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7"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1289E-93EE-41B9-807B-05CA1F83A7A7}" type="datetimeFigureOut">
              <a:rPr lang="zh-CN" altLang="en-US" smtClean="0"/>
              <a:t>2016/2/15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E687B-45BA-4558-AF79-5EF10E0AE68D}" type="slidenum">
              <a:rPr lang="zh-CN" altLang="en-US" smtClean="0"/>
              <a:t>‹#›</a:t>
            </a:fld>
            <a:endParaRPr lang="zh-CN" altLang="en-US"/>
          </a:p>
        </p:txBody>
      </p:sp>
    </p:spTree>
    <p:extLst>
      <p:ext uri="{BB962C8B-B14F-4D97-AF65-F5344CB8AC3E}">
        <p14:creationId val="125314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84420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64276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833421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416567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08366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46327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62720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270470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075058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276696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63015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094213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669882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395566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341246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382778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64354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549624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305127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15852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520567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149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1212189"/>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rotWithShape="0">
          <a:blip r:embed="rId1"/>
          <a:stretch>
            <a:fillRect/>
          </a:stretch>
        </a:blipFill>
        <a:effectLst/>
      </p:bgPr>
    </p:bg>
    <p:spTree>
      <p:nvGrpSpPr>
        <p:cNvPr id="1" name=""/>
        <p:cNvGrpSpPr/>
        <p:nvPr/>
      </p:nvGrpSpPr>
      <p:grpSpPr>
        <a:xfrm>
          <a:off x="0" y="0"/>
          <a:ext cx="0" cy="0"/>
        </a:xfrm>
      </p:grpSpPr>
      <p:sp>
        <p:nvSpPr>
          <p:cNvPr id="2" name="文本框 7"/>
          <p:cNvSpPr txBox="1">
            <a:spLocks noChangeArrowheads="1"/>
          </p:cNvSpPr>
          <p:nvPr/>
        </p:nvSpPr>
        <p:spPr bwMode="auto">
          <a:xfrm>
            <a:off x="3630085" y="427567"/>
            <a:ext cx="4931833" cy="502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3895" fontAlgn="base">
              <a:spcBef>
                <a:spcPct val="0"/>
              </a:spcBef>
              <a:spcAft>
                <a:spcPct val="0"/>
              </a:spcAft>
              <a:defRPr sz="1300">
                <a:solidFill>
                  <a:schemeClr val="tx1"/>
                </a:solidFill>
                <a:latin typeface="华文细黑" pitchFamily="2" charset="-122"/>
                <a:ea typeface="华文细黑" pitchFamily="2" charset="-122"/>
              </a:defRPr>
            </a:lvl6pPr>
            <a:lvl7pPr marL="2971800" indent="-228600" defTabSz="683895" fontAlgn="base">
              <a:spcBef>
                <a:spcPct val="0"/>
              </a:spcBef>
              <a:spcAft>
                <a:spcPct val="0"/>
              </a:spcAft>
              <a:defRPr sz="1300">
                <a:solidFill>
                  <a:schemeClr val="tx1"/>
                </a:solidFill>
                <a:latin typeface="华文细黑" pitchFamily="2" charset="-122"/>
                <a:ea typeface="华文细黑" pitchFamily="2" charset="-122"/>
              </a:defRPr>
            </a:lvl7pPr>
            <a:lvl8pPr marL="3429000" indent="-228600" defTabSz="683895" fontAlgn="base">
              <a:spcBef>
                <a:spcPct val="0"/>
              </a:spcBef>
              <a:spcAft>
                <a:spcPct val="0"/>
              </a:spcAft>
              <a:defRPr sz="1300">
                <a:solidFill>
                  <a:schemeClr val="tx1"/>
                </a:solidFill>
                <a:latin typeface="华文细黑" pitchFamily="2" charset="-122"/>
                <a:ea typeface="华文细黑" pitchFamily="2" charset="-122"/>
              </a:defRPr>
            </a:lvl8pPr>
            <a:lvl9pPr marL="3886200" indent="-228600" defTabSz="683895" fontAlgn="base">
              <a:spcBef>
                <a:spcPct val="0"/>
              </a:spcBef>
              <a:spcAft>
                <a:spcPct val="0"/>
              </a:spcAft>
              <a:defRPr sz="1300">
                <a:solidFill>
                  <a:schemeClr val="tx1"/>
                </a:solidFill>
                <a:latin typeface="华文细黑" pitchFamily="2" charset="-122"/>
                <a:ea typeface="华文细黑" pitchFamily="2" charset="-122"/>
              </a:defRPr>
            </a:lvl9pPr>
          </a:lstStyle>
          <a:p>
            <a:pPr algn="ctr" defTabSz="911837" fontAlgn="base">
              <a:spcBef>
                <a:spcPct val="0"/>
              </a:spcBef>
              <a:spcAft>
                <a:spcPct val="0"/>
              </a:spcAft>
              <a:defRPr/>
            </a:pPr>
            <a:r>
              <a:rPr lang="en-US" altLang="zh-CN" sz="2667" smtClean="0">
                <a:solidFill>
                  <a:prstClr val="white"/>
                </a:solidFill>
              </a:rPr>
              <a:t>ADD YOUR TITLE HERE</a:t>
            </a:r>
            <a:endParaRPr lang="zh-CN" altLang="en-US" sz="2667" smtClean="0">
              <a:solidFill>
                <a:prstClr val="white"/>
              </a:solidFill>
            </a:endParaRPr>
          </a:p>
        </p:txBody>
      </p:sp>
      <p:sp>
        <p:nvSpPr>
          <p:cNvPr id="3" name="Content Placeholder 2"/>
          <p:cNvSpPr txBox="1">
            <a:spLocks noChangeArrowheads="1"/>
          </p:cNvSpPr>
          <p:nvPr/>
        </p:nvSpPr>
        <p:spPr bwMode="auto">
          <a:xfrm>
            <a:off x="1198034" y="1022351"/>
            <a:ext cx="9516533" cy="429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typeface="华文细黑" pitchFamily="2" charset="-122"/>
                <a:ea typeface="华文细黑" pitchFamily="2" charset="-122"/>
              </a:defRPr>
            </a:lvl1pPr>
            <a:lvl2pPr defTabSz="1087438">
              <a:defRPr sz="1300">
                <a:solidFill>
                  <a:schemeClr val="tx1"/>
                </a:solidFill>
                <a:latin typeface="华文细黑" pitchFamily="2" charset="-122"/>
                <a:ea typeface="华文细黑" pitchFamily="2" charset="-122"/>
              </a:defRPr>
            </a:lvl2pPr>
            <a:lvl3pPr defTabSz="1087438">
              <a:defRPr sz="1300">
                <a:solidFill>
                  <a:schemeClr val="tx1"/>
                </a:solidFill>
                <a:latin typeface="华文细黑" pitchFamily="2" charset="-122"/>
                <a:ea typeface="华文细黑" pitchFamily="2" charset="-122"/>
              </a:defRPr>
            </a:lvl3pPr>
            <a:lvl4pPr defTabSz="1087438">
              <a:defRPr sz="1300">
                <a:solidFill>
                  <a:schemeClr val="tx1"/>
                </a:solidFill>
                <a:latin typeface="华文细黑" pitchFamily="2" charset="-122"/>
                <a:ea typeface="华文细黑" pitchFamily="2" charset="-122"/>
              </a:defRPr>
            </a:lvl4pPr>
            <a:lvl5pPr defTabSz="1087438">
              <a:defRPr sz="1300">
                <a:solidFill>
                  <a:schemeClr val="tx1"/>
                </a:solidFill>
                <a:latin typeface="华文细黑" pitchFamily="2" charset="-122"/>
                <a:ea typeface="华文细黑" pitchFamily="2" charset="-122"/>
              </a:defRPr>
            </a:lvl5pPr>
            <a:lvl6pPr marL="18272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6pPr>
            <a:lvl7pPr marL="22844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7pPr>
            <a:lvl8pPr marL="27416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8pPr>
            <a:lvl9pPr marL="31988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9pPr>
          </a:lstStyle>
          <a:p>
            <a:pPr algn="ctr" fontAlgn="base">
              <a:spcBef>
                <a:spcPct val="20000"/>
              </a:spcBef>
              <a:spcAft>
                <a:spcPct val="0"/>
              </a:spcAft>
              <a:buFont typeface="Arial" panose="020b0604020202020204" pitchFamily="34" charset="0"/>
              <a:buNone/>
            </a:pPr>
            <a:r>
              <a:rPr lang="en-US" altLang="zh-CN" sz="1600">
                <a:solidFill>
                  <a:prstClr val="white"/>
                </a:solidFill>
              </a:rPr>
              <a:t>There are many variations of passages of Lorem available, but the majority have suffered</a:t>
            </a:r>
            <a:endParaRPr lang="en-US" altLang="zh-CN" sz="1600">
              <a:solidFill>
                <a:prstClr val="white"/>
              </a:solidFill>
              <a:cs typeface="Arial" panose="020b0604020202020204" pitchFamily="34" charset="0"/>
            </a:endParaRPr>
          </a:p>
        </p:txBody>
      </p:sp>
      <p:sp>
        <p:nvSpPr>
          <p:cNvPr id="4"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fld id="{29CE049F-5209-4CE3-948B-74A6E8765373}" type="slidenum">
              <a:rPr lang="zh-CN" altLang="en-US"/>
              <a:t>‹#›</a:t>
            </a:fld>
            <a:endParaRPr lang="en-US" altLang="zh-CN"/>
          </a:p>
        </p:txBody>
      </p:sp>
    </p:spTree>
    <p:extLst>
      <p:ext uri="{BB962C8B-B14F-4D97-AF65-F5344CB8AC3E}">
        <p14:creationId val="970666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0334118"/>
      </p:ext>
    </p:extLst>
  </p:cSld>
  <p:clrMapOvr>
    <a:masterClrMapping/>
  </p:clrMapOvr>
  <p:transition spd="slow">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9008775"/>
      </p:ext>
    </p:extLst>
  </p:cSld>
  <p:clrMapOvr>
    <a:masterClrMapping/>
  </p:clrMapOvr>
  <p:transition spd="slow">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069268"/>
      </p:ext>
    </p:extLst>
  </p:cSld>
  <p:clrMapOvr>
    <a:masterClrMapping/>
  </p:clrMapOvr>
  <p:transition spd="slow">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7036886"/>
      </p:ext>
    </p:extLst>
  </p:cSld>
  <p:clrMapOvr>
    <a:masterClrMapping/>
  </p:clrMapOvr>
  <p:transition spd="slow">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8255110"/>
      </p:ext>
    </p:extLst>
  </p:cSld>
  <p:clrMapOvr>
    <a:masterClrMapping/>
  </p:clrMapOvr>
  <p:transition spd="slow">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220825"/>
      </p:ext>
    </p:extLst>
  </p:cSld>
  <p:clrMapOvr>
    <a:masterClrMapping/>
  </p:clrMapOvr>
  <p:transition spd="slow">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938634"/>
      </p:ext>
    </p:extLst>
  </p:cSld>
  <p:clrMapOvr>
    <a:masterClrMapping/>
  </p:clrMapOvr>
  <p:transition spd="slow">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1228760"/>
      </p:ext>
    </p:extLst>
  </p:cSld>
  <p:clrMapOvr>
    <a:masterClrMapping/>
  </p:clrMapOvr>
  <p:transition spd="slow">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bg>
      <p:bgPr>
        <a:blipFill rotWithShape="0">
          <a:blip r:embed="rId1"/>
          <a:stretch>
            <a:fillRect/>
          </a:stretch>
        </a:blipFill>
        <a:effectLst/>
      </p:bgPr>
    </p:bg>
    <p:spTree>
      <p:nvGrpSpPr>
        <p:cNvPr id="1" name=""/>
        <p:cNvGrpSpPr/>
        <p:nvPr/>
      </p:nvGrpSpPr>
      <p:grpSpPr>
        <a:xfrm>
          <a:off x="0" y="0"/>
          <a:ext cx="0" cy="0"/>
        </a:xfrm>
      </p:grpSpPr>
      <p:sp>
        <p:nvSpPr>
          <p:cNvPr id="2" name="文本框 7"/>
          <p:cNvSpPr txBox="1">
            <a:spLocks noChangeArrowheads="1"/>
          </p:cNvSpPr>
          <p:nvPr/>
        </p:nvSpPr>
        <p:spPr bwMode="auto">
          <a:xfrm>
            <a:off x="3630085" y="639233"/>
            <a:ext cx="4931833" cy="502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3895" fontAlgn="base">
              <a:spcBef>
                <a:spcPct val="0"/>
              </a:spcBef>
              <a:spcAft>
                <a:spcPct val="0"/>
              </a:spcAft>
              <a:defRPr sz="1300">
                <a:solidFill>
                  <a:schemeClr val="tx1"/>
                </a:solidFill>
                <a:latin typeface="华文细黑" pitchFamily="2" charset="-122"/>
                <a:ea typeface="华文细黑" pitchFamily="2" charset="-122"/>
              </a:defRPr>
            </a:lvl6pPr>
            <a:lvl7pPr marL="2971800" indent="-228600" defTabSz="683895" fontAlgn="base">
              <a:spcBef>
                <a:spcPct val="0"/>
              </a:spcBef>
              <a:spcAft>
                <a:spcPct val="0"/>
              </a:spcAft>
              <a:defRPr sz="1300">
                <a:solidFill>
                  <a:schemeClr val="tx1"/>
                </a:solidFill>
                <a:latin typeface="华文细黑" pitchFamily="2" charset="-122"/>
                <a:ea typeface="华文细黑" pitchFamily="2" charset="-122"/>
              </a:defRPr>
            </a:lvl7pPr>
            <a:lvl8pPr marL="3429000" indent="-228600" defTabSz="683895" fontAlgn="base">
              <a:spcBef>
                <a:spcPct val="0"/>
              </a:spcBef>
              <a:spcAft>
                <a:spcPct val="0"/>
              </a:spcAft>
              <a:defRPr sz="1300">
                <a:solidFill>
                  <a:schemeClr val="tx1"/>
                </a:solidFill>
                <a:latin typeface="华文细黑" pitchFamily="2" charset="-122"/>
                <a:ea typeface="华文细黑" pitchFamily="2" charset="-122"/>
              </a:defRPr>
            </a:lvl8pPr>
            <a:lvl9pPr marL="3886200" indent="-228600" defTabSz="683895" fontAlgn="base">
              <a:spcBef>
                <a:spcPct val="0"/>
              </a:spcBef>
              <a:spcAft>
                <a:spcPct val="0"/>
              </a:spcAft>
              <a:defRPr sz="1300">
                <a:solidFill>
                  <a:schemeClr val="tx1"/>
                </a:solidFill>
                <a:latin typeface="华文细黑" pitchFamily="2" charset="-122"/>
                <a:ea typeface="华文细黑" pitchFamily="2" charset="-122"/>
              </a:defRPr>
            </a:lvl9pPr>
          </a:lstStyle>
          <a:p>
            <a:pPr algn="ctr" defTabSz="911837" fontAlgn="base">
              <a:spcBef>
                <a:spcPct val="0"/>
              </a:spcBef>
              <a:spcAft>
                <a:spcPct val="0"/>
              </a:spcAft>
              <a:defRPr/>
            </a:pPr>
            <a:r>
              <a:rPr lang="en-US" altLang="zh-CN" sz="2667" smtClean="0">
                <a:solidFill>
                  <a:prstClr val="white"/>
                </a:solidFill>
              </a:rPr>
              <a:t>ADD YOUR TITLE HERE</a:t>
            </a:r>
            <a:endParaRPr lang="zh-CN" altLang="en-US" sz="2667" smtClean="0">
              <a:solidFill>
                <a:prstClr val="white"/>
              </a:solidFill>
            </a:endParaRPr>
          </a:p>
        </p:txBody>
      </p:sp>
      <p:sp>
        <p:nvSpPr>
          <p:cNvPr id="3" name="Content Placeholder 2"/>
          <p:cNvSpPr txBox="1">
            <a:spLocks noChangeArrowheads="1"/>
          </p:cNvSpPr>
          <p:nvPr/>
        </p:nvSpPr>
        <p:spPr bwMode="auto">
          <a:xfrm>
            <a:off x="1198034" y="1272117"/>
            <a:ext cx="9516533" cy="429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typeface="华文细黑" pitchFamily="2" charset="-122"/>
                <a:ea typeface="华文细黑" pitchFamily="2" charset="-122"/>
              </a:defRPr>
            </a:lvl1pPr>
            <a:lvl2pPr defTabSz="1087438">
              <a:defRPr sz="1300">
                <a:solidFill>
                  <a:schemeClr val="tx1"/>
                </a:solidFill>
                <a:latin typeface="华文细黑" pitchFamily="2" charset="-122"/>
                <a:ea typeface="华文细黑" pitchFamily="2" charset="-122"/>
              </a:defRPr>
            </a:lvl2pPr>
            <a:lvl3pPr defTabSz="1087438">
              <a:defRPr sz="1300">
                <a:solidFill>
                  <a:schemeClr val="tx1"/>
                </a:solidFill>
                <a:latin typeface="华文细黑" pitchFamily="2" charset="-122"/>
                <a:ea typeface="华文细黑" pitchFamily="2" charset="-122"/>
              </a:defRPr>
            </a:lvl3pPr>
            <a:lvl4pPr defTabSz="1087438">
              <a:defRPr sz="1300">
                <a:solidFill>
                  <a:schemeClr val="tx1"/>
                </a:solidFill>
                <a:latin typeface="华文细黑" pitchFamily="2" charset="-122"/>
                <a:ea typeface="华文细黑" pitchFamily="2" charset="-122"/>
              </a:defRPr>
            </a:lvl4pPr>
            <a:lvl5pPr defTabSz="1087438">
              <a:defRPr sz="1300">
                <a:solidFill>
                  <a:schemeClr val="tx1"/>
                </a:solidFill>
                <a:latin typeface="华文细黑" pitchFamily="2" charset="-122"/>
                <a:ea typeface="华文细黑" pitchFamily="2" charset="-122"/>
              </a:defRPr>
            </a:lvl5pPr>
            <a:lvl6pPr marL="18272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6pPr>
            <a:lvl7pPr marL="22844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7pPr>
            <a:lvl8pPr marL="27416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8pPr>
            <a:lvl9pPr marL="3198813" indent="458788" defTabSz="1087438" fontAlgn="base">
              <a:spcBef>
                <a:spcPct val="0"/>
              </a:spcBef>
              <a:spcAft>
                <a:spcPct val="0"/>
              </a:spcAft>
              <a:buFont typeface="Arial" panose="020b0604020202020204" pitchFamily="34" charset="0"/>
              <a:defRPr sz="1300">
                <a:solidFill>
                  <a:schemeClr val="tx1"/>
                </a:solidFill>
                <a:latin typeface="华文细黑" pitchFamily="2" charset="-122"/>
                <a:ea typeface="华文细黑" pitchFamily="2" charset="-122"/>
              </a:defRPr>
            </a:lvl9pPr>
          </a:lstStyle>
          <a:p>
            <a:pPr algn="ctr" fontAlgn="base">
              <a:spcBef>
                <a:spcPct val="20000"/>
              </a:spcBef>
              <a:spcAft>
                <a:spcPct val="0"/>
              </a:spcAft>
              <a:buFont typeface="Arial" panose="020b0604020202020204" pitchFamily="34" charset="0"/>
              <a:buNone/>
            </a:pPr>
            <a:r>
              <a:rPr lang="en-US" altLang="zh-CN" sz="1600">
                <a:solidFill>
                  <a:prstClr val="white"/>
                </a:solidFill>
              </a:rPr>
              <a:t>There are many variations of passages of Lorem available, but the majority have suffered</a:t>
            </a:r>
            <a:endParaRPr lang="en-US" altLang="zh-CN" sz="1600">
              <a:solidFill>
                <a:prstClr val="white"/>
              </a:solidFill>
              <a:cs typeface="Arial" panose="020b0604020202020204" pitchFamily="34" charset="0"/>
            </a:endParaRPr>
          </a:p>
        </p:txBody>
      </p:sp>
      <p:sp>
        <p:nvSpPr>
          <p:cNvPr id="4"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fld id="{4C822881-76BE-470E-B276-3A91E50F0BDA}" type="slidenum">
              <a:rPr lang="zh-CN" altLang="en-US"/>
              <a:t>‹#›</a:t>
            </a:fld>
            <a:endParaRPr lang="en-US" altLang="zh-CN"/>
          </a:p>
        </p:txBody>
      </p:sp>
    </p:spTree>
    <p:extLst>
      <p:ext uri="{BB962C8B-B14F-4D97-AF65-F5344CB8AC3E}">
        <p14:creationId val="769955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bg>
      <p:bgPr>
        <a:blipFill rotWithShape="0">
          <a:blip r:embed="rId1"/>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vl1pPr>
          </a:lstStyle>
          <a:p>
            <a:fld id="{E058B1B1-D305-4B51-9C7E-0958F1F23121}" type="slidenum">
              <a:rPr lang="zh-CN" altLang="en-US"/>
              <a:t>‹#›</a:t>
            </a:fld>
            <a:endParaRPr lang="en-US" altLang="zh-CN"/>
          </a:p>
        </p:txBody>
      </p:sp>
    </p:spTree>
    <p:extLst>
      <p:ext uri="{BB962C8B-B14F-4D97-AF65-F5344CB8AC3E}">
        <p14:creationId val="4200638516"/>
      </p:ext>
    </p:extLst>
  </p:cSld>
  <p:clrMapOvr>
    <a:masterClrMapping/>
  </p:clrMapOvr>
  <p:transition spd="slow">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内容与标题">
    <p:bg>
      <p:bgPr>
        <a:blipFill rotWithShape="0">
          <a:blip r:embed="rId1"/>
          <a:stretch>
            <a:fillRect/>
          </a:stretch>
        </a:blipFill>
        <a:effectLst/>
      </p:bgPr>
    </p:bg>
    <p:spTree>
      <p:nvGrpSpPr>
        <p:cNvPr id="1" name=""/>
        <p:cNvGrpSpPr/>
        <p:nvPr/>
      </p:nvGrpSpPr>
      <p:grpSpPr>
        <a:xfrm>
          <a:off x="0" y="0"/>
          <a:ext cx="0" cy="0"/>
        </a:xfrm>
      </p:grpSpPr>
      <p:pic>
        <p:nvPicPr>
          <p:cNvPr id="2" name="图片 6"/>
          <p:cNvPicPr>
            <a:picLocks noChangeAspect="1" noChangeArrowheads="1"/>
          </p:cNvPicPr>
          <p:nvPr userDrawn="1"/>
        </p:nvPicPr>
        <p:blipFill>
          <a:blip r:embed="rId1">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967B3FE7-3CA0-43A7-993A-D303D9D6BA6C}" type="slidenum">
              <a:rPr lang="zh-CN" altLang="en-US"/>
              <a:t>‹#›</a:t>
            </a:fld>
            <a:endParaRPr lang="en-US" altLang="zh-CN"/>
          </a:p>
        </p:txBody>
      </p:sp>
    </p:spTree>
    <p:extLst>
      <p:ext uri="{BB962C8B-B14F-4D97-AF65-F5344CB8AC3E}">
        <p14:creationId val="4114499197"/>
      </p:ext>
    </p:extLst>
  </p:cSld>
  <p:clrMapOvr>
    <a:masterClrMapping/>
  </p:clrMapOvr>
  <p:transition spd="slow">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bg>
      <p:bgPr>
        <a:blipFill rotWithShape="0">
          <a:blip r:embed="rId1"/>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vl1pPr>
          </a:lstStyle>
          <a:p>
            <a:fld id="{7D2CD556-A6C2-4CA7-9B1D-C2BFB52977A6}" type="slidenum">
              <a:rPr lang="zh-CN" altLang="en-US"/>
              <a:t>‹#›</a:t>
            </a:fld>
            <a:endParaRPr lang="en-US" altLang="zh-CN"/>
          </a:p>
        </p:txBody>
      </p:sp>
    </p:spTree>
    <p:extLst>
      <p:ext uri="{BB962C8B-B14F-4D97-AF65-F5344CB8AC3E}">
        <p14:creationId val="3290252680"/>
      </p:ext>
    </p:extLst>
  </p:cSld>
  <p:clrMapOvr>
    <a:masterClrMapping/>
  </p:clrMapOvr>
  <p:transition spd="slow">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节标题">
    <p:bg>
      <p:bgPr>
        <a:blipFill rotWithShape="0">
          <a:blip r:embed="rId1"/>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vl1pPr>
          </a:lstStyle>
          <a:p>
            <a:fld id="{84F7354C-678F-4CF0-A1C5-BB081F04F609}" type="slidenum">
              <a:rPr lang="zh-CN" altLang="en-US"/>
              <a:t>‹#›</a:t>
            </a:fld>
            <a:endParaRPr lang="en-US" altLang="zh-CN"/>
          </a:p>
        </p:txBody>
      </p:sp>
    </p:spTree>
    <p:extLst>
      <p:ext uri="{BB962C8B-B14F-4D97-AF65-F5344CB8AC3E}">
        <p14:creationId val="1519210884"/>
      </p:ext>
    </p:extLst>
  </p:cSld>
  <p:clrMapOvr>
    <a:masterClrMapping/>
  </p:clrMapOvr>
  <p:transition spd="slow">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5510817"/>
      </p:ext>
    </p:extLst>
  </p:cSld>
  <p:clrMapOvr>
    <a:masterClrMapping/>
  </p:clrMapOvr>
  <p:transition spd="slow">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2199137"/>
      </p:ext>
    </p:extLst>
  </p:cSld>
  <p:clrMapOvr>
    <a:masterClrMapping/>
  </p:clrMapOvr>
  <p:transition spd="slow">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6880491"/>
      </p:ext>
    </p:extLst>
  </p:cSld>
  <p:clrMapOvr>
    <a:masterClrMapping/>
  </p:clrMapOvr>
  <p:transition spd="slow">
    <p:fad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media/image1.jpeg" Type="http://schemas.openxmlformats.org/officeDocument/2006/relationships/image"/><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7"/>
          <a:stretch>
            <a:fillRect/>
          </a:stretch>
        </a:blipFill>
        <a:effectLst/>
      </p:bgPr>
    </p:bg>
    <p:spTree>
      <p:nvGrpSpPr>
        <p:cNvPr id="1" name=""/>
        <p:cNvGrpSpPr/>
        <p:nvPr/>
      </p:nvGrpSpPr>
      <p:grpSpPr>
        <a:xfrm>
          <a:off x="0" y="0"/>
          <a:ext cx="0" cy="0"/>
        </a:xfrm>
      </p:grpSpPr>
      <p:sp>
        <p:nvSpPr>
          <p:cNvPr id="1026" name="Title Placeholder 1"/>
          <p:cNvSpPr>
            <a:spLocks noGrp="1" noChangeArrowheads="1"/>
          </p:cNvSpPr>
          <p:nvPr>
            <p:ph type="title" idx="4294967295"/>
          </p:nvPr>
        </p:nvSpPr>
        <p:spPr bwMode="auto">
          <a:xfrm>
            <a:off x="838200" y="366185"/>
            <a:ext cx="10515600" cy="1325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noChangeArrowheads="1"/>
          </p:cNvSpPr>
          <p:nvPr>
            <p:ph type="body" idx="5"/>
          </p:nvPr>
        </p:nvSpPr>
        <p:spPr bwMode="auto">
          <a:xfrm>
            <a:off x="838200" y="1826684"/>
            <a:ext cx="10515600" cy="4349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3530" eaLnBrk="1" fontAlgn="auto" hangingPunct="1">
              <a:spcBef>
                <a:spcPct val="0"/>
              </a:spcBef>
              <a:spcAft>
                <a:spcPct val="0"/>
              </a:spcAft>
              <a:buFontTx/>
              <a:buNone/>
              <a:defRPr sz="1200">
                <a:solidFill>
                  <a:schemeClr val="tx1">
                    <a:tint val="75000"/>
                  </a:schemeClr>
                </a:solidFill>
                <a:latin typeface="华文细黑" pitchFamily="2" charset="-122"/>
                <a:ea typeface="+mn-ea"/>
              </a:defRPr>
            </a:lvl1pPr>
          </a:lstStyle>
          <a:p>
            <a:pPr>
              <a:defRPr/>
            </a:pPr>
            <a:fld id="{BB78B634-D35B-42EB-B7B3-944EB13AE6BC}" type="datetimeFigureOut">
              <a:rPr lang="zh-CN" altLang="en-US">
                <a:solidFill>
                  <a:prstClr val="black">
                    <a:tint val="75000"/>
                  </a:prstClr>
                </a:solidFill>
              </a:rPr>
              <a:pPr>
                <a:defRPr/>
              </a:pPr>
              <a:t>2016/2/15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3530" eaLnBrk="1" fontAlgn="auto" hangingPunct="1">
              <a:spcBef>
                <a:spcPct val="0"/>
              </a:spcBef>
              <a:spcAft>
                <a:spcPct val="0"/>
              </a:spcAft>
              <a:buFontTx/>
              <a:buNone/>
              <a:defRPr sz="1200">
                <a:solidFill>
                  <a:schemeClr val="tx1">
                    <a:tint val="75000"/>
                  </a:schemeClr>
                </a:solidFill>
                <a:latin typeface="华文细黑" pitchFamily="2" charset="-122"/>
                <a:ea typeface="+mn-ea"/>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wrap="square" lIns="91440" tIns="45720" rIns="91440" bIns="45720" numCol="1" anchor="ctr" anchorCtr="0" compatLnSpc="1"/>
          <a:lstStyle>
            <a:lvl1pPr algn="r">
              <a:defRPr sz="1200" noProof="1">
                <a:solidFill>
                  <a:srgbClr val="898989"/>
                </a:solidFill>
                <a:cs typeface="+mn-ea"/>
              </a:defRPr>
            </a:lvl1pPr>
          </a:lstStyle>
          <a:p>
            <a:pPr defTabSz="912261" fontAlgn="base">
              <a:spcBef>
                <a:spcPct val="0"/>
              </a:spcBef>
              <a:spcAft>
                <a:spcPct val="0"/>
              </a:spcAft>
            </a:pPr>
            <a:fld id="{9B23D9EC-13CE-4B6D-AE98-39AE45129FDC}" type="slidenum">
              <a:rPr lang="zh-CN" altLang="en-US" smtClean="0"/>
              <a:pPr defTabSz="912261" fontAlgn="base">
                <a:spcBef>
                  <a:spcPct val="0"/>
                </a:spcBef>
                <a:spcAft>
                  <a:spcPct val="0"/>
                </a:spcAft>
              </a:pPr>
              <a:t>‹#›</a:t>
            </a:fld>
            <a:endParaRPr lang="en-US" altLang="zh-CN"/>
          </a:p>
        </p:txBody>
      </p:sp>
    </p:spTree>
    <p:extLst>
      <p:ext uri="{BB962C8B-B14F-4D97-AF65-F5344CB8AC3E}">
        <p14:creationId val="4082791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p:fade/>
  </p:transition>
  <p:timing/>
  <p:txStyles>
    <p:titleStyle>
      <a:lvl1pPr algn="l" defTabSz="914377" rtl="0" fontAlgn="base">
        <a:lnSpc>
          <a:spcPct val="90000"/>
        </a:lnSpc>
        <a:spcBef>
          <a:spcPct val="0"/>
        </a:spcBef>
        <a:spcAft>
          <a:spcPct val="0"/>
        </a:spcAft>
        <a:defRPr sz="4400" kern="1200">
          <a:solidFill>
            <a:schemeClr val="tx1"/>
          </a:solidFill>
          <a:latin typeface="华文细黑" pitchFamily="2" charset="-122"/>
          <a:ea typeface="+mj-ea"/>
          <a:cs typeface="+mj-cs"/>
        </a:defRPr>
      </a:lvl1pPr>
      <a:lvl2pPr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2pPr>
      <a:lvl3pPr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3pPr>
      <a:lvl4pPr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4pPr>
      <a:lvl5pPr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5pPr>
      <a:lvl6pPr marL="609585"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6pPr>
      <a:lvl7pPr marL="1219170"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7pPr>
      <a:lvl8pPr marL="1828754"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8pPr>
      <a:lvl9pPr marL="2438339" algn="l" defTabSz="914377" rtl="0" fontAlgn="base">
        <a:lnSpc>
          <a:spcPct val="90000"/>
        </a:lnSpc>
        <a:spcBef>
          <a:spcPct val="0"/>
        </a:spcBef>
        <a:spcAft>
          <a:spcPct val="0"/>
        </a:spcAft>
        <a:defRPr sz="4400">
          <a:solidFill>
            <a:schemeClr val="tx1"/>
          </a:solidFill>
          <a:latin typeface="华文细黑" pitchFamily="2" charset="-122"/>
          <a:ea typeface="华文细黑" pitchFamily="2" charset="-122"/>
        </a:defRPr>
      </a:lvl9pPr>
    </p:titleStyle>
    <p:bodyStyle>
      <a:lvl1pPr marL="228594" indent="-228594" algn="l" defTabSz="914377" rtl="0" fontAlgn="base">
        <a:lnSpc>
          <a:spcPct val="90000"/>
        </a:lnSpc>
        <a:spcBef>
          <a:spcPts val="1000"/>
        </a:spcBef>
        <a:spcAft>
          <a:spcPct val="0"/>
        </a:spcAft>
        <a:buFont typeface="Arial" panose="020b0604020202020204" pitchFamily="34" charset="0"/>
        <a:buChar char="•"/>
        <a:defRPr sz="2800" kern="1200">
          <a:solidFill>
            <a:schemeClr val="tx1"/>
          </a:solidFill>
          <a:latin typeface="华文细黑" pitchFamily="2" charset="-122"/>
          <a:ea typeface="+mn-ea"/>
          <a:cs typeface="+mn-cs"/>
        </a:defRPr>
      </a:lvl1pPr>
      <a:lvl2pPr marL="685783" indent="-228594" algn="l" defTabSz="914377" rtl="0" fontAlgn="base">
        <a:lnSpc>
          <a:spcPct val="90000"/>
        </a:lnSpc>
        <a:spcBef>
          <a:spcPts val="500"/>
        </a:spcBef>
        <a:spcAft>
          <a:spcPct val="0"/>
        </a:spcAft>
        <a:buFont typeface="Arial" panose="020b0604020202020204" pitchFamily="34" charset="0"/>
        <a:buChar char="•"/>
        <a:defRPr sz="2800" kern="1200">
          <a:solidFill>
            <a:schemeClr val="tx1"/>
          </a:solidFill>
          <a:latin typeface="华文细黑" pitchFamily="2" charset="-122"/>
          <a:ea typeface="+mn-ea"/>
          <a:cs typeface="+mn-cs"/>
        </a:defRPr>
      </a:lvl2pPr>
      <a:lvl3pPr marL="1142971" indent="-228594" algn="l" defTabSz="914377" rtl="0" fontAlgn="base">
        <a:lnSpc>
          <a:spcPct val="90000"/>
        </a:lnSpc>
        <a:spcBef>
          <a:spcPts val="500"/>
        </a:spcBef>
        <a:spcAft>
          <a:spcPct val="0"/>
        </a:spcAft>
        <a:buFont typeface="Arial" panose="020b0604020202020204" pitchFamily="34" charset="0"/>
        <a:buChar char="•"/>
        <a:defRPr sz="2000" kern="1200">
          <a:solidFill>
            <a:schemeClr val="tx1"/>
          </a:solidFill>
          <a:latin typeface="华文细黑" pitchFamily="2" charset="-122"/>
          <a:ea typeface="+mn-ea"/>
          <a:cs typeface="+mn-cs"/>
        </a:defRPr>
      </a:lvl3pPr>
      <a:lvl4pPr marL="1600160" indent="-228594" algn="l" defTabSz="914377" rtl="0" fontAlgn="base">
        <a:lnSpc>
          <a:spcPct val="90000"/>
        </a:lnSpc>
        <a:spcBef>
          <a:spcPts val="500"/>
        </a:spcBef>
        <a:spcAft>
          <a:spcPct val="0"/>
        </a:spcAft>
        <a:buFont typeface="Arial" panose="020b0604020202020204" pitchFamily="34" charset="0"/>
        <a:buChar char="•"/>
        <a:defRPr sz="1733" kern="1200">
          <a:solidFill>
            <a:schemeClr val="tx1"/>
          </a:solidFill>
          <a:latin typeface="华文细黑" pitchFamily="2" charset="-122"/>
          <a:ea typeface="+mn-ea"/>
          <a:cs typeface="+mn-cs"/>
        </a:defRPr>
      </a:lvl4pPr>
      <a:lvl5pPr marL="2057349" indent="-228594" algn="l" defTabSz="914377" rtl="0" fontAlgn="base">
        <a:lnSpc>
          <a:spcPct val="90000"/>
        </a:lnSpc>
        <a:spcBef>
          <a:spcPts val="500"/>
        </a:spcBef>
        <a:spcAft>
          <a:spcPct val="0"/>
        </a:spcAft>
        <a:buFont typeface="Arial" panose="020b0604020202020204" pitchFamily="34" charset="0"/>
        <a:buChar char="•"/>
        <a:defRPr sz="1733" kern="1200">
          <a:solidFill>
            <a:schemeClr val="tx1"/>
          </a:solidFill>
          <a:latin typeface="华文细黑" pitchFamily="2" charset="-122"/>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87977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0.jpeg" Type="http://schemas.openxmlformats.org/officeDocument/2006/relationships/image"/><Relationship Id="rId4"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png" Type="http://schemas.openxmlformats.org/officeDocument/2006/relationships/image"/><Relationship Id="rId2" Target="../notesSlides/notesSlide11.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32.png" Type="http://schemas.openxmlformats.org/officeDocument/2006/relationships/image"/><Relationship Id="rId4" Target="../media/image3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32.png" Type="http://schemas.openxmlformats.org/officeDocument/2006/relationships/image"/><Relationship Id="rId4" Target="../media/image3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6.png" Type="http://schemas.openxmlformats.org/officeDocument/2006/relationships/image"/><Relationship Id="rId4" Target="../media/image38.png" Type="http://schemas.openxmlformats.org/officeDocument/2006/relationships/image"/><Relationship Id="rId5" Target="../media/image3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 Id="rId5"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8.png" Type="http://schemas.openxmlformats.org/officeDocument/2006/relationships/image"/><Relationship Id="rId4" Target="../media/image1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标题 4"/>
          <p:cNvSpPr txBox="1">
            <a:spLocks noChangeArrowheads="1"/>
          </p:cNvSpPr>
          <p:nvPr/>
        </p:nvSpPr>
        <p:spPr bwMode="auto">
          <a:xfrm>
            <a:off x="2387601" y="4656667"/>
            <a:ext cx="7336367" cy="6879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华文细黑"/>
                <a:ea charset="-122" pitchFamily="2" typeface="华文细黑"/>
              </a:defRPr>
            </a:lvl1pPr>
            <a:lvl2pPr>
              <a:defRPr sz="1300">
                <a:solidFill>
                  <a:schemeClr val="tx1"/>
                </a:solidFill>
                <a:latin charset="-122" pitchFamily="2" typeface="华文细黑"/>
                <a:ea charset="-122" pitchFamily="2" typeface="华文细黑"/>
              </a:defRPr>
            </a:lvl2pPr>
            <a:lvl3pPr>
              <a:defRPr sz="1300">
                <a:solidFill>
                  <a:schemeClr val="tx1"/>
                </a:solidFill>
                <a:latin charset="-122" pitchFamily="2" typeface="华文细黑"/>
                <a:ea charset="-122" pitchFamily="2" typeface="华文细黑"/>
              </a:defRPr>
            </a:lvl3pPr>
            <a:lvl4pPr>
              <a:defRPr sz="1300">
                <a:solidFill>
                  <a:schemeClr val="tx1"/>
                </a:solidFill>
                <a:latin charset="-122" pitchFamily="2" typeface="华文细黑"/>
                <a:ea charset="-122" pitchFamily="2" typeface="华文细黑"/>
              </a:defRPr>
            </a:lvl4pPr>
            <a:lvl5pPr>
              <a:defRPr sz="1300">
                <a:solidFill>
                  <a:schemeClr val="tx1"/>
                </a:solidFill>
                <a:latin charset="-122" pitchFamily="2" typeface="华文细黑"/>
                <a:ea charset="-122" pitchFamily="2" typeface="华文细黑"/>
              </a:defRPr>
            </a:lvl5pPr>
            <a:lvl6pPr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spcBef>
                <a:spcPct val="0"/>
              </a:spcBef>
              <a:spcAft>
                <a:spcPct val="0"/>
              </a:spcAft>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rPr>
              <a:t>简洁实用·适用于年终总结/述职报告/企业宣传等</a:t>
            </a:r>
          </a:p>
        </p:txBody>
      </p:sp>
      <p:sp>
        <p:nvSpPr>
          <p:cNvPr id="43" name="文本框 4"/>
          <p:cNvSpPr txBox="1"/>
          <p:nvPr/>
        </p:nvSpPr>
        <p:spPr>
          <a:xfrm>
            <a:off x="1622425" y="1430084"/>
            <a:ext cx="8866717" cy="1310640"/>
          </a:xfrm>
          <a:prstGeom prst="rect">
            <a:avLst/>
          </a:prstGeom>
          <a:noFill/>
        </p:spPr>
        <p:txBody>
          <a:bodyPr wrap="square">
            <a:spAutoFit/>
          </a:bodyPr>
          <a:lstStyle/>
          <a:p>
            <a:pPr>
              <a:defRPr/>
            </a:pPr>
            <a:r>
              <a:rPr altLang="zh-CN" b="1" kern="0" lang="en-US" sz="8000">
                <a:solidFill>
                  <a:sysClr lastClr="FFFFFF" val="window"/>
                </a:solidFill>
                <a:latin charset="-122" panose="020b0503020204020204" pitchFamily="34" typeface="微软雅黑"/>
                <a:ea charset="-122" panose="020b0503020204020204" pitchFamily="34" typeface="微软雅黑"/>
              </a:rPr>
              <a:t>2016工作总结汇报</a:t>
            </a:r>
          </a:p>
        </p:txBody>
      </p:sp>
      <p:sp>
        <p:nvSpPr>
          <p:cNvPr id="44" name="矩形 43"/>
          <p:cNvSpPr/>
          <p:nvPr/>
        </p:nvSpPr>
        <p:spPr>
          <a:xfrm>
            <a:off x="-863307" y="2957076"/>
            <a:ext cx="14015997" cy="73821"/>
          </a:xfrm>
          <a:prstGeom prst="rect">
            <a:avLst/>
          </a:prstGeom>
          <a:gradFill flip="none" rotWithShape="1">
            <a:gsLst>
              <a:gs pos="75000">
                <a:srgbClr val="FFFFFF">
                  <a:alpha val="0"/>
                </a:srgbClr>
              </a:gs>
              <a:gs pos="25000">
                <a:srgbClr val="FFFFFF">
                  <a:alpha val="0"/>
                </a:srgbClr>
              </a:gs>
              <a:gs pos="0">
                <a:sysClr lastClr="FFFFFF" val="window">
                  <a:alpha val="0"/>
                </a:sysClr>
              </a:gs>
              <a:gs pos="50000">
                <a:sysClr lastClr="FFFFFF" val="window"/>
              </a:gs>
              <a:gs pos="100000">
                <a:sysClr lastClr="FFFFFF" val="window">
                  <a:alpha val="0"/>
                </a:sysClr>
              </a:gs>
            </a:gsLst>
            <a:path path="circle">
              <a:fillToRect l="100000" t="100000"/>
            </a:path>
            <a:tileRect b="-100000" r="-100000"/>
          </a:gradFill>
          <a:ln algn="ctr" cap="flat" cmpd="sng" w="12700">
            <a:noFill/>
            <a:prstDash val="solid"/>
            <a:miter lim="800000"/>
          </a:ln>
          <a:effectLst/>
        </p:spPr>
        <p:txBody>
          <a:bodyPr anchor="ctr"/>
          <a:lstStyle/>
          <a:p>
            <a:pPr algn="ctr">
              <a:defRPr/>
            </a:pPr>
            <a:endParaRPr altLang="en-US" kern="0" lang="zh-CN" sz="2400">
              <a:solidFill>
                <a:sysClr lastClr="FFFFFF" val="window"/>
              </a:solidFill>
              <a:latin panose="020f0502020204030204" typeface="Calibri"/>
              <a:ea typeface="宋体"/>
            </a:endParaRPr>
          </a:p>
        </p:txBody>
      </p:sp>
      <p:grpSp>
        <p:nvGrpSpPr>
          <p:cNvPr id="45" name="组合 44"/>
          <p:cNvGrpSpPr/>
          <p:nvPr/>
        </p:nvGrpSpPr>
        <p:grpSpPr>
          <a:xfrm>
            <a:off x="3621618" y="3513667"/>
            <a:ext cx="687916" cy="687917"/>
            <a:chOff x="4209152" y="3596224"/>
            <a:chExt cx="515365" cy="515365"/>
          </a:xfrm>
        </p:grpSpPr>
        <p:sp>
          <p:nvSpPr>
            <p:cNvPr id="46" name="椭圆 45"/>
            <p:cNvSpPr/>
            <p:nvPr/>
          </p:nvSpPr>
          <p:spPr>
            <a:xfrm>
              <a:off x="4209152" y="3596224"/>
              <a:ext cx="515365" cy="515365"/>
            </a:xfrm>
            <a:prstGeom prst="ellipse">
              <a:avLst/>
            </a:prstGeom>
            <a:noFill/>
            <a:ln algn="ctr" cap="flat" cmpd="sng" w="19050">
              <a:solidFill>
                <a:sysClr lastClr="FFFFFF" val="window">
                  <a:alpha val="57000"/>
                </a:sysClr>
              </a:solidFill>
              <a:prstDash val="solid"/>
              <a:miter lim="800000"/>
            </a:ln>
            <a:effectLst/>
          </p:spPr>
          <p:txBody>
            <a:bodyPr anchor="ctr"/>
            <a:lstStyle/>
            <a:p>
              <a:pPr algn="ctr">
                <a:defRPr/>
              </a:pPr>
              <a:endParaRPr altLang="en-US" kern="0" lang="zh-CN" sz="2400">
                <a:solidFill>
                  <a:sysClr lastClr="FFFFFF" val="window"/>
                </a:solidFill>
                <a:latin panose="020f0502020204030204" typeface="Calibri"/>
                <a:ea typeface="宋体"/>
              </a:endParaRPr>
            </a:p>
          </p:txBody>
        </p:sp>
        <p:sp>
          <p:nvSpPr>
            <p:cNvPr id="47" name="Freeform 45"/>
            <p:cNvSpPr>
              <a:spLocks noEditPoints="1"/>
            </p:cNvSpPr>
            <p:nvPr/>
          </p:nvSpPr>
          <p:spPr bwMode="auto">
            <a:xfrm>
              <a:off x="4309053" y="3708812"/>
              <a:ext cx="315563" cy="290189"/>
            </a:xfrm>
            <a:custGeom>
              <a:gdLst>
                <a:gd fmla="*/ 190 w 200" name="T0"/>
                <a:gd fmla="*/ 40 h 184" name="T1"/>
                <a:gd fmla="*/ 16 w 200" name="T2"/>
                <a:gd fmla="*/ 3 h 184" name="T3"/>
                <a:gd fmla="*/ 155 w 200" name="T4"/>
                <a:gd fmla="*/ 40 h 184" name="T5"/>
                <a:gd fmla="*/ 0 w 200" name="T6"/>
                <a:gd fmla="*/ 51 h 184" name="T7"/>
                <a:gd fmla="*/ 11 w 200" name="T8"/>
                <a:gd fmla="*/ 184 h 184" name="T9"/>
                <a:gd fmla="*/ 200 w 200" name="T10"/>
                <a:gd fmla="*/ 173 h 184" name="T11"/>
                <a:gd fmla="*/ 190 w 200" name="T12"/>
                <a:gd fmla="*/ 40 h 184" name="T13"/>
                <a:gd fmla="*/ 120 w 200" name="T14"/>
                <a:gd fmla="*/ 86 h 184" name="T15"/>
                <a:gd fmla="*/ 108 w 200" name="T16"/>
                <a:gd fmla="*/ 86 h 184" name="T17"/>
                <a:gd fmla="*/ 94 w 200" name="T18"/>
                <a:gd fmla="*/ 92 h 184" name="T19"/>
                <a:gd fmla="*/ 94 w 200" name="T20"/>
                <a:gd fmla="*/ 104 h 184" name="T21"/>
                <a:gd fmla="*/ 94 w 200" name="T22"/>
                <a:gd fmla="*/ 92 h 184" name="T23"/>
                <a:gd fmla="*/ 52 w 200" name="T24"/>
                <a:gd fmla="*/ 70 h 184" name="T25"/>
                <a:gd fmla="*/ 40 w 200" name="T26"/>
                <a:gd fmla="*/ 70 h 184" name="T27"/>
                <a:gd fmla="*/ 16 w 200" name="T28"/>
                <a:gd fmla="*/ 110 h 184" name="T29"/>
                <a:gd fmla="*/ 28 w 200" name="T30"/>
                <a:gd fmla="*/ 110 h 184" name="T31"/>
                <a:gd fmla="*/ 16 w 200" name="T32"/>
                <a:gd fmla="*/ 110 h 184" name="T33"/>
                <a:gd fmla="*/ 24 w 200" name="T34"/>
                <a:gd fmla="*/ 134 h 184" name="T35"/>
                <a:gd fmla="*/ 36 w 200" name="T36"/>
                <a:gd fmla="*/ 134 h 184" name="T37"/>
                <a:gd fmla="*/ 30 w 200" name="T38"/>
                <a:gd fmla="*/ 92 h 184" name="T39"/>
                <a:gd fmla="*/ 30 w 200" name="T40"/>
                <a:gd fmla="*/ 80 h 184" name="T41"/>
                <a:gd fmla="*/ 30 w 200" name="T42"/>
                <a:gd fmla="*/ 92 h 184" name="T43"/>
                <a:gd fmla="*/ 39 w 200" name="T44"/>
                <a:gd fmla="*/ 150 h 184" name="T45"/>
                <a:gd fmla="*/ 51 w 200" name="T46"/>
                <a:gd fmla="*/ 150 h 184" name="T47"/>
                <a:gd fmla="*/ 50 w 200" name="T48"/>
                <a:gd fmla="*/ 128 h 184" name="T49"/>
                <a:gd fmla="*/ 50 w 200" name="T50"/>
                <a:gd fmla="*/ 116 h 184" name="T51"/>
                <a:gd fmla="*/ 50 w 200" name="T52"/>
                <a:gd fmla="*/ 128 h 184" name="T53"/>
                <a:gd fmla="*/ 44 w 200" name="T54"/>
                <a:gd fmla="*/ 98 h 184" name="T55"/>
                <a:gd fmla="*/ 56 w 200" name="T56"/>
                <a:gd fmla="*/ 98 h 184" name="T57"/>
                <a:gd fmla="*/ 72 w 200" name="T58"/>
                <a:gd fmla="*/ 164 h 184" name="T59"/>
                <a:gd fmla="*/ 72 w 200" name="T60"/>
                <a:gd fmla="*/ 152 h 184" name="T61"/>
                <a:gd fmla="*/ 72 w 200" name="T62"/>
                <a:gd fmla="*/ 164 h 184" name="T63"/>
                <a:gd fmla="*/ 66 w 200" name="T64"/>
                <a:gd fmla="*/ 134 h 184" name="T65"/>
                <a:gd fmla="*/ 78 w 200" name="T66"/>
                <a:gd fmla="*/ 134 h 184" name="T67"/>
                <a:gd fmla="*/ 72 w 200" name="T68"/>
                <a:gd fmla="*/ 116 h 184" name="T69"/>
                <a:gd fmla="*/ 72 w 200" name="T70"/>
                <a:gd fmla="*/ 104 h 184" name="T71"/>
                <a:gd fmla="*/ 72 w 200" name="T72"/>
                <a:gd fmla="*/ 116 h 184" name="T73"/>
                <a:gd fmla="*/ 66 w 200" name="T74"/>
                <a:gd fmla="*/ 86 h 184" name="T75"/>
                <a:gd fmla="*/ 78 w 200" name="T76"/>
                <a:gd fmla="*/ 86 h 184" name="T77"/>
                <a:gd fmla="*/ 72 w 200" name="T78"/>
                <a:gd fmla="*/ 68 h 184" name="T79"/>
                <a:gd fmla="*/ 72 w 200" name="T80"/>
                <a:gd fmla="*/ 56 h 184" name="T81"/>
                <a:gd fmla="*/ 72 w 200" name="T82"/>
                <a:gd fmla="*/ 68 h 184" name="T83"/>
                <a:gd fmla="*/ 94 w 200" name="T84"/>
                <a:gd fmla="*/ 116 h 184" name="T85"/>
                <a:gd fmla="*/ 94 w 200" name="T86"/>
                <a:gd fmla="*/ 128 h 184" name="T87"/>
                <a:gd fmla="*/ 97 w 200" name="T88"/>
                <a:gd fmla="*/ 156 h 184" name="T89"/>
                <a:gd fmla="*/ 97 w 200" name="T90"/>
                <a:gd fmla="*/ 144 h 184" name="T91"/>
                <a:gd fmla="*/ 97 w 200" name="T92"/>
                <a:gd fmla="*/ 156 h 184" name="T93"/>
                <a:gd fmla="*/ 91 w 200" name="T94"/>
                <a:gd fmla="*/ 70 h 184" name="T95"/>
                <a:gd fmla="*/ 103 w 200" name="T96"/>
                <a:gd fmla="*/ 70 h 184" name="T97"/>
                <a:gd fmla="*/ 114 w 200" name="T98"/>
                <a:gd fmla="*/ 140 h 184" name="T99"/>
                <a:gd fmla="*/ 114 w 200" name="T100"/>
                <a:gd fmla="*/ 128 h 184" name="T101"/>
                <a:gd fmla="*/ 114 w 200" name="T102"/>
                <a:gd fmla="*/ 140 h 184" name="T103"/>
                <a:gd fmla="*/ 116 w 200" name="T104"/>
                <a:gd fmla="*/ 110 h 184" name="T105"/>
                <a:gd fmla="*/ 128 w 200" name="T106"/>
                <a:gd fmla="*/ 110 h 184" name="T107"/>
                <a:gd fmla="*/ 164 w 200" name="T108"/>
                <a:gd fmla="*/ 120 h 184" name="T109"/>
                <a:gd fmla="*/ 164 w 200" name="T110"/>
                <a:gd fmla="*/ 96 h 184" name="T111"/>
                <a:gd fmla="*/ 164 w 200" name="T112"/>
                <a:gd fmla="*/ 120 h 184" name="T113"/>
                <a:gd fmla="*/ 152 w 200" name="T114"/>
                <a:gd fmla="*/ 76 h 184" name="T115"/>
                <a:gd fmla="*/ 176 w 200" name="T116"/>
                <a:gd fmla="*/ 76 h 1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4" w="200">
                  <a:moveTo>
                    <a:pt x="190" y="40"/>
                  </a:moveTo>
                  <a:cubicBezTo>
                    <a:pt x="190" y="40"/>
                    <a:pt x="190" y="40"/>
                    <a:pt x="190" y="40"/>
                  </a:cubicBezTo>
                  <a:cubicBezTo>
                    <a:pt x="20" y="0"/>
                    <a:pt x="20" y="0"/>
                    <a:pt x="20" y="0"/>
                  </a:cubicBezTo>
                  <a:cubicBezTo>
                    <a:pt x="18" y="0"/>
                    <a:pt x="16" y="1"/>
                    <a:pt x="16" y="3"/>
                  </a:cubicBezTo>
                  <a:cubicBezTo>
                    <a:pt x="15" y="5"/>
                    <a:pt x="16" y="7"/>
                    <a:pt x="19" y="8"/>
                  </a:cubicBezTo>
                  <a:cubicBezTo>
                    <a:pt x="155" y="40"/>
                    <a:pt x="155" y="40"/>
                    <a:pt x="155" y="40"/>
                  </a:cubicBezTo>
                  <a:cubicBezTo>
                    <a:pt x="11" y="40"/>
                    <a:pt x="11" y="40"/>
                    <a:pt x="11" y="40"/>
                  </a:cubicBezTo>
                  <a:cubicBezTo>
                    <a:pt x="5" y="40"/>
                    <a:pt x="0" y="45"/>
                    <a:pt x="0" y="51"/>
                  </a:cubicBezTo>
                  <a:cubicBezTo>
                    <a:pt x="0" y="173"/>
                    <a:pt x="0" y="173"/>
                    <a:pt x="0" y="173"/>
                  </a:cubicBezTo>
                  <a:cubicBezTo>
                    <a:pt x="0" y="179"/>
                    <a:pt x="5" y="184"/>
                    <a:pt x="11" y="184"/>
                  </a:cubicBezTo>
                  <a:cubicBezTo>
                    <a:pt x="188" y="184"/>
                    <a:pt x="188" y="184"/>
                    <a:pt x="188" y="184"/>
                  </a:cubicBezTo>
                  <a:cubicBezTo>
                    <a:pt x="195" y="184"/>
                    <a:pt x="200" y="179"/>
                    <a:pt x="200" y="173"/>
                  </a:cubicBezTo>
                  <a:cubicBezTo>
                    <a:pt x="200" y="51"/>
                    <a:pt x="200" y="51"/>
                    <a:pt x="200" y="51"/>
                  </a:cubicBezTo>
                  <a:cubicBezTo>
                    <a:pt x="200" y="46"/>
                    <a:pt x="196" y="41"/>
                    <a:pt x="190" y="40"/>
                  </a:cubicBezTo>
                  <a:close/>
                  <a:moveTo>
                    <a:pt x="114" y="80"/>
                  </a:moveTo>
                  <a:cubicBezTo>
                    <a:pt x="117" y="80"/>
                    <a:pt x="120" y="83"/>
                    <a:pt x="120" y="86"/>
                  </a:cubicBezTo>
                  <a:cubicBezTo>
                    <a:pt x="120" y="89"/>
                    <a:pt x="117" y="92"/>
                    <a:pt x="114" y="92"/>
                  </a:cubicBezTo>
                  <a:cubicBezTo>
                    <a:pt x="110" y="92"/>
                    <a:pt x="108" y="89"/>
                    <a:pt x="108" y="86"/>
                  </a:cubicBezTo>
                  <a:cubicBezTo>
                    <a:pt x="108" y="83"/>
                    <a:pt x="110" y="80"/>
                    <a:pt x="114" y="80"/>
                  </a:cubicBezTo>
                  <a:close/>
                  <a:moveTo>
                    <a:pt x="94" y="92"/>
                  </a:moveTo>
                  <a:cubicBezTo>
                    <a:pt x="97" y="92"/>
                    <a:pt x="100" y="95"/>
                    <a:pt x="100" y="98"/>
                  </a:cubicBezTo>
                  <a:cubicBezTo>
                    <a:pt x="100" y="101"/>
                    <a:pt x="97" y="104"/>
                    <a:pt x="94" y="104"/>
                  </a:cubicBezTo>
                  <a:cubicBezTo>
                    <a:pt x="90" y="104"/>
                    <a:pt x="88" y="101"/>
                    <a:pt x="88" y="98"/>
                  </a:cubicBezTo>
                  <a:cubicBezTo>
                    <a:pt x="88" y="95"/>
                    <a:pt x="90" y="92"/>
                    <a:pt x="94" y="92"/>
                  </a:cubicBezTo>
                  <a:close/>
                  <a:moveTo>
                    <a:pt x="46" y="64"/>
                  </a:moveTo>
                  <a:cubicBezTo>
                    <a:pt x="49" y="64"/>
                    <a:pt x="52" y="67"/>
                    <a:pt x="52" y="70"/>
                  </a:cubicBezTo>
                  <a:cubicBezTo>
                    <a:pt x="52" y="73"/>
                    <a:pt x="49" y="76"/>
                    <a:pt x="46" y="76"/>
                  </a:cubicBezTo>
                  <a:cubicBezTo>
                    <a:pt x="42" y="76"/>
                    <a:pt x="40" y="73"/>
                    <a:pt x="40" y="70"/>
                  </a:cubicBezTo>
                  <a:cubicBezTo>
                    <a:pt x="40" y="67"/>
                    <a:pt x="42" y="64"/>
                    <a:pt x="46" y="64"/>
                  </a:cubicBezTo>
                  <a:close/>
                  <a:moveTo>
                    <a:pt x="16" y="110"/>
                  </a:moveTo>
                  <a:cubicBezTo>
                    <a:pt x="16" y="107"/>
                    <a:pt x="18" y="104"/>
                    <a:pt x="22" y="104"/>
                  </a:cubicBezTo>
                  <a:cubicBezTo>
                    <a:pt x="25" y="104"/>
                    <a:pt x="28" y="107"/>
                    <a:pt x="28" y="110"/>
                  </a:cubicBezTo>
                  <a:cubicBezTo>
                    <a:pt x="28" y="113"/>
                    <a:pt x="25" y="116"/>
                    <a:pt x="22" y="116"/>
                  </a:cubicBezTo>
                  <a:cubicBezTo>
                    <a:pt x="18" y="116"/>
                    <a:pt x="16" y="113"/>
                    <a:pt x="16" y="110"/>
                  </a:cubicBezTo>
                  <a:close/>
                  <a:moveTo>
                    <a:pt x="30" y="140"/>
                  </a:moveTo>
                  <a:cubicBezTo>
                    <a:pt x="26" y="140"/>
                    <a:pt x="24" y="137"/>
                    <a:pt x="24" y="134"/>
                  </a:cubicBezTo>
                  <a:cubicBezTo>
                    <a:pt x="24" y="131"/>
                    <a:pt x="26" y="128"/>
                    <a:pt x="30" y="128"/>
                  </a:cubicBezTo>
                  <a:cubicBezTo>
                    <a:pt x="33" y="128"/>
                    <a:pt x="36" y="131"/>
                    <a:pt x="36" y="134"/>
                  </a:cubicBezTo>
                  <a:cubicBezTo>
                    <a:pt x="36" y="137"/>
                    <a:pt x="33" y="140"/>
                    <a:pt x="30" y="140"/>
                  </a:cubicBezTo>
                  <a:close/>
                  <a:moveTo>
                    <a:pt x="30" y="92"/>
                  </a:moveTo>
                  <a:cubicBezTo>
                    <a:pt x="26" y="92"/>
                    <a:pt x="24" y="89"/>
                    <a:pt x="24" y="86"/>
                  </a:cubicBezTo>
                  <a:cubicBezTo>
                    <a:pt x="24" y="83"/>
                    <a:pt x="26" y="80"/>
                    <a:pt x="30" y="80"/>
                  </a:cubicBezTo>
                  <a:cubicBezTo>
                    <a:pt x="33" y="80"/>
                    <a:pt x="36" y="83"/>
                    <a:pt x="36" y="86"/>
                  </a:cubicBezTo>
                  <a:cubicBezTo>
                    <a:pt x="36" y="89"/>
                    <a:pt x="33" y="92"/>
                    <a:pt x="30" y="92"/>
                  </a:cubicBezTo>
                  <a:close/>
                  <a:moveTo>
                    <a:pt x="45" y="156"/>
                  </a:moveTo>
                  <a:cubicBezTo>
                    <a:pt x="42" y="156"/>
                    <a:pt x="39" y="153"/>
                    <a:pt x="39" y="150"/>
                  </a:cubicBezTo>
                  <a:cubicBezTo>
                    <a:pt x="39" y="147"/>
                    <a:pt x="42" y="144"/>
                    <a:pt x="45" y="144"/>
                  </a:cubicBezTo>
                  <a:cubicBezTo>
                    <a:pt x="49" y="144"/>
                    <a:pt x="51" y="147"/>
                    <a:pt x="51" y="150"/>
                  </a:cubicBezTo>
                  <a:cubicBezTo>
                    <a:pt x="51" y="153"/>
                    <a:pt x="49" y="156"/>
                    <a:pt x="45" y="156"/>
                  </a:cubicBezTo>
                  <a:close/>
                  <a:moveTo>
                    <a:pt x="50" y="128"/>
                  </a:moveTo>
                  <a:cubicBezTo>
                    <a:pt x="46" y="128"/>
                    <a:pt x="44" y="125"/>
                    <a:pt x="44" y="122"/>
                  </a:cubicBezTo>
                  <a:cubicBezTo>
                    <a:pt x="44" y="118"/>
                    <a:pt x="46" y="116"/>
                    <a:pt x="50" y="116"/>
                  </a:cubicBezTo>
                  <a:cubicBezTo>
                    <a:pt x="53" y="116"/>
                    <a:pt x="56" y="118"/>
                    <a:pt x="56" y="122"/>
                  </a:cubicBezTo>
                  <a:cubicBezTo>
                    <a:pt x="56" y="125"/>
                    <a:pt x="53" y="128"/>
                    <a:pt x="50" y="128"/>
                  </a:cubicBezTo>
                  <a:close/>
                  <a:moveTo>
                    <a:pt x="50" y="104"/>
                  </a:moveTo>
                  <a:cubicBezTo>
                    <a:pt x="46" y="104"/>
                    <a:pt x="44" y="101"/>
                    <a:pt x="44" y="98"/>
                  </a:cubicBezTo>
                  <a:cubicBezTo>
                    <a:pt x="44" y="95"/>
                    <a:pt x="46" y="92"/>
                    <a:pt x="50" y="92"/>
                  </a:cubicBezTo>
                  <a:cubicBezTo>
                    <a:pt x="53" y="92"/>
                    <a:pt x="56" y="95"/>
                    <a:pt x="56" y="98"/>
                  </a:cubicBezTo>
                  <a:cubicBezTo>
                    <a:pt x="56" y="101"/>
                    <a:pt x="53" y="104"/>
                    <a:pt x="50" y="104"/>
                  </a:cubicBezTo>
                  <a:close/>
                  <a:moveTo>
                    <a:pt x="72" y="164"/>
                  </a:moveTo>
                  <a:cubicBezTo>
                    <a:pt x="68" y="164"/>
                    <a:pt x="66" y="161"/>
                    <a:pt x="66" y="158"/>
                  </a:cubicBezTo>
                  <a:cubicBezTo>
                    <a:pt x="66" y="155"/>
                    <a:pt x="68" y="152"/>
                    <a:pt x="72" y="152"/>
                  </a:cubicBezTo>
                  <a:cubicBezTo>
                    <a:pt x="75" y="152"/>
                    <a:pt x="78" y="155"/>
                    <a:pt x="78" y="158"/>
                  </a:cubicBezTo>
                  <a:cubicBezTo>
                    <a:pt x="78" y="161"/>
                    <a:pt x="75" y="164"/>
                    <a:pt x="72" y="164"/>
                  </a:cubicBezTo>
                  <a:close/>
                  <a:moveTo>
                    <a:pt x="72" y="140"/>
                  </a:moveTo>
                  <a:cubicBezTo>
                    <a:pt x="68" y="140"/>
                    <a:pt x="66" y="137"/>
                    <a:pt x="66" y="134"/>
                  </a:cubicBezTo>
                  <a:cubicBezTo>
                    <a:pt x="66" y="131"/>
                    <a:pt x="68" y="128"/>
                    <a:pt x="72" y="128"/>
                  </a:cubicBezTo>
                  <a:cubicBezTo>
                    <a:pt x="75" y="128"/>
                    <a:pt x="78" y="131"/>
                    <a:pt x="78" y="134"/>
                  </a:cubicBezTo>
                  <a:cubicBezTo>
                    <a:pt x="78" y="137"/>
                    <a:pt x="75" y="140"/>
                    <a:pt x="72" y="140"/>
                  </a:cubicBezTo>
                  <a:close/>
                  <a:moveTo>
                    <a:pt x="72" y="116"/>
                  </a:moveTo>
                  <a:cubicBezTo>
                    <a:pt x="68" y="116"/>
                    <a:pt x="66" y="113"/>
                    <a:pt x="66" y="110"/>
                  </a:cubicBezTo>
                  <a:cubicBezTo>
                    <a:pt x="66" y="107"/>
                    <a:pt x="68" y="104"/>
                    <a:pt x="72" y="104"/>
                  </a:cubicBezTo>
                  <a:cubicBezTo>
                    <a:pt x="75" y="104"/>
                    <a:pt x="78" y="107"/>
                    <a:pt x="78" y="110"/>
                  </a:cubicBezTo>
                  <a:cubicBezTo>
                    <a:pt x="78" y="113"/>
                    <a:pt x="75" y="116"/>
                    <a:pt x="72" y="116"/>
                  </a:cubicBezTo>
                  <a:close/>
                  <a:moveTo>
                    <a:pt x="72" y="92"/>
                  </a:moveTo>
                  <a:cubicBezTo>
                    <a:pt x="68" y="92"/>
                    <a:pt x="66" y="89"/>
                    <a:pt x="66" y="86"/>
                  </a:cubicBezTo>
                  <a:cubicBezTo>
                    <a:pt x="66" y="83"/>
                    <a:pt x="68" y="80"/>
                    <a:pt x="72" y="80"/>
                  </a:cubicBezTo>
                  <a:cubicBezTo>
                    <a:pt x="75" y="80"/>
                    <a:pt x="78" y="83"/>
                    <a:pt x="78" y="86"/>
                  </a:cubicBezTo>
                  <a:cubicBezTo>
                    <a:pt x="78" y="89"/>
                    <a:pt x="75" y="92"/>
                    <a:pt x="72" y="92"/>
                  </a:cubicBezTo>
                  <a:close/>
                  <a:moveTo>
                    <a:pt x="72" y="68"/>
                  </a:moveTo>
                  <a:cubicBezTo>
                    <a:pt x="68" y="68"/>
                    <a:pt x="66" y="65"/>
                    <a:pt x="66" y="62"/>
                  </a:cubicBezTo>
                  <a:cubicBezTo>
                    <a:pt x="66" y="59"/>
                    <a:pt x="68" y="56"/>
                    <a:pt x="72" y="56"/>
                  </a:cubicBezTo>
                  <a:cubicBezTo>
                    <a:pt x="75" y="56"/>
                    <a:pt x="78" y="59"/>
                    <a:pt x="78" y="62"/>
                  </a:cubicBezTo>
                  <a:cubicBezTo>
                    <a:pt x="78" y="65"/>
                    <a:pt x="75" y="68"/>
                    <a:pt x="72" y="68"/>
                  </a:cubicBezTo>
                  <a:close/>
                  <a:moveTo>
                    <a:pt x="88" y="122"/>
                  </a:moveTo>
                  <a:cubicBezTo>
                    <a:pt x="88" y="119"/>
                    <a:pt x="90" y="116"/>
                    <a:pt x="94" y="116"/>
                  </a:cubicBezTo>
                  <a:cubicBezTo>
                    <a:pt x="97" y="116"/>
                    <a:pt x="100" y="119"/>
                    <a:pt x="100" y="122"/>
                  </a:cubicBezTo>
                  <a:cubicBezTo>
                    <a:pt x="100" y="125"/>
                    <a:pt x="97" y="128"/>
                    <a:pt x="94" y="128"/>
                  </a:cubicBezTo>
                  <a:cubicBezTo>
                    <a:pt x="90" y="128"/>
                    <a:pt x="88" y="125"/>
                    <a:pt x="88" y="122"/>
                  </a:cubicBezTo>
                  <a:close/>
                  <a:moveTo>
                    <a:pt x="97" y="156"/>
                  </a:moveTo>
                  <a:cubicBezTo>
                    <a:pt x="94" y="156"/>
                    <a:pt x="91" y="153"/>
                    <a:pt x="91" y="150"/>
                  </a:cubicBezTo>
                  <a:cubicBezTo>
                    <a:pt x="91" y="147"/>
                    <a:pt x="94" y="144"/>
                    <a:pt x="97" y="144"/>
                  </a:cubicBezTo>
                  <a:cubicBezTo>
                    <a:pt x="101" y="144"/>
                    <a:pt x="103" y="147"/>
                    <a:pt x="103" y="150"/>
                  </a:cubicBezTo>
                  <a:cubicBezTo>
                    <a:pt x="103" y="153"/>
                    <a:pt x="101" y="156"/>
                    <a:pt x="97" y="156"/>
                  </a:cubicBezTo>
                  <a:close/>
                  <a:moveTo>
                    <a:pt x="97" y="76"/>
                  </a:moveTo>
                  <a:cubicBezTo>
                    <a:pt x="94" y="76"/>
                    <a:pt x="91" y="73"/>
                    <a:pt x="91" y="70"/>
                  </a:cubicBezTo>
                  <a:cubicBezTo>
                    <a:pt x="91" y="67"/>
                    <a:pt x="94" y="64"/>
                    <a:pt x="97" y="64"/>
                  </a:cubicBezTo>
                  <a:cubicBezTo>
                    <a:pt x="101" y="64"/>
                    <a:pt x="103" y="67"/>
                    <a:pt x="103" y="70"/>
                  </a:cubicBezTo>
                  <a:cubicBezTo>
                    <a:pt x="103" y="73"/>
                    <a:pt x="101" y="76"/>
                    <a:pt x="97" y="76"/>
                  </a:cubicBezTo>
                  <a:close/>
                  <a:moveTo>
                    <a:pt x="114" y="140"/>
                  </a:moveTo>
                  <a:cubicBezTo>
                    <a:pt x="110" y="140"/>
                    <a:pt x="108" y="137"/>
                    <a:pt x="108" y="134"/>
                  </a:cubicBezTo>
                  <a:cubicBezTo>
                    <a:pt x="108" y="131"/>
                    <a:pt x="110" y="128"/>
                    <a:pt x="114" y="128"/>
                  </a:cubicBezTo>
                  <a:cubicBezTo>
                    <a:pt x="117" y="128"/>
                    <a:pt x="120" y="131"/>
                    <a:pt x="120" y="134"/>
                  </a:cubicBezTo>
                  <a:cubicBezTo>
                    <a:pt x="120" y="137"/>
                    <a:pt x="117" y="140"/>
                    <a:pt x="114" y="140"/>
                  </a:cubicBezTo>
                  <a:close/>
                  <a:moveTo>
                    <a:pt x="122" y="116"/>
                  </a:moveTo>
                  <a:cubicBezTo>
                    <a:pt x="118" y="116"/>
                    <a:pt x="116" y="113"/>
                    <a:pt x="116" y="110"/>
                  </a:cubicBezTo>
                  <a:cubicBezTo>
                    <a:pt x="116" y="107"/>
                    <a:pt x="118" y="104"/>
                    <a:pt x="122" y="104"/>
                  </a:cubicBezTo>
                  <a:cubicBezTo>
                    <a:pt x="125" y="104"/>
                    <a:pt x="128" y="107"/>
                    <a:pt x="128" y="110"/>
                  </a:cubicBezTo>
                  <a:cubicBezTo>
                    <a:pt x="128" y="113"/>
                    <a:pt x="125" y="116"/>
                    <a:pt x="122" y="116"/>
                  </a:cubicBezTo>
                  <a:close/>
                  <a:moveTo>
                    <a:pt x="164" y="120"/>
                  </a:moveTo>
                  <a:cubicBezTo>
                    <a:pt x="157" y="120"/>
                    <a:pt x="152" y="115"/>
                    <a:pt x="152" y="108"/>
                  </a:cubicBezTo>
                  <a:cubicBezTo>
                    <a:pt x="152" y="101"/>
                    <a:pt x="157" y="96"/>
                    <a:pt x="164" y="96"/>
                  </a:cubicBezTo>
                  <a:cubicBezTo>
                    <a:pt x="170" y="96"/>
                    <a:pt x="176" y="101"/>
                    <a:pt x="176" y="108"/>
                  </a:cubicBezTo>
                  <a:cubicBezTo>
                    <a:pt x="176" y="115"/>
                    <a:pt x="170" y="120"/>
                    <a:pt x="164" y="120"/>
                  </a:cubicBezTo>
                  <a:close/>
                  <a:moveTo>
                    <a:pt x="164" y="88"/>
                  </a:moveTo>
                  <a:cubicBezTo>
                    <a:pt x="157" y="88"/>
                    <a:pt x="152" y="83"/>
                    <a:pt x="152" y="76"/>
                  </a:cubicBezTo>
                  <a:cubicBezTo>
                    <a:pt x="152" y="69"/>
                    <a:pt x="157" y="64"/>
                    <a:pt x="164" y="64"/>
                  </a:cubicBezTo>
                  <a:cubicBezTo>
                    <a:pt x="170" y="64"/>
                    <a:pt x="176" y="69"/>
                    <a:pt x="176" y="76"/>
                  </a:cubicBezTo>
                  <a:cubicBezTo>
                    <a:pt x="176" y="83"/>
                    <a:pt x="170" y="88"/>
                    <a:pt x="164" y="88"/>
                  </a:cubicBezTo>
                  <a:close/>
                </a:path>
              </a:pathLst>
            </a:custGeom>
            <a:solidFill>
              <a:sysClr lastClr="FFFFFF" val="window">
                <a:alpha val="25000"/>
              </a:sysClr>
            </a:solidFill>
            <a:ln>
              <a:noFill/>
            </a:ln>
          </p:spPr>
          <p:txBody>
            <a:bodyPr/>
            <a:lstStyle/>
            <a:p>
              <a:pPr>
                <a:defRPr/>
              </a:pPr>
              <a:endParaRPr altLang="en-US" kern="0" lang="zh-CN" sz="2400">
                <a:solidFill>
                  <a:sysClr lastClr="000000" val="windowText"/>
                </a:solidFill>
              </a:endParaRPr>
            </a:p>
          </p:txBody>
        </p:sp>
      </p:grpSp>
      <p:grpSp>
        <p:nvGrpSpPr>
          <p:cNvPr id="48" name="组合 47"/>
          <p:cNvGrpSpPr/>
          <p:nvPr/>
        </p:nvGrpSpPr>
        <p:grpSpPr>
          <a:xfrm>
            <a:off x="5069418" y="3513667"/>
            <a:ext cx="687916" cy="687917"/>
            <a:chOff x="5295263" y="3596229"/>
            <a:chExt cx="515365" cy="515365"/>
          </a:xfrm>
        </p:grpSpPr>
        <p:sp>
          <p:nvSpPr>
            <p:cNvPr id="49" name="Freeform 6"/>
            <p:cNvSpPr/>
            <p:nvPr/>
          </p:nvSpPr>
          <p:spPr bwMode="auto">
            <a:xfrm>
              <a:off x="5414193" y="3692959"/>
              <a:ext cx="277505" cy="321904"/>
            </a:xfrm>
            <a:custGeom>
              <a:gdLst>
                <a:gd fmla="*/ 0 w 340" name="T0"/>
                <a:gd fmla="*/ 171 h 398" name="T1"/>
                <a:gd fmla="*/ 0 w 340" name="T2"/>
                <a:gd fmla="*/ 398 h 398" name="T3"/>
                <a:gd fmla="*/ 132 w 340" name="T4"/>
                <a:gd fmla="*/ 398 h 398" name="T5"/>
                <a:gd fmla="*/ 132 w 340" name="T6"/>
                <a:gd fmla="*/ 265 h 398" name="T7"/>
                <a:gd fmla="*/ 208 w 340" name="T8"/>
                <a:gd fmla="*/ 265 h 398" name="T9"/>
                <a:gd fmla="*/ 208 w 340" name="T10"/>
                <a:gd fmla="*/ 398 h 398" name="T11"/>
                <a:gd fmla="*/ 340 w 340" name="T12"/>
                <a:gd fmla="*/ 398 h 398" name="T13"/>
                <a:gd fmla="*/ 340 w 340" name="T14"/>
                <a:gd fmla="*/ 171 h 398" name="T15"/>
                <a:gd fmla="*/ 170 w 340" name="T16"/>
                <a:gd fmla="*/ 0 h 398" name="T17"/>
                <a:gd fmla="*/ 0 w 340" name="T18"/>
                <a:gd fmla="*/ 171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40">
                  <a:moveTo>
                    <a:pt x="0" y="171"/>
                  </a:moveTo>
                  <a:lnTo>
                    <a:pt x="0" y="398"/>
                  </a:lnTo>
                  <a:lnTo>
                    <a:pt x="132" y="398"/>
                  </a:lnTo>
                  <a:lnTo>
                    <a:pt x="132" y="265"/>
                  </a:lnTo>
                  <a:lnTo>
                    <a:pt x="208" y="265"/>
                  </a:lnTo>
                  <a:lnTo>
                    <a:pt x="208" y="398"/>
                  </a:lnTo>
                  <a:lnTo>
                    <a:pt x="340" y="398"/>
                  </a:lnTo>
                  <a:lnTo>
                    <a:pt x="340" y="171"/>
                  </a:lnTo>
                  <a:lnTo>
                    <a:pt x="170" y="0"/>
                  </a:lnTo>
                  <a:lnTo>
                    <a:pt x="0" y="171"/>
                  </a:lnTo>
                  <a:close/>
                </a:path>
              </a:pathLst>
            </a:custGeom>
            <a:solidFill>
              <a:sysClr lastClr="FFFFFF" val="window">
                <a:alpha val="25000"/>
              </a:sysClr>
            </a:solidFill>
            <a:ln>
              <a:noFill/>
            </a:ln>
          </p:spPr>
          <p:txBody>
            <a:bodyPr/>
            <a:lstStyle/>
            <a:p>
              <a:pPr>
                <a:defRPr/>
              </a:pPr>
              <a:endParaRPr altLang="en-US" kern="0" lang="zh-CN" sz="2400">
                <a:solidFill>
                  <a:sysClr lastClr="000000" val="windowText"/>
                </a:solidFill>
              </a:endParaRPr>
            </a:p>
          </p:txBody>
        </p:sp>
        <p:sp>
          <p:nvSpPr>
            <p:cNvPr id="50" name="椭圆 49"/>
            <p:cNvSpPr/>
            <p:nvPr/>
          </p:nvSpPr>
          <p:spPr>
            <a:xfrm>
              <a:off x="5295263" y="3596229"/>
              <a:ext cx="515365" cy="515365"/>
            </a:xfrm>
            <a:prstGeom prst="ellipse">
              <a:avLst/>
            </a:prstGeom>
            <a:noFill/>
            <a:ln algn="ctr" cap="flat" cmpd="sng" w="19050">
              <a:solidFill>
                <a:sysClr lastClr="FFFFFF" val="window">
                  <a:alpha val="57000"/>
                </a:sysClr>
              </a:solidFill>
              <a:prstDash val="solid"/>
              <a:miter lim="800000"/>
            </a:ln>
            <a:effectLst/>
          </p:spPr>
          <p:txBody>
            <a:bodyPr anchor="ctr"/>
            <a:lstStyle/>
            <a:p>
              <a:pPr algn="ctr">
                <a:defRPr/>
              </a:pPr>
              <a:endParaRPr altLang="en-US" kern="0" lang="zh-CN" sz="2400">
                <a:solidFill>
                  <a:sysClr lastClr="FFFFFF" val="window"/>
                </a:solidFill>
                <a:latin panose="020f0502020204030204" typeface="Calibri"/>
                <a:ea typeface="宋体"/>
              </a:endParaRPr>
            </a:p>
          </p:txBody>
        </p:sp>
      </p:grpSp>
      <p:grpSp>
        <p:nvGrpSpPr>
          <p:cNvPr id="51" name="组合 50"/>
          <p:cNvGrpSpPr/>
          <p:nvPr/>
        </p:nvGrpSpPr>
        <p:grpSpPr>
          <a:xfrm>
            <a:off x="6519333" y="3513667"/>
            <a:ext cx="685800" cy="687917"/>
            <a:chOff x="6381372" y="3596229"/>
            <a:chExt cx="515365" cy="515365"/>
          </a:xfrm>
        </p:grpSpPr>
        <p:sp>
          <p:nvSpPr>
            <p:cNvPr id="52" name="Freeform 32"/>
            <p:cNvSpPr>
              <a:spLocks noEditPoints="1"/>
            </p:cNvSpPr>
            <p:nvPr/>
          </p:nvSpPr>
          <p:spPr bwMode="auto">
            <a:xfrm>
              <a:off x="6465676" y="3688202"/>
              <a:ext cx="346758" cy="331420"/>
            </a:xfrm>
            <a:custGeom>
              <a:gdLst>
                <a:gd fmla="*/ 219 w 219" name="T0"/>
                <a:gd fmla="*/ 56 h 208" name="T1"/>
                <a:gd fmla="*/ 51 w 219" name="T2"/>
                <a:gd fmla="*/ 56 h 208" name="T3"/>
                <a:gd fmla="*/ 37 w 219" name="T4"/>
                <a:gd fmla="*/ 0 h 208" name="T5"/>
                <a:gd fmla="*/ 0 w 219" name="T6"/>
                <a:gd fmla="*/ 0 h 208" name="T7"/>
                <a:gd fmla="*/ 0 w 219" name="T8"/>
                <a:gd fmla="*/ 8 h 208" name="T9"/>
                <a:gd fmla="*/ 31 w 219" name="T10"/>
                <a:gd fmla="*/ 8 h 208" name="T11"/>
                <a:gd fmla="*/ 70 w 219" name="T12"/>
                <a:gd fmla="*/ 168 h 208" name="T13"/>
                <a:gd fmla="*/ 56 w 219" name="T14"/>
                <a:gd fmla="*/ 188 h 208" name="T15"/>
                <a:gd fmla="*/ 76 w 219" name="T16"/>
                <a:gd fmla="*/ 208 h 208" name="T17"/>
                <a:gd fmla="*/ 96 w 219" name="T18"/>
                <a:gd fmla="*/ 188 h 208" name="T19"/>
                <a:gd fmla="*/ 91 w 219" name="T20"/>
                <a:gd fmla="*/ 176 h 208" name="T21"/>
                <a:gd fmla="*/ 148 w 219" name="T22"/>
                <a:gd fmla="*/ 176 h 208" name="T23"/>
                <a:gd fmla="*/ 144 w 219" name="T24"/>
                <a:gd fmla="*/ 188 h 208" name="T25"/>
                <a:gd fmla="*/ 163 w 219" name="T26"/>
                <a:gd fmla="*/ 208 h 208" name="T27"/>
                <a:gd fmla="*/ 184 w 219" name="T28"/>
                <a:gd fmla="*/ 188 h 208" name="T29"/>
                <a:gd fmla="*/ 164 w 219" name="T30"/>
                <a:gd fmla="*/ 168 h 208" name="T31"/>
                <a:gd fmla="*/ 78 w 219" name="T32"/>
                <a:gd fmla="*/ 168 h 208" name="T33"/>
                <a:gd fmla="*/ 74 w 219" name="T34"/>
                <a:gd fmla="*/ 152 h 208" name="T35"/>
                <a:gd fmla="*/ 186 w 219" name="T36"/>
                <a:gd fmla="*/ 152 h 208" name="T37"/>
                <a:gd fmla="*/ 219 w 219" name="T38"/>
                <a:gd fmla="*/ 56 h 208" name="T39"/>
                <a:gd fmla="*/ 163 w 219" name="T40"/>
                <a:gd fmla="*/ 176 h 208" name="T41"/>
                <a:gd fmla="*/ 176 w 219" name="T42"/>
                <a:gd fmla="*/ 188 h 208" name="T43"/>
                <a:gd fmla="*/ 163 w 219" name="T44"/>
                <a:gd fmla="*/ 200 h 208" name="T45"/>
                <a:gd fmla="*/ 152 w 219" name="T46"/>
                <a:gd fmla="*/ 188 h 208" name="T47"/>
                <a:gd fmla="*/ 163 w 219" name="T48"/>
                <a:gd fmla="*/ 176 h 208" name="T49"/>
                <a:gd fmla="*/ 76 w 219" name="T50"/>
                <a:gd fmla="*/ 176 h 208" name="T51"/>
                <a:gd fmla="*/ 88 w 219" name="T52"/>
                <a:gd fmla="*/ 188 h 208" name="T53"/>
                <a:gd fmla="*/ 76 w 219" name="T54"/>
                <a:gd fmla="*/ 200 h 208" name="T55"/>
                <a:gd fmla="*/ 64 w 219" name="T56"/>
                <a:gd fmla="*/ 188 h 208" name="T57"/>
                <a:gd fmla="*/ 76 w 219" name="T58"/>
                <a:gd fmla="*/ 176 h 20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8" w="219">
                  <a:moveTo>
                    <a:pt x="219" y="56"/>
                  </a:moveTo>
                  <a:cubicBezTo>
                    <a:pt x="51" y="56"/>
                    <a:pt x="51" y="56"/>
                    <a:pt x="51" y="56"/>
                  </a:cubicBezTo>
                  <a:cubicBezTo>
                    <a:pt x="37" y="0"/>
                    <a:pt x="37" y="0"/>
                    <a:pt x="37" y="0"/>
                  </a:cubicBezTo>
                  <a:cubicBezTo>
                    <a:pt x="0" y="0"/>
                    <a:pt x="0" y="0"/>
                    <a:pt x="0" y="0"/>
                  </a:cubicBezTo>
                  <a:cubicBezTo>
                    <a:pt x="0" y="8"/>
                    <a:pt x="0" y="8"/>
                    <a:pt x="0" y="8"/>
                  </a:cubicBezTo>
                  <a:cubicBezTo>
                    <a:pt x="31" y="8"/>
                    <a:pt x="31" y="8"/>
                    <a:pt x="31" y="8"/>
                  </a:cubicBezTo>
                  <a:cubicBezTo>
                    <a:pt x="70" y="168"/>
                    <a:pt x="70" y="168"/>
                    <a:pt x="70" y="168"/>
                  </a:cubicBezTo>
                  <a:cubicBezTo>
                    <a:pt x="62" y="171"/>
                    <a:pt x="56" y="178"/>
                    <a:pt x="56" y="188"/>
                  </a:cubicBezTo>
                  <a:cubicBezTo>
                    <a:pt x="56" y="199"/>
                    <a:pt x="64" y="208"/>
                    <a:pt x="76" y="208"/>
                  </a:cubicBezTo>
                  <a:cubicBezTo>
                    <a:pt x="87" y="208"/>
                    <a:pt x="96" y="199"/>
                    <a:pt x="96" y="188"/>
                  </a:cubicBezTo>
                  <a:cubicBezTo>
                    <a:pt x="96" y="183"/>
                    <a:pt x="94" y="179"/>
                    <a:pt x="91" y="176"/>
                  </a:cubicBezTo>
                  <a:cubicBezTo>
                    <a:pt x="148" y="176"/>
                    <a:pt x="148" y="176"/>
                    <a:pt x="148" y="176"/>
                  </a:cubicBezTo>
                  <a:cubicBezTo>
                    <a:pt x="145" y="179"/>
                    <a:pt x="144" y="183"/>
                    <a:pt x="144" y="188"/>
                  </a:cubicBezTo>
                  <a:cubicBezTo>
                    <a:pt x="144" y="199"/>
                    <a:pt x="152" y="208"/>
                    <a:pt x="163" y="208"/>
                  </a:cubicBezTo>
                  <a:cubicBezTo>
                    <a:pt x="175" y="208"/>
                    <a:pt x="184" y="199"/>
                    <a:pt x="184" y="188"/>
                  </a:cubicBezTo>
                  <a:cubicBezTo>
                    <a:pt x="184" y="177"/>
                    <a:pt x="175" y="168"/>
                    <a:pt x="164" y="168"/>
                  </a:cubicBezTo>
                  <a:cubicBezTo>
                    <a:pt x="78" y="168"/>
                    <a:pt x="78" y="168"/>
                    <a:pt x="78" y="168"/>
                  </a:cubicBezTo>
                  <a:cubicBezTo>
                    <a:pt x="74" y="152"/>
                    <a:pt x="74" y="152"/>
                    <a:pt x="74" y="152"/>
                  </a:cubicBezTo>
                  <a:cubicBezTo>
                    <a:pt x="186" y="152"/>
                    <a:pt x="186" y="152"/>
                    <a:pt x="186" y="152"/>
                  </a:cubicBezTo>
                  <a:lnTo>
                    <a:pt x="219" y="56"/>
                  </a:lnTo>
                  <a:close/>
                  <a:moveTo>
                    <a:pt x="163" y="176"/>
                  </a:moveTo>
                  <a:cubicBezTo>
                    <a:pt x="170" y="176"/>
                    <a:pt x="176" y="181"/>
                    <a:pt x="176" y="188"/>
                  </a:cubicBezTo>
                  <a:cubicBezTo>
                    <a:pt x="176" y="194"/>
                    <a:pt x="170" y="200"/>
                    <a:pt x="163" y="200"/>
                  </a:cubicBezTo>
                  <a:cubicBezTo>
                    <a:pt x="157" y="200"/>
                    <a:pt x="152" y="194"/>
                    <a:pt x="152" y="188"/>
                  </a:cubicBezTo>
                  <a:cubicBezTo>
                    <a:pt x="152" y="181"/>
                    <a:pt x="157" y="176"/>
                    <a:pt x="163" y="176"/>
                  </a:cubicBezTo>
                  <a:close/>
                  <a:moveTo>
                    <a:pt x="76" y="176"/>
                  </a:moveTo>
                  <a:cubicBezTo>
                    <a:pt x="82" y="176"/>
                    <a:pt x="88" y="181"/>
                    <a:pt x="88" y="188"/>
                  </a:cubicBezTo>
                  <a:cubicBezTo>
                    <a:pt x="88" y="194"/>
                    <a:pt x="82" y="200"/>
                    <a:pt x="76" y="200"/>
                  </a:cubicBezTo>
                  <a:cubicBezTo>
                    <a:pt x="69" y="200"/>
                    <a:pt x="64" y="194"/>
                    <a:pt x="64" y="188"/>
                  </a:cubicBezTo>
                  <a:cubicBezTo>
                    <a:pt x="64" y="181"/>
                    <a:pt x="69" y="176"/>
                    <a:pt x="76" y="176"/>
                  </a:cubicBezTo>
                  <a:close/>
                </a:path>
              </a:pathLst>
            </a:custGeom>
            <a:solidFill>
              <a:sysClr lastClr="FFFFFF" val="window">
                <a:alpha val="25000"/>
              </a:sysClr>
            </a:solidFill>
            <a:ln>
              <a:noFill/>
            </a:ln>
          </p:spPr>
          <p:txBody>
            <a:bodyPr/>
            <a:lstStyle/>
            <a:p>
              <a:pPr>
                <a:defRPr/>
              </a:pPr>
              <a:endParaRPr altLang="en-US" kern="0" lang="zh-CN" sz="2400">
                <a:solidFill>
                  <a:sysClr lastClr="000000" val="windowText"/>
                </a:solidFill>
              </a:endParaRPr>
            </a:p>
          </p:txBody>
        </p:sp>
        <p:sp>
          <p:nvSpPr>
            <p:cNvPr id="53" name="椭圆 52"/>
            <p:cNvSpPr/>
            <p:nvPr/>
          </p:nvSpPr>
          <p:spPr>
            <a:xfrm>
              <a:off x="6381372" y="3596229"/>
              <a:ext cx="515365" cy="515365"/>
            </a:xfrm>
            <a:prstGeom prst="ellipse">
              <a:avLst/>
            </a:prstGeom>
            <a:noFill/>
            <a:ln algn="ctr" cap="flat" cmpd="sng" w="19050">
              <a:solidFill>
                <a:sysClr lastClr="FFFFFF" val="window">
                  <a:alpha val="57000"/>
                </a:sysClr>
              </a:solidFill>
              <a:prstDash val="solid"/>
              <a:miter lim="800000"/>
            </a:ln>
            <a:effectLst/>
          </p:spPr>
          <p:txBody>
            <a:bodyPr anchor="ctr"/>
            <a:lstStyle/>
            <a:p>
              <a:pPr algn="ctr">
                <a:defRPr/>
              </a:pPr>
              <a:endParaRPr altLang="en-US" kern="0" lang="zh-CN" sz="2400">
                <a:solidFill>
                  <a:sysClr lastClr="FFFFFF" val="window"/>
                </a:solidFill>
                <a:latin panose="020f0502020204030204" typeface="Calibri"/>
                <a:ea typeface="宋体"/>
              </a:endParaRPr>
            </a:p>
          </p:txBody>
        </p:sp>
      </p:grpSp>
      <p:grpSp>
        <p:nvGrpSpPr>
          <p:cNvPr id="56" name="组合 55"/>
          <p:cNvGrpSpPr/>
          <p:nvPr/>
        </p:nvGrpSpPr>
        <p:grpSpPr>
          <a:xfrm>
            <a:off x="7967133" y="3513667"/>
            <a:ext cx="685800" cy="687917"/>
            <a:chOff x="7467483" y="3596229"/>
            <a:chExt cx="515365" cy="515365"/>
          </a:xfrm>
        </p:grpSpPr>
        <p:sp>
          <p:nvSpPr>
            <p:cNvPr id="58" name="Freeform 21"/>
            <p:cNvSpPr>
              <a:spLocks noEditPoints="1"/>
            </p:cNvSpPr>
            <p:nvPr/>
          </p:nvSpPr>
          <p:spPr bwMode="auto">
            <a:xfrm>
              <a:off x="7554968" y="3696131"/>
              <a:ext cx="340395" cy="315561"/>
            </a:xfrm>
            <a:custGeom>
              <a:gdLst>
                <a:gd fmla="*/ 200 w 216" name="T0"/>
                <a:gd fmla="*/ 0 h 200" name="T1"/>
                <a:gd fmla="*/ 199 w 216" name="T2"/>
                <a:gd fmla="*/ 0 h 200" name="T3"/>
                <a:gd fmla="*/ 176 w 216" name="T4"/>
                <a:gd fmla="*/ 0 h 200" name="T5"/>
                <a:gd fmla="*/ 40 w 216" name="T6"/>
                <a:gd fmla="*/ 0 h 200" name="T7"/>
                <a:gd fmla="*/ 17 w 216" name="T8"/>
                <a:gd fmla="*/ 0 h 200" name="T9"/>
                <a:gd fmla="*/ 16 w 216" name="T10"/>
                <a:gd fmla="*/ 0 h 200" name="T11"/>
                <a:gd fmla="*/ 0 w 216" name="T12"/>
                <a:gd fmla="*/ 16 h 200" name="T13"/>
                <a:gd fmla="*/ 5 w 216" name="T14"/>
                <a:gd fmla="*/ 27 h 200" name="T15"/>
                <a:gd fmla="*/ 40 w 216" name="T16"/>
                <a:gd fmla="*/ 63 h 200" name="T17"/>
                <a:gd fmla="*/ 40 w 216" name="T18"/>
                <a:gd fmla="*/ 60 h 200" name="T19"/>
                <a:gd fmla="*/ 104 w 216" name="T20"/>
                <a:gd fmla="*/ 128 h 200" name="T21"/>
                <a:gd fmla="*/ 104 w 216" name="T22"/>
                <a:gd fmla="*/ 192 h 200" name="T23"/>
                <a:gd fmla="*/ 72 w 216" name="T24"/>
                <a:gd fmla="*/ 192 h 200" name="T25"/>
                <a:gd fmla="*/ 72 w 216" name="T26"/>
                <a:gd fmla="*/ 200 h 200" name="T27"/>
                <a:gd fmla="*/ 144 w 216" name="T28"/>
                <a:gd fmla="*/ 200 h 200" name="T29"/>
                <a:gd fmla="*/ 144 w 216" name="T30"/>
                <a:gd fmla="*/ 192 h 200" name="T31"/>
                <a:gd fmla="*/ 112 w 216" name="T32"/>
                <a:gd fmla="*/ 192 h 200" name="T33"/>
                <a:gd fmla="*/ 112 w 216" name="T34"/>
                <a:gd fmla="*/ 128 h 200" name="T35"/>
                <a:gd fmla="*/ 176 w 216" name="T36"/>
                <a:gd fmla="*/ 60 h 200" name="T37"/>
                <a:gd fmla="*/ 176 w 216" name="T38"/>
                <a:gd fmla="*/ 63 h 200" name="T39"/>
                <a:gd fmla="*/ 211 w 216" name="T40"/>
                <a:gd fmla="*/ 27 h 200" name="T41"/>
                <a:gd fmla="*/ 216 w 216" name="T42"/>
                <a:gd fmla="*/ 16 h 200" name="T43"/>
                <a:gd fmla="*/ 200 w 216" name="T44"/>
                <a:gd fmla="*/ 0 h 200" name="T45"/>
                <a:gd fmla="*/ 40 w 216" name="T46"/>
                <a:gd fmla="*/ 51 h 200" name="T47"/>
                <a:gd fmla="*/ 10 w 216" name="T48"/>
                <a:gd fmla="*/ 22 h 200" name="T49"/>
                <a:gd fmla="*/ 8 w 216" name="T50"/>
                <a:gd fmla="*/ 16 h 200" name="T51"/>
                <a:gd fmla="*/ 16 w 216" name="T52"/>
                <a:gd fmla="*/ 8 h 200" name="T53"/>
                <a:gd fmla="*/ 16 w 216" name="T54"/>
                <a:gd fmla="*/ 8 h 200" name="T55"/>
                <a:gd fmla="*/ 17 w 216" name="T56"/>
                <a:gd fmla="*/ 8 h 200" name="T57"/>
                <a:gd fmla="*/ 17 w 216" name="T58"/>
                <a:gd fmla="*/ 8 h 200" name="T59"/>
                <a:gd fmla="*/ 40 w 216" name="T60"/>
                <a:gd fmla="*/ 8 h 200" name="T61"/>
                <a:gd fmla="*/ 40 w 216" name="T62"/>
                <a:gd fmla="*/ 51 h 200" name="T63"/>
                <a:gd fmla="*/ 206 w 216" name="T64"/>
                <a:gd fmla="*/ 22 h 200" name="T65"/>
                <a:gd fmla="*/ 176 w 216" name="T66"/>
                <a:gd fmla="*/ 51 h 200" name="T67"/>
                <a:gd fmla="*/ 176 w 216" name="T68"/>
                <a:gd fmla="*/ 8 h 200" name="T69"/>
                <a:gd fmla="*/ 199 w 216" name="T70"/>
                <a:gd fmla="*/ 8 h 200" name="T71"/>
                <a:gd fmla="*/ 199 w 216" name="T72"/>
                <a:gd fmla="*/ 8 h 200" name="T73"/>
                <a:gd fmla="*/ 199 w 216" name="T74"/>
                <a:gd fmla="*/ 8 h 200" name="T75"/>
                <a:gd fmla="*/ 200 w 216" name="T76"/>
                <a:gd fmla="*/ 8 h 200" name="T77"/>
                <a:gd fmla="*/ 208 w 216" name="T78"/>
                <a:gd fmla="*/ 16 h 200" name="T79"/>
                <a:gd fmla="*/ 206 w 216" name="T80"/>
                <a:gd fmla="*/ 22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16">
                  <a:moveTo>
                    <a:pt x="200" y="0"/>
                  </a:moveTo>
                  <a:cubicBezTo>
                    <a:pt x="200" y="0"/>
                    <a:pt x="199" y="0"/>
                    <a:pt x="199" y="0"/>
                  </a:cubicBezTo>
                  <a:cubicBezTo>
                    <a:pt x="176" y="0"/>
                    <a:pt x="176" y="0"/>
                    <a:pt x="176" y="0"/>
                  </a:cubicBezTo>
                  <a:cubicBezTo>
                    <a:pt x="40" y="0"/>
                    <a:pt x="40" y="0"/>
                    <a:pt x="40" y="0"/>
                  </a:cubicBezTo>
                  <a:cubicBezTo>
                    <a:pt x="17" y="0"/>
                    <a:pt x="17" y="0"/>
                    <a:pt x="17" y="0"/>
                  </a:cubicBezTo>
                  <a:cubicBezTo>
                    <a:pt x="16" y="0"/>
                    <a:pt x="16" y="0"/>
                    <a:pt x="16" y="0"/>
                  </a:cubicBezTo>
                  <a:cubicBezTo>
                    <a:pt x="7" y="0"/>
                    <a:pt x="0" y="7"/>
                    <a:pt x="0" y="16"/>
                  </a:cubicBezTo>
                  <a:cubicBezTo>
                    <a:pt x="0" y="20"/>
                    <a:pt x="2" y="24"/>
                    <a:pt x="5" y="27"/>
                  </a:cubicBezTo>
                  <a:cubicBezTo>
                    <a:pt x="40" y="63"/>
                    <a:pt x="40" y="63"/>
                    <a:pt x="40" y="63"/>
                  </a:cubicBezTo>
                  <a:cubicBezTo>
                    <a:pt x="40" y="60"/>
                    <a:pt x="40" y="60"/>
                    <a:pt x="40" y="60"/>
                  </a:cubicBezTo>
                  <a:cubicBezTo>
                    <a:pt x="40" y="96"/>
                    <a:pt x="68" y="126"/>
                    <a:pt x="104" y="128"/>
                  </a:cubicBezTo>
                  <a:cubicBezTo>
                    <a:pt x="104" y="192"/>
                    <a:pt x="104" y="192"/>
                    <a:pt x="104" y="192"/>
                  </a:cubicBezTo>
                  <a:cubicBezTo>
                    <a:pt x="72" y="192"/>
                    <a:pt x="72" y="192"/>
                    <a:pt x="72" y="192"/>
                  </a:cubicBezTo>
                  <a:cubicBezTo>
                    <a:pt x="72" y="200"/>
                    <a:pt x="72" y="200"/>
                    <a:pt x="72" y="200"/>
                  </a:cubicBezTo>
                  <a:cubicBezTo>
                    <a:pt x="144" y="200"/>
                    <a:pt x="144" y="200"/>
                    <a:pt x="144" y="200"/>
                  </a:cubicBezTo>
                  <a:cubicBezTo>
                    <a:pt x="144" y="192"/>
                    <a:pt x="144" y="192"/>
                    <a:pt x="144" y="192"/>
                  </a:cubicBezTo>
                  <a:cubicBezTo>
                    <a:pt x="112" y="192"/>
                    <a:pt x="112" y="192"/>
                    <a:pt x="112" y="192"/>
                  </a:cubicBezTo>
                  <a:cubicBezTo>
                    <a:pt x="112" y="128"/>
                    <a:pt x="112" y="128"/>
                    <a:pt x="112" y="128"/>
                  </a:cubicBezTo>
                  <a:cubicBezTo>
                    <a:pt x="148" y="126"/>
                    <a:pt x="176" y="96"/>
                    <a:pt x="176" y="60"/>
                  </a:cubicBezTo>
                  <a:cubicBezTo>
                    <a:pt x="176" y="63"/>
                    <a:pt x="176" y="63"/>
                    <a:pt x="176" y="63"/>
                  </a:cubicBezTo>
                  <a:cubicBezTo>
                    <a:pt x="211" y="27"/>
                    <a:pt x="211" y="27"/>
                    <a:pt x="211" y="27"/>
                  </a:cubicBezTo>
                  <a:cubicBezTo>
                    <a:pt x="214" y="24"/>
                    <a:pt x="216" y="20"/>
                    <a:pt x="216" y="16"/>
                  </a:cubicBezTo>
                  <a:cubicBezTo>
                    <a:pt x="216" y="7"/>
                    <a:pt x="209" y="0"/>
                    <a:pt x="200" y="0"/>
                  </a:cubicBezTo>
                  <a:close/>
                  <a:moveTo>
                    <a:pt x="40" y="51"/>
                  </a:moveTo>
                  <a:cubicBezTo>
                    <a:pt x="10" y="22"/>
                    <a:pt x="10" y="22"/>
                    <a:pt x="10" y="22"/>
                  </a:cubicBezTo>
                  <a:cubicBezTo>
                    <a:pt x="9" y="20"/>
                    <a:pt x="8" y="18"/>
                    <a:pt x="8" y="16"/>
                  </a:cubicBezTo>
                  <a:cubicBezTo>
                    <a:pt x="8" y="12"/>
                    <a:pt x="11" y="8"/>
                    <a:pt x="16" y="8"/>
                  </a:cubicBezTo>
                  <a:cubicBezTo>
                    <a:pt x="16" y="8"/>
                    <a:pt x="16" y="8"/>
                    <a:pt x="16" y="8"/>
                  </a:cubicBezTo>
                  <a:cubicBezTo>
                    <a:pt x="17" y="8"/>
                    <a:pt x="17" y="8"/>
                    <a:pt x="17" y="8"/>
                  </a:cubicBezTo>
                  <a:cubicBezTo>
                    <a:pt x="17" y="8"/>
                    <a:pt x="17" y="8"/>
                    <a:pt x="17" y="8"/>
                  </a:cubicBezTo>
                  <a:cubicBezTo>
                    <a:pt x="40" y="8"/>
                    <a:pt x="40" y="8"/>
                    <a:pt x="40" y="8"/>
                  </a:cubicBezTo>
                  <a:lnTo>
                    <a:pt x="40" y="51"/>
                  </a:lnTo>
                  <a:close/>
                  <a:moveTo>
                    <a:pt x="206" y="22"/>
                  </a:moveTo>
                  <a:cubicBezTo>
                    <a:pt x="176" y="51"/>
                    <a:pt x="176" y="51"/>
                    <a:pt x="176" y="51"/>
                  </a:cubicBezTo>
                  <a:cubicBezTo>
                    <a:pt x="176" y="8"/>
                    <a:pt x="176" y="8"/>
                    <a:pt x="176" y="8"/>
                  </a:cubicBezTo>
                  <a:cubicBezTo>
                    <a:pt x="199" y="8"/>
                    <a:pt x="199" y="8"/>
                    <a:pt x="199" y="8"/>
                  </a:cubicBezTo>
                  <a:cubicBezTo>
                    <a:pt x="199" y="8"/>
                    <a:pt x="199" y="8"/>
                    <a:pt x="199" y="8"/>
                  </a:cubicBezTo>
                  <a:cubicBezTo>
                    <a:pt x="199" y="8"/>
                    <a:pt x="199" y="8"/>
                    <a:pt x="199" y="8"/>
                  </a:cubicBezTo>
                  <a:cubicBezTo>
                    <a:pt x="200" y="8"/>
                    <a:pt x="200" y="8"/>
                    <a:pt x="200" y="8"/>
                  </a:cubicBezTo>
                  <a:cubicBezTo>
                    <a:pt x="204" y="8"/>
                    <a:pt x="208" y="12"/>
                    <a:pt x="208" y="16"/>
                  </a:cubicBezTo>
                  <a:cubicBezTo>
                    <a:pt x="208" y="18"/>
                    <a:pt x="207" y="20"/>
                    <a:pt x="206" y="22"/>
                  </a:cubicBezTo>
                  <a:close/>
                </a:path>
              </a:pathLst>
            </a:custGeom>
            <a:solidFill>
              <a:sysClr lastClr="FFFFFF" val="window">
                <a:alpha val="25000"/>
              </a:sysClr>
            </a:solidFill>
            <a:ln>
              <a:noFill/>
            </a:ln>
          </p:spPr>
          <p:txBody>
            <a:bodyPr/>
            <a:lstStyle/>
            <a:p>
              <a:pPr>
                <a:defRPr/>
              </a:pPr>
              <a:endParaRPr altLang="en-US" kern="0" lang="zh-CN" sz="2400">
                <a:solidFill>
                  <a:sysClr lastClr="000000" val="windowText"/>
                </a:solidFill>
              </a:endParaRPr>
            </a:p>
          </p:txBody>
        </p:sp>
        <p:sp>
          <p:nvSpPr>
            <p:cNvPr id="59" name="椭圆 58"/>
            <p:cNvSpPr/>
            <p:nvPr/>
          </p:nvSpPr>
          <p:spPr>
            <a:xfrm>
              <a:off x="7467483" y="3596229"/>
              <a:ext cx="515365" cy="515365"/>
            </a:xfrm>
            <a:prstGeom prst="ellipse">
              <a:avLst/>
            </a:prstGeom>
            <a:noFill/>
            <a:ln algn="ctr" cap="flat" cmpd="sng" w="19050">
              <a:solidFill>
                <a:sysClr lastClr="FFFFFF" val="window">
                  <a:alpha val="57000"/>
                </a:sysClr>
              </a:solidFill>
              <a:prstDash val="solid"/>
              <a:miter lim="800000"/>
            </a:ln>
            <a:effectLst/>
          </p:spPr>
          <p:txBody>
            <a:bodyPr anchor="ctr"/>
            <a:lstStyle/>
            <a:p>
              <a:pPr algn="ctr">
                <a:defRPr/>
              </a:pPr>
              <a:endParaRPr altLang="en-US" kern="0" lang="zh-CN" sz="2400">
                <a:solidFill>
                  <a:sysClr lastClr="FFFFFF" val="window"/>
                </a:solidFill>
                <a:latin panose="020f0502020204030204" typeface="Calibri"/>
                <a:ea typeface="宋体"/>
              </a:endParaRPr>
            </a:p>
          </p:txBody>
        </p:sp>
      </p:grpSp>
    </p:spTree>
    <p:extLst>
      <p:ext uri="{BB962C8B-B14F-4D97-AF65-F5344CB8AC3E}">
        <p14:creationId val="183569791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
                                  </p:stCondLst>
                                  <p:childTnLst>
                                    <p:set>
                                      <p:cBhvr>
                                        <p:cTn dur="1" fill="hold" id="6">
                                          <p:stCondLst>
                                            <p:cond delay="0"/>
                                          </p:stCondLst>
                                        </p:cTn>
                                        <p:tgtEl>
                                          <p:spTgt spid="43"/>
                                        </p:tgtEl>
                                        <p:attrNameLst>
                                          <p:attrName>style.visibility</p:attrName>
                                        </p:attrNameLst>
                                      </p:cBhvr>
                                      <p:to>
                                        <p:strVal val="visible"/>
                                      </p:to>
                                    </p:set>
                                    <p:anim calcmode="lin" valueType="num">
                                      <p:cBhvr>
                                        <p:cTn dur="500" fill="hold" id="7"/>
                                        <p:tgtEl>
                                          <p:spTgt spid="43"/>
                                        </p:tgtEl>
                                        <p:attrNameLst>
                                          <p:attrName>ppt_w</p:attrName>
                                        </p:attrNameLst>
                                      </p:cBhvr>
                                      <p:tavLst>
                                        <p:tav tm="0">
                                          <p:val>
                                            <p:fltVal val="0"/>
                                          </p:val>
                                        </p:tav>
                                        <p:tav tm="100000">
                                          <p:val>
                                            <p:strVal val="#ppt_w"/>
                                          </p:val>
                                        </p:tav>
                                      </p:tavLst>
                                    </p:anim>
                                    <p:anim calcmode="lin" valueType="num">
                                      <p:cBhvr>
                                        <p:cTn dur="500" fill="hold" id="8"/>
                                        <p:tgtEl>
                                          <p:spTgt spid="43"/>
                                        </p:tgtEl>
                                        <p:attrNameLst>
                                          <p:attrName>ppt_h</p:attrName>
                                        </p:attrNameLst>
                                      </p:cBhvr>
                                      <p:tavLst>
                                        <p:tav tm="0">
                                          <p:val>
                                            <p:fltVal val="0"/>
                                          </p:val>
                                        </p:tav>
                                        <p:tav tm="100000">
                                          <p:val>
                                            <p:strVal val="#ppt_h"/>
                                          </p:val>
                                        </p:tav>
                                      </p:tavLst>
                                    </p:anim>
                                    <p:animEffect filter="fade" transition="in">
                                      <p:cBhvr>
                                        <p:cTn dur="500" id="9"/>
                                        <p:tgtEl>
                                          <p:spTgt spid="43"/>
                                        </p:tgtEl>
                                      </p:cBhvr>
                                    </p:animEffect>
                                  </p:childTnLst>
                                </p:cTn>
                              </p:par>
                              <p:par>
                                <p:cTn fill="hold" id="10" nodeType="withEffect" presetClass="entr" presetID="16" presetSubtype="37">
                                  <p:stCondLst>
                                    <p:cond delay="300"/>
                                  </p:stCondLst>
                                  <p:childTnLst>
                                    <p:set>
                                      <p:cBhvr>
                                        <p:cTn dur="1" fill="hold" id="11">
                                          <p:stCondLst>
                                            <p:cond delay="0"/>
                                          </p:stCondLst>
                                        </p:cTn>
                                        <p:tgtEl>
                                          <p:spTgt spid="44"/>
                                        </p:tgtEl>
                                        <p:attrNameLst>
                                          <p:attrName>style.visibility</p:attrName>
                                        </p:attrNameLst>
                                      </p:cBhvr>
                                      <p:to>
                                        <p:strVal val="visible"/>
                                      </p:to>
                                    </p:set>
                                    <p:animEffect filter="barn(outVertical)" transition="in">
                                      <p:cBhvr>
                                        <p:cTn dur="500" id="12"/>
                                        <p:tgtEl>
                                          <p:spTgt spid="44"/>
                                        </p:tgtEl>
                                      </p:cBhvr>
                                    </p:animEffect>
                                  </p:childTnLst>
                                </p:cTn>
                              </p:par>
                            </p:childTnLst>
                          </p:cTn>
                        </p:par>
                        <p:par>
                          <p:cTn fill="hold" id="13" nodeType="afterGroup">
                            <p:stCondLst>
                              <p:cond delay="800"/>
                            </p:stCondLst>
                            <p:childTnLst>
                              <p:par>
                                <p:cTn fill="hold" id="14" nodeType="afterEffect" presetClass="entr" presetID="42" presetSubtype="0">
                                  <p:stCondLst>
                                    <p:cond delay="0"/>
                                  </p:stCondLst>
                                  <p:childTnLst>
                                    <p:set>
                                      <p:cBhvr>
                                        <p:cTn dur="1" fill="hold" id="15">
                                          <p:stCondLst>
                                            <p:cond delay="0"/>
                                          </p:stCondLst>
                                        </p:cTn>
                                        <p:tgtEl>
                                          <p:spTgt spid="45"/>
                                        </p:tgtEl>
                                        <p:attrNameLst>
                                          <p:attrName>style.visibility</p:attrName>
                                        </p:attrNameLst>
                                      </p:cBhvr>
                                      <p:to>
                                        <p:strVal val="visible"/>
                                      </p:to>
                                    </p:set>
                                    <p:animEffect filter="fade" transition="in">
                                      <p:cBhvr>
                                        <p:cTn dur="1000" id="16"/>
                                        <p:tgtEl>
                                          <p:spTgt spid="45"/>
                                        </p:tgtEl>
                                      </p:cBhvr>
                                    </p:animEffect>
                                    <p:anim calcmode="lin" valueType="num">
                                      <p:cBhvr>
                                        <p:cTn dur="1000" fill="hold" id="17"/>
                                        <p:tgtEl>
                                          <p:spTgt spid="45"/>
                                        </p:tgtEl>
                                        <p:attrNameLst>
                                          <p:attrName>ppt_x</p:attrName>
                                        </p:attrNameLst>
                                      </p:cBhvr>
                                      <p:tavLst>
                                        <p:tav tm="0">
                                          <p:val>
                                            <p:strVal val="#ppt_x"/>
                                          </p:val>
                                        </p:tav>
                                        <p:tav tm="100000">
                                          <p:val>
                                            <p:strVal val="#ppt_x"/>
                                          </p:val>
                                        </p:tav>
                                      </p:tavLst>
                                    </p:anim>
                                    <p:anim calcmode="lin" valueType="num">
                                      <p:cBhvr>
                                        <p:cTn dur="1000" fill="hold" id="18"/>
                                        <p:tgtEl>
                                          <p:spTgt spid="45"/>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700"/>
                                  </p:stCondLst>
                                  <p:childTnLst>
                                    <p:set>
                                      <p:cBhvr>
                                        <p:cTn dur="1" fill="hold" id="20">
                                          <p:stCondLst>
                                            <p:cond delay="0"/>
                                          </p:stCondLst>
                                        </p:cTn>
                                        <p:tgtEl>
                                          <p:spTgt spid="48"/>
                                        </p:tgtEl>
                                        <p:attrNameLst>
                                          <p:attrName>style.visibility</p:attrName>
                                        </p:attrNameLst>
                                      </p:cBhvr>
                                      <p:to>
                                        <p:strVal val="visible"/>
                                      </p:to>
                                    </p:set>
                                    <p:animEffect filter="fade" transition="in">
                                      <p:cBhvr>
                                        <p:cTn dur="500" id="21"/>
                                        <p:tgtEl>
                                          <p:spTgt spid="48"/>
                                        </p:tgtEl>
                                      </p:cBhvr>
                                    </p:animEffect>
                                    <p:anim calcmode="lin" valueType="num">
                                      <p:cBhvr>
                                        <p:cTn dur="500" fill="hold" id="22"/>
                                        <p:tgtEl>
                                          <p:spTgt spid="48"/>
                                        </p:tgtEl>
                                        <p:attrNameLst>
                                          <p:attrName>ppt_x</p:attrName>
                                        </p:attrNameLst>
                                      </p:cBhvr>
                                      <p:tavLst>
                                        <p:tav tm="0">
                                          <p:val>
                                            <p:strVal val="#ppt_x"/>
                                          </p:val>
                                        </p:tav>
                                        <p:tav tm="100000">
                                          <p:val>
                                            <p:strVal val="#ppt_x"/>
                                          </p:val>
                                        </p:tav>
                                      </p:tavLst>
                                    </p:anim>
                                    <p:anim calcmode="lin" valueType="num">
                                      <p:cBhvr>
                                        <p:cTn dur="500" fill="hold" id="23"/>
                                        <p:tgtEl>
                                          <p:spTgt spid="48"/>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51"/>
                                        </p:tgtEl>
                                        <p:attrNameLst>
                                          <p:attrName>style.visibility</p:attrName>
                                        </p:attrNameLst>
                                      </p:cBhvr>
                                      <p:to>
                                        <p:strVal val="visible"/>
                                      </p:to>
                                    </p:set>
                                    <p:animEffect filter="fade" transition="in">
                                      <p:cBhvr>
                                        <p:cTn dur="500" id="26"/>
                                        <p:tgtEl>
                                          <p:spTgt spid="51"/>
                                        </p:tgtEl>
                                      </p:cBhvr>
                                    </p:animEffect>
                                    <p:anim calcmode="lin" valueType="num">
                                      <p:cBhvr>
                                        <p:cTn dur="500" fill="hold" id="27"/>
                                        <p:tgtEl>
                                          <p:spTgt spid="51"/>
                                        </p:tgtEl>
                                        <p:attrNameLst>
                                          <p:attrName>ppt_x</p:attrName>
                                        </p:attrNameLst>
                                      </p:cBhvr>
                                      <p:tavLst>
                                        <p:tav tm="0">
                                          <p:val>
                                            <p:strVal val="#ppt_x"/>
                                          </p:val>
                                        </p:tav>
                                        <p:tav tm="100000">
                                          <p:val>
                                            <p:strVal val="#ppt_x"/>
                                          </p:val>
                                        </p:tav>
                                      </p:tavLst>
                                    </p:anim>
                                    <p:anim calcmode="lin" valueType="num">
                                      <p:cBhvr>
                                        <p:cTn dur="500" fill="hold" id="28"/>
                                        <p:tgtEl>
                                          <p:spTgt spid="51"/>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800"/>
                                  </p:stCondLst>
                                  <p:childTnLst>
                                    <p:set>
                                      <p:cBhvr>
                                        <p:cTn dur="1" fill="hold" id="30">
                                          <p:stCondLst>
                                            <p:cond delay="0"/>
                                          </p:stCondLst>
                                        </p:cTn>
                                        <p:tgtEl>
                                          <p:spTgt spid="56"/>
                                        </p:tgtEl>
                                        <p:attrNameLst>
                                          <p:attrName>style.visibility</p:attrName>
                                        </p:attrNameLst>
                                      </p:cBhvr>
                                      <p:to>
                                        <p:strVal val="visible"/>
                                      </p:to>
                                    </p:set>
                                    <p:animEffect filter="fade" transition="in">
                                      <p:cBhvr>
                                        <p:cTn dur="500" id="31"/>
                                        <p:tgtEl>
                                          <p:spTgt spid="56"/>
                                        </p:tgtEl>
                                      </p:cBhvr>
                                    </p:animEffect>
                                    <p:anim calcmode="lin" valueType="num">
                                      <p:cBhvr>
                                        <p:cTn dur="500" fill="hold" id="32"/>
                                        <p:tgtEl>
                                          <p:spTgt spid="56"/>
                                        </p:tgtEl>
                                        <p:attrNameLst>
                                          <p:attrName>ppt_x</p:attrName>
                                        </p:attrNameLst>
                                      </p:cBhvr>
                                      <p:tavLst>
                                        <p:tav tm="0">
                                          <p:val>
                                            <p:strVal val="#ppt_x"/>
                                          </p:val>
                                        </p:tav>
                                        <p:tav tm="100000">
                                          <p:val>
                                            <p:strVal val="#ppt_x"/>
                                          </p:val>
                                        </p:tav>
                                      </p:tavLst>
                                    </p:anim>
                                    <p:anim calcmode="lin" valueType="num">
                                      <p:cBhvr>
                                        <p:cTn dur="500" fill="hold" id="33"/>
                                        <p:tgtEl>
                                          <p:spTgt spid="5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1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28"/>
                                        </p:tgtEl>
                                        <p:attrNameLst>
                                          <p:attrName>style.visibility</p:attrName>
                                        </p:attrNameLst>
                                      </p:cBhvr>
                                      <p:to>
                                        <p:strVal val="visible"/>
                                      </p:to>
                                    </p:set>
                                    <p:anim calcmode="lin" valueType="num">
                                      <p:cBhvr>
                                        <p:cTn dur="500" fill="hold" id="37"/>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28"/>
                                        </p:tgtEl>
                                        <p:attrNameLst>
                                          <p:attrName>ppt_y</p:attrName>
                                        </p:attrNameLst>
                                      </p:cBhvr>
                                      <p:tavLst>
                                        <p:tav tm="0">
                                          <p:val>
                                            <p:strVal val="#ppt_y"/>
                                          </p:val>
                                        </p:tav>
                                        <p:tav tm="100000">
                                          <p:val>
                                            <p:strVal val="#ppt_y"/>
                                          </p:val>
                                        </p:tav>
                                      </p:tavLst>
                                    </p:anim>
                                    <p:anim calcmode="lin" valueType="num">
                                      <p:cBhvr>
                                        <p:cTn dur="500" fill="hold" id="39"/>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4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2328334"/>
            <a:ext cx="5837767" cy="350943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nvGrpSpPr>
          <p:cNvPr id="8" name="组合 7"/>
          <p:cNvGrpSpPr/>
          <p:nvPr/>
        </p:nvGrpSpPr>
        <p:grpSpPr>
          <a:xfrm>
            <a:off x="6104467" y="2328333"/>
            <a:ext cx="5911851" cy="3399902"/>
            <a:chOff x="4578926" y="1496291"/>
            <a:chExt cx="4433456" cy="2549869"/>
          </a:xfrm>
        </p:grpSpPr>
        <p:sp>
          <p:nvSpPr>
            <p:cNvPr id="3" name="文本框 2"/>
            <p:cNvSpPr txBox="1"/>
            <p:nvPr/>
          </p:nvSpPr>
          <p:spPr>
            <a:xfrm>
              <a:off x="4578926" y="1496291"/>
              <a:ext cx="2784204" cy="312375"/>
            </a:xfrm>
            <a:prstGeom prst="rect">
              <a:avLst/>
            </a:prstGeom>
            <a:noFill/>
          </p:spPr>
          <p:txBody>
            <a:bodyPr>
              <a:spAutoFit/>
            </a:bodyPr>
            <a:lstStyle/>
            <a:p>
              <a:pPr defTabSz="913530">
                <a:defRPr/>
              </a:pPr>
              <a:r>
                <a:rPr altLang="zh-CN" b="1" lang="en-US" sz="2133">
                  <a:solidFill>
                    <a:prstClr val="white"/>
                  </a:solidFill>
                </a:rPr>
                <a:t>WHAT WE DO？</a:t>
              </a:r>
            </a:p>
          </p:txBody>
        </p:sp>
        <p:sp>
          <p:nvSpPr>
            <p:cNvPr id="5" name="文本框 4"/>
            <p:cNvSpPr txBox="1"/>
            <p:nvPr/>
          </p:nvSpPr>
          <p:spPr>
            <a:xfrm>
              <a:off x="4578926" y="1897920"/>
              <a:ext cx="4433456" cy="571601"/>
            </a:xfrm>
            <a:prstGeom prst="rect">
              <a:avLst/>
            </a:prstGeom>
            <a:noFill/>
          </p:spPr>
          <p:txBody>
            <a:bodyPr>
              <a:spAutoFit/>
            </a:bodyPr>
            <a:lstStyle/>
            <a:p>
              <a:pPr defTabSz="913530">
                <a:defRPr/>
              </a:pPr>
              <a:r>
                <a:rPr altLang="zh-CN" lang="en-US" sz="1467">
                  <a:solidFill>
                    <a:prstClr val="white"/>
                  </a:solidFill>
                </a:rPr>
                <a:t>There are many variations of passages of Lorem available, but the majority have suffered alteration in some form, by injected humor, or randomized words which don't look even slightly believable. </a:t>
              </a:r>
            </a:p>
          </p:txBody>
        </p:sp>
        <p:sp>
          <p:nvSpPr>
            <p:cNvPr id="6" name="文本框 5"/>
            <p:cNvSpPr txBox="1"/>
            <p:nvPr/>
          </p:nvSpPr>
          <p:spPr>
            <a:xfrm>
              <a:off x="4578927" y="2791663"/>
              <a:ext cx="4433456" cy="1074624"/>
            </a:xfrm>
            <a:prstGeom prst="rect">
              <a:avLst/>
            </a:prstGeom>
            <a:noFill/>
          </p:spPr>
          <p:txBody>
            <a:bodyPr>
              <a:spAutoFit/>
            </a:bodyPr>
            <a:lstStyle/>
            <a:p>
              <a:pPr defTabSz="913530">
                <a:defRPr/>
              </a:pPr>
              <a:r>
                <a:rPr altLang="zh-CN" lang="en-US" sz="1467">
                  <a:solidFill>
                    <a:prstClr val="white"/>
                  </a:solidFill>
                </a:rPr>
                <a:t>There are many variations of passages of Lorem available, but the majority have suffered alteration in some form, by injected humor, or randomized words which don't look even slightly believable. There are many variations of passages of Lorem available, but the majority have suffered alteration in some form, There are many variations of passages of Lorem available, but the majority have</a:t>
              </a:r>
            </a:p>
          </p:txBody>
        </p:sp>
      </p:grpSp>
      <p:pic>
        <p:nvPicPr>
          <p:cNvPr id="27654" name="Zara Larsson-Uncover">
            <a:hlinkClick action="ppaction://media"/>
          </p:cNvPr>
          <p:cNvPicPr>
            <a:picLocks noChangeArrowheads="1" noChangeAspect="1"/>
          </p:cNvPicPr>
          <p:nvPr/>
        </p:nvPicPr>
        <p:blipFill>
          <a:blip r:embed="rId4">
            <a:extLst>
              <a:ext uri="{28A0092B-C50C-407E-A947-70E740481C1C}">
                <a14:useLocalDpi val="0"/>
              </a:ext>
            </a:extLst>
          </a:blip>
          <a:stretch>
            <a:fillRect/>
          </a:stretch>
        </p:blipFill>
        <p:spPr bwMode="auto">
          <a:xfrm>
            <a:off x="5689600" y="-895351"/>
            <a:ext cx="812800"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42969398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childTnLst>
                          </p:cTn>
                        </p:par>
                        <p:par>
                          <p:cTn fill="hold" id="8" nodeType="afterGroup">
                            <p:stCondLst>
                              <p:cond delay="500"/>
                            </p:stCondLst>
                            <p:childTnLst>
                              <p:par>
                                <p:cTn decel="100000" fill="hold" id="9" nodeType="after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itle 13"/>
          <p:cNvSpPr txBox="1">
            <a:spLocks noChangeArrowheads="1"/>
          </p:cNvSpPr>
          <p:nvPr/>
        </p:nvSpPr>
        <p:spPr bwMode="auto">
          <a:xfrm>
            <a:off x="488951" y="4339167"/>
            <a:ext cx="5408083" cy="615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defRPr sz="1300">
                <a:solidFill>
                  <a:schemeClr val="tx1"/>
                </a:solidFill>
                <a:latin charset="-122" pitchFamily="2" typeface="华文细黑"/>
                <a:ea charset="-122" pitchFamily="2" typeface="华文细黑"/>
              </a:defRPr>
            </a:lvl1pPr>
            <a:lvl2pPr defTabSz="685800">
              <a:defRPr sz="1300">
                <a:solidFill>
                  <a:schemeClr val="tx1"/>
                </a:solidFill>
                <a:latin charset="-122" pitchFamily="2" typeface="华文细黑"/>
                <a:ea charset="-122" pitchFamily="2" typeface="华文细黑"/>
              </a:defRPr>
            </a:lvl2pPr>
            <a:lvl3pPr defTabSz="685800">
              <a:defRPr sz="1300">
                <a:solidFill>
                  <a:schemeClr val="tx1"/>
                </a:solidFill>
                <a:latin charset="-122" pitchFamily="2" typeface="华文细黑"/>
                <a:ea charset="-122" pitchFamily="2" typeface="华文细黑"/>
              </a:defRPr>
            </a:lvl3pPr>
            <a:lvl4pPr defTabSz="685800">
              <a:defRPr sz="1300">
                <a:solidFill>
                  <a:schemeClr val="tx1"/>
                </a:solidFill>
                <a:latin charset="-122" pitchFamily="2" typeface="华文细黑"/>
                <a:ea charset="-122" pitchFamily="2" typeface="华文细黑"/>
              </a:defRPr>
            </a:lvl4pPr>
            <a:lvl5pPr defTabSz="685800">
              <a:defRPr sz="1300">
                <a:solidFill>
                  <a:schemeClr val="tx1"/>
                </a:solidFill>
                <a:latin charset="-122" pitchFamily="2" typeface="华文细黑"/>
                <a:ea charset="-122" pitchFamily="2" typeface="华文细黑"/>
              </a:defRPr>
            </a:lvl5pPr>
            <a:lvl6pPr defTabSz="685800"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685800"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685800"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685800"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90000"/>
              </a:lnSpc>
              <a:spcBef>
                <a:spcPct val="0"/>
              </a:spcBef>
              <a:spcAft>
                <a:spcPct val="0"/>
              </a:spcAft>
              <a:buFont charset="0" panose="020b0604020202020204" pitchFamily="34" typeface="Arial"/>
              <a:buNone/>
            </a:pPr>
            <a:r>
              <a:rPr altLang="zh-CN" lang="en-US" sz="4400">
                <a:solidFill>
                  <a:prstClr val="white"/>
                </a:solidFill>
              </a:rPr>
              <a:t>BLOG POST</a:t>
            </a:r>
          </a:p>
        </p:txBody>
      </p:sp>
      <p:sp>
        <p:nvSpPr>
          <p:cNvPr id="26" name="Content Placeholder 2"/>
          <p:cNvSpPr txBox="1">
            <a:spLocks noChangeArrowheads="1"/>
          </p:cNvSpPr>
          <p:nvPr/>
        </p:nvSpPr>
        <p:spPr bwMode="auto">
          <a:xfrm>
            <a:off x="508001" y="5135033"/>
            <a:ext cx="11324167"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20000"/>
              </a:spcBef>
              <a:spcAft>
                <a:spcPct val="0"/>
              </a:spcAft>
              <a:buFont charset="0" panose="020b0604020202020204" pitchFamily="34" typeface="Arial"/>
              <a:buNone/>
            </a:pPr>
            <a:r>
              <a:rPr altLang="zh-CN" lang="en-US" sz="1333">
                <a:solidFill>
                  <a:prstClr val="white"/>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28" name="Rectangle 1"/>
          <p:cNvSpPr/>
          <p:nvPr/>
        </p:nvSpPr>
        <p:spPr>
          <a:xfrm>
            <a:off x="0" y="0"/>
            <a:ext cx="2438400" cy="1981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29" name="Rectangle 24"/>
          <p:cNvSpPr/>
          <p:nvPr/>
        </p:nvSpPr>
        <p:spPr>
          <a:xfrm>
            <a:off x="0" y="1981200"/>
            <a:ext cx="2438400" cy="19812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34" name="Rectangle 26"/>
          <p:cNvSpPr/>
          <p:nvPr/>
        </p:nvSpPr>
        <p:spPr>
          <a:xfrm>
            <a:off x="4876800" y="1981200"/>
            <a:ext cx="2438400" cy="19812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38" name="Rectangle 8"/>
          <p:cNvSpPr/>
          <p:nvPr/>
        </p:nvSpPr>
        <p:spPr>
          <a:xfrm>
            <a:off x="7315200" y="0"/>
            <a:ext cx="2438400" cy="19812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39" name="Rectangle 27"/>
          <p:cNvSpPr/>
          <p:nvPr/>
        </p:nvSpPr>
        <p:spPr>
          <a:xfrm>
            <a:off x="7315200" y="1981200"/>
            <a:ext cx="2438400" cy="19812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43" name="Rectangle 28"/>
          <p:cNvSpPr/>
          <p:nvPr/>
        </p:nvSpPr>
        <p:spPr>
          <a:xfrm>
            <a:off x="9753600" y="0"/>
            <a:ext cx="2438400" cy="19812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44" name="Rectangle 29"/>
          <p:cNvSpPr/>
          <p:nvPr/>
        </p:nvSpPr>
        <p:spPr>
          <a:xfrm>
            <a:off x="9753600" y="1981200"/>
            <a:ext cx="2438400" cy="1981200"/>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48" name="Rectangle 41"/>
          <p:cNvSpPr/>
          <p:nvPr/>
        </p:nvSpPr>
        <p:spPr>
          <a:xfrm>
            <a:off x="2434167" y="0"/>
            <a:ext cx="2438400" cy="1981200"/>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49" name="Rectangle 42"/>
          <p:cNvSpPr/>
          <p:nvPr/>
        </p:nvSpPr>
        <p:spPr>
          <a:xfrm>
            <a:off x="2434167" y="1981200"/>
            <a:ext cx="2438400" cy="1981200"/>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grpSp>
        <p:nvGrpSpPr>
          <p:cNvPr id="3" name="组合 2"/>
          <p:cNvGrpSpPr/>
          <p:nvPr/>
        </p:nvGrpSpPr>
        <p:grpSpPr>
          <a:xfrm>
            <a:off x="4830233" y="0"/>
            <a:ext cx="2497667" cy="1981200"/>
            <a:chOff x="3623193" y="-456"/>
            <a:chExt cx="1872287" cy="1486109"/>
          </a:xfrm>
        </p:grpSpPr>
        <p:sp>
          <p:nvSpPr>
            <p:cNvPr id="33" name="Rectangle 6"/>
            <p:cNvSpPr/>
            <p:nvPr/>
          </p:nvSpPr>
          <p:spPr>
            <a:xfrm>
              <a:off x="3656514" y="-456"/>
              <a:ext cx="1829446" cy="1486109"/>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2" name="矩形 1"/>
            <p:cNvSpPr/>
            <p:nvPr/>
          </p:nvSpPr>
          <p:spPr>
            <a:xfrm>
              <a:off x="3654927" y="-456"/>
              <a:ext cx="1831033" cy="1486109"/>
            </a:xfrm>
            <a:prstGeom prst="rect">
              <a:avLst/>
            </a:prstGeom>
            <a:solidFill>
              <a:srgbClr val="255D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9711" name="文本框 26"/>
            <p:cNvSpPr txBox="1">
              <a:spLocks noChangeArrowheads="1"/>
            </p:cNvSpPr>
            <p:nvPr/>
          </p:nvSpPr>
          <p:spPr bwMode="auto">
            <a:xfrm>
              <a:off x="3695896" y="351326"/>
              <a:ext cx="1746613" cy="312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2133">
                  <a:solidFill>
                    <a:prstClr val="white"/>
                  </a:solidFill>
                </a:rPr>
                <a:t>PREMIUM</a:t>
              </a:r>
            </a:p>
          </p:txBody>
        </p:sp>
        <p:sp>
          <p:nvSpPr>
            <p:cNvPr id="29712" name="文本框 31"/>
            <p:cNvSpPr txBox="1">
              <a:spLocks noChangeArrowheads="1"/>
            </p:cNvSpPr>
            <p:nvPr/>
          </p:nvSpPr>
          <p:spPr bwMode="auto">
            <a:xfrm>
              <a:off x="4079173" y="658048"/>
              <a:ext cx="960329" cy="37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2667">
                  <a:solidFill>
                    <a:prstClr val="white"/>
                  </a:solidFill>
                </a:rPr>
                <a:t>235</a:t>
              </a:r>
            </a:p>
          </p:txBody>
        </p:sp>
        <p:sp>
          <p:nvSpPr>
            <p:cNvPr id="37" name="文本框 36"/>
            <p:cNvSpPr txBox="1"/>
            <p:nvPr/>
          </p:nvSpPr>
          <p:spPr>
            <a:xfrm>
              <a:off x="3623193" y="1141118"/>
              <a:ext cx="1872287" cy="228632"/>
            </a:xfrm>
            <a:prstGeom prst="rect">
              <a:avLst/>
            </a:prstGeom>
            <a:noFill/>
          </p:spPr>
          <p:txBody>
            <a:bodyPr>
              <a:spAutoFit/>
            </a:bodyPr>
            <a:lstStyle/>
            <a:p>
              <a:pPr algn="ctr" defTabSz="913530">
                <a:defRPr/>
              </a:pPr>
              <a:r>
                <a:rPr altLang="zh-CN" lang="en-US" sz="1400">
                  <a:solidFill>
                    <a:prstClr val="white"/>
                  </a:solidFill>
                </a:rPr>
                <a:t>IMPRESED WITH US NOW</a:t>
              </a:r>
            </a:p>
          </p:txBody>
        </p:sp>
      </p:grpSp>
    </p:spTree>
    <p:extLst>
      <p:ext uri="{BB962C8B-B14F-4D97-AF65-F5344CB8AC3E}">
        <p14:creationId val="368152527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500" id="7"/>
                                        <p:tgtEl>
                                          <p:spTgt spid="43"/>
                                        </p:tgtEl>
                                      </p:cBhvr>
                                    </p:animEffect>
                                  </p:childTnLst>
                                </p:cTn>
                              </p:par>
                              <p:par>
                                <p:cTn fill="hold" grpId="0" id="8" nodeType="withEffect" presetClass="entr" presetID="10" presetSubtype="0">
                                  <p:stCondLst>
                                    <p:cond delay="200"/>
                                  </p:stCondLst>
                                  <p:childTnLst>
                                    <p:set>
                                      <p:cBhvr>
                                        <p:cTn dur="1" fill="hold" id="9">
                                          <p:stCondLst>
                                            <p:cond delay="0"/>
                                          </p:stCondLst>
                                        </p:cTn>
                                        <p:tgtEl>
                                          <p:spTgt spid="39"/>
                                        </p:tgtEl>
                                        <p:attrNameLst>
                                          <p:attrName>style.visibility</p:attrName>
                                        </p:attrNameLst>
                                      </p:cBhvr>
                                      <p:to>
                                        <p:strVal val="visible"/>
                                      </p:to>
                                    </p:set>
                                    <p:animEffect filter="fade" transition="in">
                                      <p:cBhvr>
                                        <p:cTn dur="500" id="10"/>
                                        <p:tgtEl>
                                          <p:spTgt spid="39"/>
                                        </p:tgtEl>
                                      </p:cBhvr>
                                    </p:animEffect>
                                  </p:childTnLst>
                                </p:cTn>
                              </p:par>
                              <p:par>
                                <p:cTn fill="hold" id="11" nodeType="withEffect" presetClass="entr" presetID="10" presetSubtype="0">
                                  <p:stCondLst>
                                    <p:cond delay="40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grpId="0" id="14" nodeType="withEffect" presetClass="entr" presetID="10" presetSubtype="0">
                                  <p:stCondLst>
                                    <p:cond delay="600"/>
                                  </p:stCondLst>
                                  <p:childTnLst>
                                    <p:set>
                                      <p:cBhvr>
                                        <p:cTn dur="1" fill="hold" id="15">
                                          <p:stCondLst>
                                            <p:cond delay="0"/>
                                          </p:stCondLst>
                                        </p:cTn>
                                        <p:tgtEl>
                                          <p:spTgt spid="49"/>
                                        </p:tgtEl>
                                        <p:attrNameLst>
                                          <p:attrName>style.visibility</p:attrName>
                                        </p:attrNameLst>
                                      </p:cBhvr>
                                      <p:to>
                                        <p:strVal val="visible"/>
                                      </p:to>
                                    </p:set>
                                    <p:animEffect filter="fade" transition="in">
                                      <p:cBhvr>
                                        <p:cTn dur="500" id="16"/>
                                        <p:tgtEl>
                                          <p:spTgt spid="49"/>
                                        </p:tgtEl>
                                      </p:cBhvr>
                                    </p:animEffect>
                                  </p:childTnLst>
                                </p:cTn>
                              </p:par>
                              <p:par>
                                <p:cTn fill="hold" grpId="0" id="17" nodeType="withEffect" presetClass="entr" presetID="10" presetSubtype="0">
                                  <p:stCondLst>
                                    <p:cond delay="800"/>
                                  </p:stCondLst>
                                  <p:childTnLst>
                                    <p:set>
                                      <p:cBhvr>
                                        <p:cTn dur="1" fill="hold" id="18">
                                          <p:stCondLst>
                                            <p:cond delay="0"/>
                                          </p:stCondLst>
                                        </p:cTn>
                                        <p:tgtEl>
                                          <p:spTgt spid="28"/>
                                        </p:tgtEl>
                                        <p:attrNameLst>
                                          <p:attrName>style.visibility</p:attrName>
                                        </p:attrNameLst>
                                      </p:cBhvr>
                                      <p:to>
                                        <p:strVal val="visible"/>
                                      </p:to>
                                    </p:set>
                                    <p:animEffect filter="fade" transition="in">
                                      <p:cBhvr>
                                        <p:cTn dur="500" id="19"/>
                                        <p:tgtEl>
                                          <p:spTgt spid="28"/>
                                        </p:tgtEl>
                                      </p:cBhvr>
                                    </p:animEffect>
                                  </p:childTnLst>
                                </p:cTn>
                              </p:par>
                              <p:par>
                                <p:cTn fill="hold" grpId="0" id="20" nodeType="withEffect" presetClass="entr" presetID="10" presetSubtype="0">
                                  <p:stCondLst>
                                    <p:cond delay="100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1200"/>
                                  </p:stCondLst>
                                  <p:childTnLst>
                                    <p:set>
                                      <p:cBhvr>
                                        <p:cTn dur="1" fill="hold" id="24">
                                          <p:stCondLst>
                                            <p:cond delay="0"/>
                                          </p:stCondLst>
                                        </p:cTn>
                                        <p:tgtEl>
                                          <p:spTgt spid="48"/>
                                        </p:tgtEl>
                                        <p:attrNameLst>
                                          <p:attrName>style.visibility</p:attrName>
                                        </p:attrNameLst>
                                      </p:cBhvr>
                                      <p:to>
                                        <p:strVal val="visible"/>
                                      </p:to>
                                    </p:set>
                                    <p:animEffect filter="fade" transition="in">
                                      <p:cBhvr>
                                        <p:cTn dur="500" id="25"/>
                                        <p:tgtEl>
                                          <p:spTgt spid="48"/>
                                        </p:tgtEl>
                                      </p:cBhvr>
                                    </p:animEffect>
                                  </p:childTnLst>
                                </p:cTn>
                              </p:par>
                              <p:par>
                                <p:cTn fill="hold" grpId="0" id="26" nodeType="withEffect" presetClass="entr" presetID="10" presetSubtype="0">
                                  <p:stCondLst>
                                    <p:cond delay="1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grpId="0" id="29" nodeType="withEffect" presetClass="entr" presetID="10" presetSubtype="0">
                                  <p:stCondLst>
                                    <p:cond delay="160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par>
                                <p:cTn fill="hold" grpId="0" id="32" nodeType="withEffect" presetClass="entr" presetID="10" presetSubtype="0">
                                  <p:stCondLst>
                                    <p:cond delay="1800"/>
                                  </p:stCondLst>
                                  <p:childTnLst>
                                    <p:set>
                                      <p:cBhvr>
                                        <p:cTn dur="1" fill="hold" id="33">
                                          <p:stCondLst>
                                            <p:cond delay="0"/>
                                          </p:stCondLst>
                                        </p:cTn>
                                        <p:tgtEl>
                                          <p:spTgt spid="44"/>
                                        </p:tgtEl>
                                        <p:attrNameLst>
                                          <p:attrName>style.visibility</p:attrName>
                                        </p:attrNameLst>
                                      </p:cBhvr>
                                      <p:to>
                                        <p:strVal val="visible"/>
                                      </p:to>
                                    </p:set>
                                    <p:animEffect filter="fade" transition="in">
                                      <p:cBhvr>
                                        <p:cTn dur="500" id="34"/>
                                        <p:tgtEl>
                                          <p:spTgt spid="44"/>
                                        </p:tgtEl>
                                      </p:cBhvr>
                                    </p:animEffect>
                                  </p:childTnLst>
                                </p:cTn>
                              </p:par>
                            </p:childTnLst>
                          </p:cTn>
                        </p:par>
                        <p:par>
                          <p:cTn fill="hold" id="35" nodeType="afterGroup">
                            <p:stCondLst>
                              <p:cond delay="2300"/>
                            </p:stCondLst>
                            <p:childTnLst>
                              <p:par>
                                <p:cTn fill="hold" id="36" nodeType="afterEffect" presetClass="emph" presetID="26" presetSubtype="0">
                                  <p:stCondLst>
                                    <p:cond delay="0"/>
                                  </p:stCondLst>
                                  <p:childTnLst>
                                    <p:animEffect filter="fade" transition="out">
                                      <p:cBhvr>
                                        <p:cTn dur="500" id="37" tmFilter="0, 0; .2, .5; .8, .5; 1, 0"/>
                                        <p:tgtEl>
                                          <p:spTgt spid="3"/>
                                        </p:tgtEl>
                                      </p:cBhvr>
                                    </p:animEffect>
                                    <p:animScale>
                                      <p:cBhvr>
                                        <p:cTn autoRev="1" dur="250" fill="hold" id="38"/>
                                        <p:tgtEl>
                                          <p:spTgt spid="3"/>
                                        </p:tgtEl>
                                      </p:cBhvr>
                                      <p:by x="105000" y="105000"/>
                                    </p:animScale>
                                  </p:childTnLst>
                                </p:cTn>
                              </p:par>
                            </p:childTnLst>
                          </p:cTn>
                        </p:par>
                        <p:par>
                          <p:cTn fill="hold" id="39" nodeType="afterGroup">
                            <p:stCondLst>
                              <p:cond delay="2800"/>
                            </p:stCondLst>
                            <p:childTnLst>
                              <p:par>
                                <p:cTn fill="hold" id="40" nodeType="afterEffect" presetClass="emph" presetID="26" presetSubtype="0">
                                  <p:stCondLst>
                                    <p:cond delay="0"/>
                                  </p:stCondLst>
                                  <p:childTnLst>
                                    <p:animEffect filter="fade" transition="out">
                                      <p:cBhvr>
                                        <p:cTn dur="500" id="41" tmFilter="0, 0; .2, .5; .8, .5; 1, 0"/>
                                        <p:tgtEl>
                                          <p:spTgt spid="3"/>
                                        </p:tgtEl>
                                      </p:cBhvr>
                                    </p:animEffect>
                                    <p:animScale>
                                      <p:cBhvr>
                                        <p:cTn autoRev="1" dur="250" fill="hold" id="42"/>
                                        <p:tgtEl>
                                          <p:spTgt spid="3"/>
                                        </p:tgtEl>
                                      </p:cBhvr>
                                      <p:by x="105000" y="105000"/>
                                    </p:animScale>
                                  </p:childTnLst>
                                </p:cTn>
                              </p:par>
                            </p:childTnLst>
                          </p:cTn>
                        </p:par>
                        <p:par>
                          <p:cTn fill="hold" id="43" nodeType="afterGroup">
                            <p:stCondLst>
                              <p:cond delay="3300"/>
                            </p:stCondLst>
                            <p:childTnLst>
                              <p:par>
                                <p:cTn decel="100000"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2" presetSubtype="8">
                                  <p:stCondLst>
                                    <p:cond delay="0"/>
                                  </p:stCondLst>
                                  <p:childTnLst>
                                    <p:set>
                                      <p:cBhvr>
                                        <p:cTn dur="1" fill="hold" id="51">
                                          <p:stCondLst>
                                            <p:cond delay="0"/>
                                          </p:stCondLst>
                                        </p:cTn>
                                        <p:tgtEl>
                                          <p:spTgt spid="26"/>
                                        </p:tgtEl>
                                        <p:attrNameLst>
                                          <p:attrName>style.visibility</p:attrName>
                                        </p:attrNameLst>
                                      </p:cBhvr>
                                      <p:to>
                                        <p:strVal val="visible"/>
                                      </p:to>
                                    </p:set>
                                    <p:animEffect filter="wipe(left)" transition="in">
                                      <p:cBhvr>
                                        <p:cTn dur="500" id="52"/>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4"/>
      <p:bldP grpId="0" spid="38"/>
      <p:bldP grpId="0" spid="39"/>
      <p:bldP grpId="0" spid="43"/>
      <p:bldP grpId="0" spid="44"/>
      <p:bldP grpId="0" spid="48"/>
      <p:bldP grpId="0" spid="4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58"/>
          <p:cNvSpPr/>
          <p:nvPr/>
        </p:nvSpPr>
        <p:spPr>
          <a:xfrm flipH="1">
            <a:off x="0" y="1"/>
            <a:ext cx="12192000" cy="3909484"/>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solidFill>
            </a:endParaRPr>
          </a:p>
        </p:txBody>
      </p:sp>
      <p:sp>
        <p:nvSpPr>
          <p:cNvPr id="4" name="Title 13"/>
          <p:cNvSpPr txBox="1"/>
          <p:nvPr/>
        </p:nvSpPr>
        <p:spPr>
          <a:xfrm>
            <a:off x="3894668" y="558800"/>
            <a:ext cx="7177617" cy="1143000"/>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defRPr/>
            </a:pPr>
            <a:r>
              <a:rPr lang="en-US" sz="4267">
                <a:solidFill>
                  <a:prstClr val="white"/>
                </a:solidFill>
                <a:latin typeface="华文细黑"/>
              </a:rPr>
              <a:t>App Project Sample</a:t>
            </a:r>
          </a:p>
        </p:txBody>
      </p:sp>
      <p:sp>
        <p:nvSpPr>
          <p:cNvPr id="5" name="Content Placeholder 2"/>
          <p:cNvSpPr txBox="1">
            <a:spLocks noChangeArrowheads="1"/>
          </p:cNvSpPr>
          <p:nvPr/>
        </p:nvSpPr>
        <p:spPr bwMode="auto">
          <a:xfrm>
            <a:off x="4034367" y="1657351"/>
            <a:ext cx="6015567" cy="186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50000"/>
              </a:lnSpc>
              <a:spcBef>
                <a:spcPct val="0"/>
              </a:spcBef>
              <a:spcAft>
                <a:spcPct val="0"/>
              </a:spcAft>
              <a:buFont charset="0" panose="020b0604020202020204" pitchFamily="34" typeface="Arial"/>
              <a:buNone/>
            </a:pPr>
            <a:r>
              <a:rPr altLang="zh-CN" lang="en-US" sz="1333">
                <a:solidFill>
                  <a:prstClr val="white"/>
                </a:solidFill>
              </a:rPr>
              <a:t>There are many variations of passages of Lorem available,</a:t>
            </a:r>
          </a:p>
          <a:p>
            <a:pPr fontAlgn="base">
              <a:lnSpc>
                <a:spcPct val="150000"/>
              </a:lnSpc>
              <a:spcBef>
                <a:spcPct val="0"/>
              </a:spcBef>
              <a:spcAft>
                <a:spcPct val="0"/>
              </a:spcAft>
              <a:buFont charset="0" panose="020b0604020202020204" pitchFamily="34" typeface="Arial"/>
              <a:buNone/>
            </a:pPr>
            <a:r>
              <a:rPr altLang="zh-CN" lang="en-US" sz="1333">
                <a:solidFill>
                  <a:prstClr val="white"/>
                </a:solidFill>
              </a:rPr>
              <a:t> but the majority have suffered alteration</a:t>
            </a:r>
          </a:p>
          <a:p>
            <a:pPr fontAlgn="base">
              <a:lnSpc>
                <a:spcPct val="150000"/>
              </a:lnSpc>
              <a:spcBef>
                <a:spcPct val="0"/>
              </a:spcBef>
              <a:spcAft>
                <a:spcPct val="0"/>
              </a:spcAft>
              <a:buFont charset="0" panose="020b0604020202020204" pitchFamily="34" typeface="Arial"/>
              <a:buNone/>
            </a:pPr>
            <a:r>
              <a:rPr altLang="zh-CN" lang="en-US" sz="1333">
                <a:solidFill>
                  <a:prstClr val="white"/>
                </a:solidFill>
              </a:rPr>
              <a:t> in some form, by injected humor, or randomized words</a:t>
            </a:r>
          </a:p>
          <a:p>
            <a:pPr fontAlgn="base">
              <a:lnSpc>
                <a:spcPct val="150000"/>
              </a:lnSpc>
              <a:spcBef>
                <a:spcPct val="0"/>
              </a:spcBef>
              <a:spcAft>
                <a:spcPct val="0"/>
              </a:spcAft>
              <a:buFont charset="0" panose="020b0604020202020204" pitchFamily="34" typeface="Arial"/>
              <a:buNone/>
            </a:pPr>
            <a:r>
              <a:rPr altLang="zh-CN" lang="en-US" sz="1333">
                <a:solidFill>
                  <a:prstClr val="white"/>
                </a:solidFill>
              </a:rPr>
              <a:t> which don't look even slightly believable. If you </a:t>
            </a:r>
          </a:p>
          <a:p>
            <a:pPr fontAlgn="base">
              <a:lnSpc>
                <a:spcPct val="150000"/>
              </a:lnSpc>
              <a:spcBef>
                <a:spcPct val="0"/>
              </a:spcBef>
              <a:spcAft>
                <a:spcPct val="0"/>
              </a:spcAft>
              <a:buFont charset="0" panose="020b0604020202020204" pitchFamily="34" typeface="Arial"/>
              <a:buNone/>
            </a:pPr>
            <a:r>
              <a:rPr altLang="zh-CN" lang="en-US" sz="1333">
                <a:solidFill>
                  <a:prstClr val="white"/>
                </a:solidFill>
              </a:rPr>
              <a:t>are going to use a passage</a:t>
            </a:r>
          </a:p>
        </p:txBody>
      </p:sp>
      <p:grpSp>
        <p:nvGrpSpPr>
          <p:cNvPr id="36" name="组合 35"/>
          <p:cNvGrpSpPr/>
          <p:nvPr/>
        </p:nvGrpSpPr>
        <p:grpSpPr>
          <a:xfrm>
            <a:off x="7344834" y="4252384"/>
            <a:ext cx="819151" cy="819149"/>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srgbClr val="FFFFFF"/>
                </a:solidFill>
              </a:endParaRPr>
            </a:p>
          </p:txBody>
        </p:sp>
        <p:sp>
          <p:nvSpPr>
            <p:cNvPr id="31750" name="文本框 37"/>
            <p:cNvSpPr txBox="1">
              <a:spLocks noChangeArrowheads="1"/>
            </p:cNvSpPr>
            <p:nvPr/>
          </p:nvSpPr>
          <p:spPr bwMode="auto">
            <a:xfrm>
              <a:off x="4100946" y="3110346"/>
              <a:ext cx="512619" cy="4942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srgbClr val="FFFFFF"/>
                  </a:solidFill>
                  <a:latin typeface="FontAwesome"/>
                </a:rPr>
                <a:t></a:t>
              </a:r>
            </a:p>
          </p:txBody>
        </p:sp>
      </p:grpSp>
      <p:grpSp>
        <p:nvGrpSpPr>
          <p:cNvPr id="3" name="组合 2"/>
          <p:cNvGrpSpPr/>
          <p:nvPr/>
        </p:nvGrpSpPr>
        <p:grpSpPr>
          <a:xfrm>
            <a:off x="3716867" y="5240867"/>
            <a:ext cx="2372784" cy="805196"/>
            <a:chOff x="2787394" y="3931169"/>
            <a:chExt cx="1780309" cy="603918"/>
          </a:xfrm>
        </p:grpSpPr>
        <p:sp>
          <p:nvSpPr>
            <p:cNvPr id="31752" name="文本框 39"/>
            <p:cNvSpPr txBox="1">
              <a:spLocks noChangeArrowheads="1"/>
            </p:cNvSpPr>
            <p:nvPr/>
          </p:nvSpPr>
          <p:spPr bwMode="auto">
            <a:xfrm>
              <a:off x="2972745" y="3931169"/>
              <a:ext cx="1460739" cy="236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467">
                  <a:solidFill>
                    <a:prstClr val="white"/>
                  </a:solidFill>
                </a:rPr>
                <a:t>PHOTOGRAPHY</a:t>
              </a:r>
            </a:p>
          </p:txBody>
        </p:sp>
        <p:sp>
          <p:nvSpPr>
            <p:cNvPr id="31753" name="文本框 40"/>
            <p:cNvSpPr txBox="1">
              <a:spLocks noChangeArrowheads="1"/>
            </p:cNvSpPr>
            <p:nvPr/>
          </p:nvSpPr>
          <p:spPr bwMode="auto">
            <a:xfrm>
              <a:off x="2787394" y="4158144"/>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42" name="组合 41"/>
          <p:cNvGrpSpPr/>
          <p:nvPr/>
        </p:nvGrpSpPr>
        <p:grpSpPr>
          <a:xfrm>
            <a:off x="4480985" y="4286251"/>
            <a:ext cx="817033" cy="817033"/>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srgbClr val="FFFFFF"/>
                </a:solidFill>
              </a:endParaRPr>
            </a:p>
          </p:txBody>
        </p:sp>
        <p:sp>
          <p:nvSpPr>
            <p:cNvPr id="31756" name="文本框 43"/>
            <p:cNvSpPr txBox="1">
              <a:spLocks noChangeArrowheads="1"/>
            </p:cNvSpPr>
            <p:nvPr/>
          </p:nvSpPr>
          <p:spPr bwMode="auto">
            <a:xfrm>
              <a:off x="4100945" y="3110346"/>
              <a:ext cx="512619" cy="495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srgbClr val="FFFFFF"/>
                  </a:solidFill>
                  <a:latin typeface="FontAwesome"/>
                </a:rPr>
                <a:t></a:t>
              </a:r>
            </a:p>
          </p:txBody>
        </p:sp>
      </p:grpSp>
      <p:grpSp>
        <p:nvGrpSpPr>
          <p:cNvPr id="48" name="组合 47"/>
          <p:cNvGrpSpPr/>
          <p:nvPr/>
        </p:nvGrpSpPr>
        <p:grpSpPr>
          <a:xfrm>
            <a:off x="10284884" y="4277784"/>
            <a:ext cx="819149" cy="819149"/>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srgbClr val="FFFFFF"/>
                </a:solidFill>
              </a:endParaRPr>
            </a:p>
          </p:txBody>
        </p:sp>
        <p:sp>
          <p:nvSpPr>
            <p:cNvPr id="31759" name="文本框 49"/>
            <p:cNvSpPr txBox="1">
              <a:spLocks noChangeArrowheads="1"/>
            </p:cNvSpPr>
            <p:nvPr/>
          </p:nvSpPr>
          <p:spPr bwMode="auto">
            <a:xfrm>
              <a:off x="4100945" y="3110346"/>
              <a:ext cx="512619" cy="4942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srgbClr val="FFFFFF"/>
                  </a:solidFill>
                  <a:latin typeface="FontAwesome"/>
                </a:rPr>
                <a:t></a:t>
              </a:r>
            </a:p>
          </p:txBody>
        </p:sp>
      </p:grpSp>
      <p:grpSp>
        <p:nvGrpSpPr>
          <p:cNvPr id="8" name="组合 7"/>
          <p:cNvGrpSpPr/>
          <p:nvPr/>
        </p:nvGrpSpPr>
        <p:grpSpPr>
          <a:xfrm>
            <a:off x="6580718" y="5240867"/>
            <a:ext cx="2372783" cy="805196"/>
            <a:chOff x="4935245" y="3931169"/>
            <a:chExt cx="1780309" cy="603918"/>
          </a:xfrm>
        </p:grpSpPr>
        <p:sp>
          <p:nvSpPr>
            <p:cNvPr id="51" name="文本框 50"/>
            <p:cNvSpPr txBox="1"/>
            <p:nvPr/>
          </p:nvSpPr>
          <p:spPr>
            <a:xfrm>
              <a:off x="5121056" y="3931169"/>
              <a:ext cx="1459505" cy="236266"/>
            </a:xfrm>
            <a:prstGeom prst="rect">
              <a:avLst/>
            </a:prstGeom>
            <a:noFill/>
          </p:spPr>
          <p:txBody>
            <a:bodyPr>
              <a:spAutoFit/>
            </a:bodyPr>
            <a:lstStyle/>
            <a:p>
              <a:pPr algn="ctr" defTabSz="913530">
                <a:defRPr/>
              </a:pPr>
              <a:r>
                <a:rPr altLang="zh-CN" lang="en-US" sz="1467">
                  <a:solidFill>
                    <a:prstClr val="white"/>
                  </a:solidFill>
                  <a:cs charset="0" pitchFamily="34" typeface="Open Sans"/>
                </a:rPr>
                <a:t>BRANDING</a:t>
              </a:r>
            </a:p>
          </p:txBody>
        </p:sp>
        <p:sp>
          <p:nvSpPr>
            <p:cNvPr id="31762" name="文本框 51"/>
            <p:cNvSpPr txBox="1">
              <a:spLocks noChangeArrowheads="1"/>
            </p:cNvSpPr>
            <p:nvPr/>
          </p:nvSpPr>
          <p:spPr bwMode="auto">
            <a:xfrm>
              <a:off x="4935246" y="4158144"/>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9" name="组合 8"/>
          <p:cNvGrpSpPr/>
          <p:nvPr/>
        </p:nvGrpSpPr>
        <p:grpSpPr>
          <a:xfrm>
            <a:off x="9493251" y="5240867"/>
            <a:ext cx="2374900" cy="805196"/>
            <a:chOff x="7120362" y="3931169"/>
            <a:chExt cx="1780309" cy="603918"/>
          </a:xfrm>
        </p:grpSpPr>
        <p:sp>
          <p:nvSpPr>
            <p:cNvPr id="31764" name="文本框 52"/>
            <p:cNvSpPr txBox="1">
              <a:spLocks noChangeArrowheads="1"/>
            </p:cNvSpPr>
            <p:nvPr/>
          </p:nvSpPr>
          <p:spPr bwMode="auto">
            <a:xfrm>
              <a:off x="7305714" y="3931169"/>
              <a:ext cx="1460739" cy="236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467">
                  <a:solidFill>
                    <a:prstClr val="white"/>
                  </a:solidFill>
                </a:rPr>
                <a:t>SOLUTIONS</a:t>
              </a:r>
            </a:p>
          </p:txBody>
        </p:sp>
        <p:sp>
          <p:nvSpPr>
            <p:cNvPr id="31765" name="文本框 53"/>
            <p:cNvSpPr txBox="1">
              <a:spLocks noChangeArrowheads="1"/>
            </p:cNvSpPr>
            <p:nvPr/>
          </p:nvSpPr>
          <p:spPr bwMode="auto">
            <a:xfrm>
              <a:off x="7120362" y="4158144"/>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7" name="组合 6"/>
          <p:cNvGrpSpPr/>
          <p:nvPr/>
        </p:nvGrpSpPr>
        <p:grpSpPr>
          <a:xfrm>
            <a:off x="-196851" y="812800"/>
            <a:ext cx="4059768" cy="6045200"/>
            <a:chOff x="-148166" y="609832"/>
            <a:chExt cx="3045114" cy="4533668"/>
          </a:xfrm>
        </p:grpSpPr>
        <p:pic>
          <p:nvPicPr>
            <p:cNvPr id="31767" name="Picture 2"/>
            <p:cNvPicPr>
              <a:picLocks noChangeArrowheads="1" noChangeAspect="1"/>
            </p:cNvPicPr>
            <p:nvPr/>
          </p:nvPicPr>
          <p:blipFill>
            <a:blip r:embed="rId3">
              <a:extLst>
                <a:ext uri="{28A0092B-C50C-407E-A947-70E740481C1C}">
                  <a14:useLocalDpi val="0"/>
                </a:ext>
              </a:extLst>
            </a:blip>
            <a:stretch>
              <a:fillRect/>
            </a:stretch>
          </p:blipFill>
          <p:spPr bwMode="auto">
            <a:xfrm>
              <a:off x="-148166" y="609832"/>
              <a:ext cx="3045114" cy="4533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5"/>
            <p:cNvSpPr/>
            <p:nvPr/>
          </p:nvSpPr>
          <p:spPr>
            <a:xfrm>
              <a:off x="602793" y="1336870"/>
              <a:ext cx="1644806" cy="290338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spTree>
    <p:extLst>
      <p:ext uri="{BB962C8B-B14F-4D97-AF65-F5344CB8AC3E}">
        <p14:creationId val="67846657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750" id="12"/>
                                        <p:tgtEl>
                                          <p:spTgt spid="7"/>
                                        </p:tgtEl>
                                      </p:cBhvr>
                                    </p:animEffect>
                                    <p:anim calcmode="lin" valueType="num">
                                      <p:cBhvr>
                                        <p:cTn dur="750" fill="hold" id="13"/>
                                        <p:tgtEl>
                                          <p:spTgt spid="7"/>
                                        </p:tgtEl>
                                        <p:attrNameLst>
                                          <p:attrName>ppt_x</p:attrName>
                                        </p:attrNameLst>
                                      </p:cBhvr>
                                      <p:tavLst>
                                        <p:tav tm="0">
                                          <p:val>
                                            <p:strVal val="#ppt_x"/>
                                          </p:val>
                                        </p:tav>
                                        <p:tav tm="100000">
                                          <p:val>
                                            <p:strVal val="#ppt_x"/>
                                          </p:val>
                                        </p:tav>
                                      </p:tavLst>
                                    </p:anim>
                                    <p:anim calcmode="lin" valueType="num">
                                      <p:cBhvr>
                                        <p:cTn dur="75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500" id="18"/>
                                        <p:tgtEl>
                                          <p:spTgt spid="4"/>
                                        </p:tgtEl>
                                      </p:cBhvr>
                                    </p:animEffect>
                                  </p:childTnLst>
                                </p:cTn>
                              </p:par>
                            </p:childTnLst>
                          </p:cTn>
                        </p:par>
                        <p:par>
                          <p:cTn fill="hold" id="19" nodeType="afterGroup">
                            <p:stCondLst>
                              <p:cond delay="1250"/>
                            </p:stCondLst>
                            <p:childTnLst>
                              <p:par>
                                <p:cTn fill="hold" id="20" nodeType="afterEffect" presetClass="entr" presetID="10" presetSubtype="0">
                                  <p:stCondLst>
                                    <p:cond delay="0"/>
                                  </p:stCondLst>
                                  <p:childTnLst>
                                    <p:set>
                                      <p:cBhvr>
                                        <p:cTn dur="1" fill="hold" id="21">
                                          <p:stCondLst>
                                            <p:cond delay="0"/>
                                          </p:stCondLst>
                                        </p:cTn>
                                        <p:tgtEl>
                                          <p:spTgt spid="5">
                                            <p:txEl>
                                              <p:pRg end="0" st="0"/>
                                            </p:txEl>
                                          </p:spTgt>
                                        </p:tgtEl>
                                        <p:attrNameLst>
                                          <p:attrName>style.visibility</p:attrName>
                                        </p:attrNameLst>
                                      </p:cBhvr>
                                      <p:to>
                                        <p:strVal val="visible"/>
                                      </p:to>
                                    </p:set>
                                    <p:animEffect filter="fade" transition="in">
                                      <p:cBhvr>
                                        <p:cTn dur="500" id="22"/>
                                        <p:tgtEl>
                                          <p:spTgt spid="5">
                                            <p:txEl>
                                              <p:pRg end="0" st="0"/>
                                            </p:txEl>
                                          </p:spTgt>
                                        </p:tgtEl>
                                      </p:cBhvr>
                                    </p:animEffect>
                                  </p:childTnLst>
                                </p:cTn>
                              </p:par>
                            </p:childTnLst>
                          </p:cTn>
                        </p:par>
                        <p:par>
                          <p:cTn fill="hold" id="23" nodeType="afterGroup">
                            <p:stCondLst>
                              <p:cond delay="1750"/>
                            </p:stCondLst>
                            <p:childTnLst>
                              <p:par>
                                <p:cTn fill="hold" id="24" nodeType="afterEffect" presetClass="entr" presetID="10" presetSubtype="0">
                                  <p:stCondLst>
                                    <p:cond delay="0"/>
                                  </p:stCondLst>
                                  <p:childTnLst>
                                    <p:set>
                                      <p:cBhvr>
                                        <p:cTn dur="1" fill="hold" id="25">
                                          <p:stCondLst>
                                            <p:cond delay="0"/>
                                          </p:stCondLst>
                                        </p:cTn>
                                        <p:tgtEl>
                                          <p:spTgt spid="5">
                                            <p:txEl>
                                              <p:pRg end="1" st="1"/>
                                            </p:txEl>
                                          </p:spTgt>
                                        </p:tgtEl>
                                        <p:attrNameLst>
                                          <p:attrName>style.visibility</p:attrName>
                                        </p:attrNameLst>
                                      </p:cBhvr>
                                      <p:to>
                                        <p:strVal val="visible"/>
                                      </p:to>
                                    </p:set>
                                    <p:animEffect filter="fade" transition="in">
                                      <p:cBhvr>
                                        <p:cTn dur="500" id="26"/>
                                        <p:tgtEl>
                                          <p:spTgt spid="5">
                                            <p:txEl>
                                              <p:pRg end="1" st="1"/>
                                            </p:txEl>
                                          </p:spTgt>
                                        </p:tgtEl>
                                      </p:cBhvr>
                                    </p:animEffect>
                                  </p:childTnLst>
                                </p:cTn>
                              </p:par>
                            </p:childTnLst>
                          </p:cTn>
                        </p:par>
                        <p:par>
                          <p:cTn fill="hold" id="27" nodeType="afterGroup">
                            <p:stCondLst>
                              <p:cond delay="2250"/>
                            </p:stCondLst>
                            <p:childTnLst>
                              <p:par>
                                <p:cTn fill="hold" id="28" nodeType="afterEffect" presetClass="entr" presetID="10" presetSubtype="0">
                                  <p:stCondLst>
                                    <p:cond delay="0"/>
                                  </p:stCondLst>
                                  <p:childTnLst>
                                    <p:set>
                                      <p:cBhvr>
                                        <p:cTn dur="1" fill="hold" id="29">
                                          <p:stCondLst>
                                            <p:cond delay="0"/>
                                          </p:stCondLst>
                                        </p:cTn>
                                        <p:tgtEl>
                                          <p:spTgt spid="5">
                                            <p:txEl>
                                              <p:pRg end="2" st="2"/>
                                            </p:txEl>
                                          </p:spTgt>
                                        </p:tgtEl>
                                        <p:attrNameLst>
                                          <p:attrName>style.visibility</p:attrName>
                                        </p:attrNameLst>
                                      </p:cBhvr>
                                      <p:to>
                                        <p:strVal val="visible"/>
                                      </p:to>
                                    </p:set>
                                    <p:animEffect filter="fade" transition="in">
                                      <p:cBhvr>
                                        <p:cTn dur="500" id="30"/>
                                        <p:tgtEl>
                                          <p:spTgt spid="5">
                                            <p:txEl>
                                              <p:pRg end="2" st="2"/>
                                            </p:txEl>
                                          </p:spTgt>
                                        </p:tgtEl>
                                      </p:cBhvr>
                                    </p:animEffect>
                                  </p:childTnLst>
                                </p:cTn>
                              </p:par>
                            </p:childTnLst>
                          </p:cTn>
                        </p:par>
                        <p:par>
                          <p:cTn fill="hold" id="31" nodeType="afterGroup">
                            <p:stCondLst>
                              <p:cond delay="2750"/>
                            </p:stCondLst>
                            <p:childTnLst>
                              <p:par>
                                <p:cTn fill="hold" id="32" nodeType="afterEffect" presetClass="entr" presetID="10" presetSubtype="0">
                                  <p:stCondLst>
                                    <p:cond delay="0"/>
                                  </p:stCondLst>
                                  <p:childTnLst>
                                    <p:set>
                                      <p:cBhvr>
                                        <p:cTn dur="1" fill="hold" id="33">
                                          <p:stCondLst>
                                            <p:cond delay="0"/>
                                          </p:stCondLst>
                                        </p:cTn>
                                        <p:tgtEl>
                                          <p:spTgt spid="5">
                                            <p:txEl>
                                              <p:pRg end="3" st="3"/>
                                            </p:txEl>
                                          </p:spTgt>
                                        </p:tgtEl>
                                        <p:attrNameLst>
                                          <p:attrName>style.visibility</p:attrName>
                                        </p:attrNameLst>
                                      </p:cBhvr>
                                      <p:to>
                                        <p:strVal val="visible"/>
                                      </p:to>
                                    </p:set>
                                    <p:animEffect filter="fade" transition="in">
                                      <p:cBhvr>
                                        <p:cTn dur="500" id="34"/>
                                        <p:tgtEl>
                                          <p:spTgt spid="5">
                                            <p:txEl>
                                              <p:pRg end="3" st="3"/>
                                            </p:txEl>
                                          </p:spTgt>
                                        </p:tgtEl>
                                      </p:cBhvr>
                                    </p:animEffect>
                                  </p:childTnLst>
                                </p:cTn>
                              </p:par>
                            </p:childTnLst>
                          </p:cTn>
                        </p:par>
                        <p:par>
                          <p:cTn fill="hold" id="35" nodeType="afterGroup">
                            <p:stCondLst>
                              <p:cond delay="3250"/>
                            </p:stCondLst>
                            <p:childTnLst>
                              <p:par>
                                <p:cTn fill="hold" id="36" nodeType="afterEffect" presetClass="entr" presetID="10" presetSubtype="0">
                                  <p:stCondLst>
                                    <p:cond delay="0"/>
                                  </p:stCondLst>
                                  <p:childTnLst>
                                    <p:set>
                                      <p:cBhvr>
                                        <p:cTn dur="1" fill="hold" id="37">
                                          <p:stCondLst>
                                            <p:cond delay="0"/>
                                          </p:stCondLst>
                                        </p:cTn>
                                        <p:tgtEl>
                                          <p:spTgt spid="5">
                                            <p:txEl>
                                              <p:pRg end="4" st="4"/>
                                            </p:txEl>
                                          </p:spTgt>
                                        </p:tgtEl>
                                        <p:attrNameLst>
                                          <p:attrName>style.visibility</p:attrName>
                                        </p:attrNameLst>
                                      </p:cBhvr>
                                      <p:to>
                                        <p:strVal val="visible"/>
                                      </p:to>
                                    </p:set>
                                    <p:animEffect filter="fade" transition="in">
                                      <p:cBhvr>
                                        <p:cTn dur="500" id="38"/>
                                        <p:tgtEl>
                                          <p:spTgt spid="5">
                                            <p:txEl>
                                              <p:pRg end="4" st="4"/>
                                            </p:txEl>
                                          </p:spTgt>
                                        </p:tgtEl>
                                      </p:cBhvr>
                                    </p:animEffect>
                                  </p:childTnLst>
                                </p:cTn>
                              </p:par>
                            </p:childTnLst>
                          </p:cTn>
                        </p:par>
                        <p:par>
                          <p:cTn fill="hold" id="39" nodeType="afterGroup">
                            <p:stCondLst>
                              <p:cond delay="3750"/>
                            </p:stCondLst>
                            <p:childTnLst>
                              <p:par>
                                <p:cTn fill="hold" id="40" nodeType="afterEffect" presetClass="entr" presetID="53" presetSubtype="0">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p:cTn dur="250" fill="hold" id="42"/>
                                        <p:tgtEl>
                                          <p:spTgt spid="42"/>
                                        </p:tgtEl>
                                        <p:attrNameLst>
                                          <p:attrName>ppt_w</p:attrName>
                                        </p:attrNameLst>
                                      </p:cBhvr>
                                      <p:tavLst>
                                        <p:tav tm="0">
                                          <p:val>
                                            <p:fltVal val="0"/>
                                          </p:val>
                                        </p:tav>
                                        <p:tav tm="100000">
                                          <p:val>
                                            <p:strVal val="#ppt_w"/>
                                          </p:val>
                                        </p:tav>
                                      </p:tavLst>
                                    </p:anim>
                                    <p:anim calcmode="lin" valueType="num">
                                      <p:cBhvr>
                                        <p:cTn dur="250" fill="hold" id="43"/>
                                        <p:tgtEl>
                                          <p:spTgt spid="42"/>
                                        </p:tgtEl>
                                        <p:attrNameLst>
                                          <p:attrName>ppt_h</p:attrName>
                                        </p:attrNameLst>
                                      </p:cBhvr>
                                      <p:tavLst>
                                        <p:tav tm="0">
                                          <p:val>
                                            <p:fltVal val="0"/>
                                          </p:val>
                                        </p:tav>
                                        <p:tav tm="100000">
                                          <p:val>
                                            <p:strVal val="#ppt_h"/>
                                          </p:val>
                                        </p:tav>
                                      </p:tavLst>
                                    </p:anim>
                                    <p:animEffect filter="fade" transition="in">
                                      <p:cBhvr>
                                        <p:cTn dur="250" id="44"/>
                                        <p:tgtEl>
                                          <p:spTgt spid="42"/>
                                        </p:tgtEl>
                                      </p:cBhvr>
                                    </p:animEffect>
                                  </p:childTnLst>
                                </p:cTn>
                              </p:par>
                              <p:par>
                                <p:cTn decel="100000" fill="hold" id="45" nodeType="withEffect" presetClass="emph" presetID="6" presetSubtype="0">
                                  <p:stCondLst>
                                    <p:cond delay="200"/>
                                  </p:stCondLst>
                                  <p:childTnLst>
                                    <p:animScale>
                                      <p:cBhvr>
                                        <p:cTn dur="250" fill="hold" id="46"/>
                                        <p:tgtEl>
                                          <p:spTgt spid="42"/>
                                        </p:tgtEl>
                                      </p:cBhvr>
                                      <p:by x="110000" y="110000"/>
                                    </p:animScale>
                                  </p:childTnLst>
                                </p:cTn>
                              </p:par>
                              <p:par>
                                <p:cTn decel="100000" fill="hold" id="47" nodeType="withEffect" presetClass="emph" presetID="6" presetSubtype="0">
                                  <p:stCondLst>
                                    <p:cond delay="300"/>
                                  </p:stCondLst>
                                  <p:childTnLst>
                                    <p:animScale>
                                      <p:cBhvr>
                                        <p:cTn dur="250" fill="hold" id="48"/>
                                        <p:tgtEl>
                                          <p:spTgt spid="42"/>
                                        </p:tgtEl>
                                      </p:cBhvr>
                                      <p:by x="91000" y="91000"/>
                                    </p:animScale>
                                  </p:childTnLst>
                                </p:cTn>
                              </p:par>
                            </p:childTnLst>
                          </p:cTn>
                        </p:par>
                        <p:par>
                          <p:cTn fill="hold" id="49" nodeType="afterGroup">
                            <p:stCondLst>
                              <p:cond delay="4300"/>
                            </p:stCondLst>
                            <p:childTnLst>
                              <p:par>
                                <p:cTn decel="100000" fill="hold" id="50" nodeType="afterEffect" presetClass="entr" presetID="2" presetSubtype="4">
                                  <p:stCondLst>
                                    <p:cond delay="0"/>
                                  </p:stCondLst>
                                  <p:childTnLst>
                                    <p:set>
                                      <p:cBhvr>
                                        <p:cTn dur="1" fill="hold" id="51">
                                          <p:stCondLst>
                                            <p:cond delay="0"/>
                                          </p:stCondLst>
                                        </p:cTn>
                                        <p:tgtEl>
                                          <p:spTgt spid="3"/>
                                        </p:tgtEl>
                                        <p:attrNameLst>
                                          <p:attrName>style.visibility</p:attrName>
                                        </p:attrNameLst>
                                      </p:cBhvr>
                                      <p:to>
                                        <p:strVal val="visible"/>
                                      </p:to>
                                    </p:set>
                                    <p:anim calcmode="lin" valueType="num">
                                      <p:cBhvr additive="base">
                                        <p:cTn dur="500" fill="hold" id="52"/>
                                        <p:tgtEl>
                                          <p:spTgt spid="3"/>
                                        </p:tgtEl>
                                        <p:attrNameLst>
                                          <p:attrName>ppt_x</p:attrName>
                                        </p:attrNameLst>
                                      </p:cBhvr>
                                      <p:tavLst>
                                        <p:tav tm="0">
                                          <p:val>
                                            <p:strVal val="#ppt_x"/>
                                          </p:val>
                                        </p:tav>
                                        <p:tav tm="100000">
                                          <p:val>
                                            <p:strVal val="#ppt_x"/>
                                          </p:val>
                                        </p:tav>
                                      </p:tavLst>
                                    </p:anim>
                                    <p:anim calcmode="lin" valueType="num">
                                      <p:cBhvr additive="base">
                                        <p:cTn dur="500" fill="hold" id="53"/>
                                        <p:tgtEl>
                                          <p:spTgt spid="3"/>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4800"/>
                            </p:stCondLst>
                            <p:childTnLst>
                              <p:par>
                                <p:cTn fill="hold" id="55" nodeType="afterEffect" presetClass="entr" presetID="53" presetSubtype="0">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p:cTn dur="250" fill="hold" id="57"/>
                                        <p:tgtEl>
                                          <p:spTgt spid="36"/>
                                        </p:tgtEl>
                                        <p:attrNameLst>
                                          <p:attrName>ppt_w</p:attrName>
                                        </p:attrNameLst>
                                      </p:cBhvr>
                                      <p:tavLst>
                                        <p:tav tm="0">
                                          <p:val>
                                            <p:fltVal val="0"/>
                                          </p:val>
                                        </p:tav>
                                        <p:tav tm="100000">
                                          <p:val>
                                            <p:strVal val="#ppt_w"/>
                                          </p:val>
                                        </p:tav>
                                      </p:tavLst>
                                    </p:anim>
                                    <p:anim calcmode="lin" valueType="num">
                                      <p:cBhvr>
                                        <p:cTn dur="250" fill="hold" id="58"/>
                                        <p:tgtEl>
                                          <p:spTgt spid="36"/>
                                        </p:tgtEl>
                                        <p:attrNameLst>
                                          <p:attrName>ppt_h</p:attrName>
                                        </p:attrNameLst>
                                      </p:cBhvr>
                                      <p:tavLst>
                                        <p:tav tm="0">
                                          <p:val>
                                            <p:fltVal val="0"/>
                                          </p:val>
                                        </p:tav>
                                        <p:tav tm="100000">
                                          <p:val>
                                            <p:strVal val="#ppt_h"/>
                                          </p:val>
                                        </p:tav>
                                      </p:tavLst>
                                    </p:anim>
                                    <p:animEffect filter="fade" transition="in">
                                      <p:cBhvr>
                                        <p:cTn dur="250" id="59"/>
                                        <p:tgtEl>
                                          <p:spTgt spid="36"/>
                                        </p:tgtEl>
                                      </p:cBhvr>
                                    </p:animEffect>
                                  </p:childTnLst>
                                </p:cTn>
                              </p:par>
                              <p:par>
                                <p:cTn decel="100000" fill="hold" id="60" nodeType="withEffect" presetClass="emph" presetID="6" presetSubtype="0">
                                  <p:stCondLst>
                                    <p:cond delay="200"/>
                                  </p:stCondLst>
                                  <p:childTnLst>
                                    <p:animScale>
                                      <p:cBhvr>
                                        <p:cTn dur="250" fill="hold" id="61"/>
                                        <p:tgtEl>
                                          <p:spTgt spid="36"/>
                                        </p:tgtEl>
                                      </p:cBhvr>
                                      <p:by x="110000" y="110000"/>
                                    </p:animScale>
                                  </p:childTnLst>
                                </p:cTn>
                              </p:par>
                              <p:par>
                                <p:cTn decel="100000" fill="hold" id="62" nodeType="withEffect" presetClass="emph" presetID="6" presetSubtype="0">
                                  <p:stCondLst>
                                    <p:cond delay="300"/>
                                  </p:stCondLst>
                                  <p:childTnLst>
                                    <p:animScale>
                                      <p:cBhvr>
                                        <p:cTn dur="250" fill="hold" id="63"/>
                                        <p:tgtEl>
                                          <p:spTgt spid="36"/>
                                        </p:tgtEl>
                                      </p:cBhvr>
                                      <p:by x="91000" y="91000"/>
                                    </p:animScale>
                                  </p:childTnLst>
                                </p:cTn>
                              </p:par>
                            </p:childTnLst>
                          </p:cTn>
                        </p:par>
                        <p:par>
                          <p:cTn fill="hold" id="64" nodeType="afterGroup">
                            <p:stCondLst>
                              <p:cond delay="5350"/>
                            </p:stCondLst>
                            <p:childTnLst>
                              <p:par>
                                <p:cTn decel="100000" fill="hold" id="65" nodeType="afterEffect" presetClass="entr" presetID="2" presetSubtype="4">
                                  <p:stCondLst>
                                    <p:cond delay="0"/>
                                  </p:stCondLst>
                                  <p:childTnLst>
                                    <p:set>
                                      <p:cBhvr>
                                        <p:cTn dur="1" fill="hold" id="66">
                                          <p:stCondLst>
                                            <p:cond delay="0"/>
                                          </p:stCondLst>
                                        </p:cTn>
                                        <p:tgtEl>
                                          <p:spTgt spid="8"/>
                                        </p:tgtEl>
                                        <p:attrNameLst>
                                          <p:attrName>style.visibility</p:attrName>
                                        </p:attrNameLst>
                                      </p:cBhvr>
                                      <p:to>
                                        <p:strVal val="visible"/>
                                      </p:to>
                                    </p:set>
                                    <p:anim calcmode="lin" valueType="num">
                                      <p:cBhvr additive="base">
                                        <p:cTn dur="500" fill="hold" id="67"/>
                                        <p:tgtEl>
                                          <p:spTgt spid="8"/>
                                        </p:tgtEl>
                                        <p:attrNameLst>
                                          <p:attrName>ppt_x</p:attrName>
                                        </p:attrNameLst>
                                      </p:cBhvr>
                                      <p:tavLst>
                                        <p:tav tm="0">
                                          <p:val>
                                            <p:strVal val="#ppt_x"/>
                                          </p:val>
                                        </p:tav>
                                        <p:tav tm="100000">
                                          <p:val>
                                            <p:strVal val="#ppt_x"/>
                                          </p:val>
                                        </p:tav>
                                      </p:tavLst>
                                    </p:anim>
                                    <p:anim calcmode="lin" valueType="num">
                                      <p:cBhvr additive="base">
                                        <p:cTn dur="500" fill="hold" id="68"/>
                                        <p:tgtEl>
                                          <p:spTgt spid="8"/>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5850"/>
                            </p:stCondLst>
                            <p:childTnLst>
                              <p:par>
                                <p:cTn fill="hold" id="70" nodeType="afterEffect" presetClass="entr" presetID="53" presetSubtype="0">
                                  <p:stCondLst>
                                    <p:cond delay="0"/>
                                  </p:stCondLst>
                                  <p:childTnLst>
                                    <p:set>
                                      <p:cBhvr>
                                        <p:cTn dur="1" fill="hold" id="71">
                                          <p:stCondLst>
                                            <p:cond delay="0"/>
                                          </p:stCondLst>
                                        </p:cTn>
                                        <p:tgtEl>
                                          <p:spTgt spid="48"/>
                                        </p:tgtEl>
                                        <p:attrNameLst>
                                          <p:attrName>style.visibility</p:attrName>
                                        </p:attrNameLst>
                                      </p:cBhvr>
                                      <p:to>
                                        <p:strVal val="visible"/>
                                      </p:to>
                                    </p:set>
                                    <p:anim calcmode="lin" valueType="num">
                                      <p:cBhvr>
                                        <p:cTn dur="250" fill="hold" id="72"/>
                                        <p:tgtEl>
                                          <p:spTgt spid="48"/>
                                        </p:tgtEl>
                                        <p:attrNameLst>
                                          <p:attrName>ppt_w</p:attrName>
                                        </p:attrNameLst>
                                      </p:cBhvr>
                                      <p:tavLst>
                                        <p:tav tm="0">
                                          <p:val>
                                            <p:fltVal val="0"/>
                                          </p:val>
                                        </p:tav>
                                        <p:tav tm="100000">
                                          <p:val>
                                            <p:strVal val="#ppt_w"/>
                                          </p:val>
                                        </p:tav>
                                      </p:tavLst>
                                    </p:anim>
                                    <p:anim calcmode="lin" valueType="num">
                                      <p:cBhvr>
                                        <p:cTn dur="250" fill="hold" id="73"/>
                                        <p:tgtEl>
                                          <p:spTgt spid="48"/>
                                        </p:tgtEl>
                                        <p:attrNameLst>
                                          <p:attrName>ppt_h</p:attrName>
                                        </p:attrNameLst>
                                      </p:cBhvr>
                                      <p:tavLst>
                                        <p:tav tm="0">
                                          <p:val>
                                            <p:fltVal val="0"/>
                                          </p:val>
                                        </p:tav>
                                        <p:tav tm="100000">
                                          <p:val>
                                            <p:strVal val="#ppt_h"/>
                                          </p:val>
                                        </p:tav>
                                      </p:tavLst>
                                    </p:anim>
                                    <p:animEffect filter="fade" transition="in">
                                      <p:cBhvr>
                                        <p:cTn dur="250" id="74"/>
                                        <p:tgtEl>
                                          <p:spTgt spid="48"/>
                                        </p:tgtEl>
                                      </p:cBhvr>
                                    </p:animEffect>
                                  </p:childTnLst>
                                </p:cTn>
                              </p:par>
                              <p:par>
                                <p:cTn decel="100000" fill="hold" id="75" nodeType="withEffect" presetClass="emph" presetID="6" presetSubtype="0">
                                  <p:stCondLst>
                                    <p:cond delay="200"/>
                                  </p:stCondLst>
                                  <p:childTnLst>
                                    <p:animScale>
                                      <p:cBhvr>
                                        <p:cTn dur="250" fill="hold" id="76"/>
                                        <p:tgtEl>
                                          <p:spTgt spid="48"/>
                                        </p:tgtEl>
                                      </p:cBhvr>
                                      <p:by x="110000" y="110000"/>
                                    </p:animScale>
                                  </p:childTnLst>
                                </p:cTn>
                              </p:par>
                              <p:par>
                                <p:cTn decel="100000" fill="hold" id="77" nodeType="withEffect" presetClass="emph" presetID="6" presetSubtype="0">
                                  <p:stCondLst>
                                    <p:cond delay="300"/>
                                  </p:stCondLst>
                                  <p:childTnLst>
                                    <p:animScale>
                                      <p:cBhvr>
                                        <p:cTn dur="250" fill="hold" id="78"/>
                                        <p:tgtEl>
                                          <p:spTgt spid="48"/>
                                        </p:tgtEl>
                                      </p:cBhvr>
                                      <p:by x="91000" y="91000"/>
                                    </p:animScale>
                                  </p:childTnLst>
                                </p:cTn>
                              </p:par>
                            </p:childTnLst>
                          </p:cTn>
                        </p:par>
                        <p:par>
                          <p:cTn fill="hold" id="79" nodeType="afterGroup">
                            <p:stCondLst>
                              <p:cond delay="6400"/>
                            </p:stCondLst>
                            <p:childTnLst>
                              <p:par>
                                <p:cTn decel="100000" fill="hold" id="80" nodeType="afterEffect" presetClass="entr" presetID="2" presetSubtype="4">
                                  <p:stCondLst>
                                    <p:cond delay="0"/>
                                  </p:stCondLst>
                                  <p:childTnLst>
                                    <p:set>
                                      <p:cBhvr>
                                        <p:cTn dur="1" fill="hold" id="81">
                                          <p:stCondLst>
                                            <p:cond delay="0"/>
                                          </p:stCondLst>
                                        </p:cTn>
                                        <p:tgtEl>
                                          <p:spTgt spid="9"/>
                                        </p:tgtEl>
                                        <p:attrNameLst>
                                          <p:attrName>style.visibility</p:attrName>
                                        </p:attrNameLst>
                                      </p:cBhvr>
                                      <p:to>
                                        <p:strVal val="visible"/>
                                      </p:to>
                                    </p:set>
                                    <p:anim calcmode="lin" valueType="num">
                                      <p:cBhvr additive="base">
                                        <p:cTn dur="500" fill="hold" id="82"/>
                                        <p:tgtEl>
                                          <p:spTgt spid="9"/>
                                        </p:tgtEl>
                                        <p:attrNameLst>
                                          <p:attrName>ppt_x</p:attrName>
                                        </p:attrNameLst>
                                      </p:cBhvr>
                                      <p:tavLst>
                                        <p:tav tm="0">
                                          <p:val>
                                            <p:strVal val="#ppt_x"/>
                                          </p:val>
                                        </p:tav>
                                        <p:tav tm="100000">
                                          <p:val>
                                            <p:strVal val="#ppt_x"/>
                                          </p:val>
                                        </p:tav>
                                      </p:tavLst>
                                    </p:anim>
                                    <p:anim calcmode="lin" valueType="num">
                                      <p:cBhvr additive="base">
                                        <p:cTn dur="500" fill="hold" id="8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3930651" y="3604684"/>
            <a:ext cx="958851" cy="8276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2" name="六边形 11"/>
          <p:cNvSpPr>
            <a:spLocks noChangeAspect="1"/>
          </p:cNvSpPr>
          <p:nvPr/>
        </p:nvSpPr>
        <p:spPr>
          <a:xfrm rot="16200000">
            <a:off x="2035176" y="4202642"/>
            <a:ext cx="575733" cy="4974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3" name="六边形 12"/>
          <p:cNvSpPr>
            <a:spLocks noChangeAspect="1"/>
          </p:cNvSpPr>
          <p:nvPr/>
        </p:nvSpPr>
        <p:spPr>
          <a:xfrm rot="16200000">
            <a:off x="1963209" y="2134659"/>
            <a:ext cx="719667" cy="62018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0" name="文本框 9"/>
          <p:cNvSpPr>
            <a:spLocks noChangeArrowheads="1"/>
          </p:cNvSpPr>
          <p:nvPr/>
        </p:nvSpPr>
        <p:spPr bwMode="auto">
          <a:xfrm>
            <a:off x="2362200" y="2097617"/>
            <a:ext cx="1905000" cy="2209800"/>
          </a:xfrm>
          <a:custGeom>
            <a:gdLst>
              <a:gd fmla="*/ 647780 w 1427586" name="T0"/>
              <a:gd fmla="*/ 353793 h 1656000" name="T1"/>
              <a:gd fmla="*/ 464400 w 1427586" name="T2"/>
              <a:gd fmla="*/ 398141 h 1656000" name="T3"/>
              <a:gd fmla="*/ 406720 w 1427586" name="T4"/>
              <a:gd fmla="*/ 568733 h 1656000" name="T5"/>
              <a:gd fmla="*/ 406720 w 1427586" name="T6"/>
              <a:gd fmla="*/ 643826 h 1656000" name="T7"/>
              <a:gd fmla="*/ 626558 w 1427586" name="T8"/>
              <a:gd fmla="*/ 643826 h 1656000" name="T9"/>
              <a:gd fmla="*/ 626558 w 1427586" name="T10"/>
              <a:gd fmla="*/ 571454 h 1656000" name="T11"/>
              <a:gd fmla="*/ 634992 w 1427586" name="T12"/>
              <a:gd fmla="*/ 505339 h 1656000" name="T13"/>
              <a:gd fmla="*/ 666281 w 1427586" name="T14"/>
              <a:gd fmla="*/ 489831 h 1656000" name="T15"/>
              <a:gd fmla="*/ 695937 w 1427586" name="T16"/>
              <a:gd fmla="*/ 504523 h 1656000" name="T17"/>
              <a:gd fmla="*/ 705460 w 1427586" name="T18"/>
              <a:gd fmla="*/ 565468 h 1656000" name="T19"/>
              <a:gd fmla="*/ 705460 w 1427586" name="T20"/>
              <a:gd fmla="*/ 614442 h 1656000" name="T21"/>
              <a:gd fmla="*/ 697297 w 1427586" name="T22"/>
              <a:gd fmla="*/ 677564 h 1656000" name="T23"/>
              <a:gd fmla="*/ 670634 w 1427586" name="T24"/>
              <a:gd fmla="*/ 703683 h 1656000" name="T25"/>
              <a:gd fmla="*/ 573775 w 1427586" name="T26"/>
              <a:gd fmla="*/ 709669 h 1656000" name="T27"/>
              <a:gd fmla="*/ 573775 w 1427586" name="T28"/>
              <a:gd fmla="*/ 837545 h 1656000" name="T29"/>
              <a:gd fmla="*/ 660295 w 1427586" name="T30"/>
              <a:gd fmla="*/ 845979 h 1656000" name="T31"/>
              <a:gd fmla="*/ 694033 w 1427586" name="T32"/>
              <a:gd fmla="*/ 876724 h 1656000" name="T33"/>
              <a:gd fmla="*/ 705460 w 1427586" name="T34"/>
              <a:gd fmla="*/ 950729 h 1656000" name="T35"/>
              <a:gd fmla="*/ 705460 w 1427586" name="T36"/>
              <a:gd fmla="*/ 1011674 h 1656000" name="T37"/>
              <a:gd fmla="*/ 697297 w 1427586" name="T38"/>
              <a:gd fmla="*/ 1113974 h 1656000" name="T39"/>
              <a:gd fmla="*/ 663560 w 1427586" name="T40"/>
              <a:gd fmla="*/ 1133564 h 1656000" name="T41"/>
              <a:gd fmla="*/ 633359 w 1427586" name="T42"/>
              <a:gd fmla="*/ 1118056 h 1656000" name="T43"/>
              <a:gd fmla="*/ 626558 w 1427586" name="T44"/>
              <a:gd fmla="*/ 1045411 h 1656000" name="T45"/>
              <a:gd fmla="*/ 626558 w 1427586" name="T46"/>
              <a:gd fmla="*/ 902299 h 1656000" name="T47"/>
              <a:gd fmla="*/ 406720 w 1427586" name="T48"/>
              <a:gd fmla="*/ 902299 h 1656000" name="T49"/>
              <a:gd fmla="*/ 406720 w 1427586" name="T50"/>
              <a:gd fmla="*/ 971950 h 1656000" name="T51"/>
              <a:gd fmla="*/ 425493 w 1427586" name="T52"/>
              <a:gd fmla="*/ 1148528 h 1656000" name="T53"/>
              <a:gd fmla="*/ 503851 w 1427586" name="T54"/>
              <a:gd fmla="*/ 1234504 h 1656000" name="T55"/>
              <a:gd fmla="*/ 667913 w 1427586" name="T56"/>
              <a:gd fmla="*/ 1269602 h 1656000" name="T57"/>
              <a:gd fmla="*/ 818644 w 1427586" name="T58"/>
              <a:gd fmla="*/ 1239385 h 1656000" name="T59"/>
              <a:gd fmla="*/ 901355 w 1427586" name="T60"/>
              <a:gd fmla="*/ 1151185 h 1656000" name="T61"/>
              <a:gd fmla="*/ 925297 w 1427586" name="T62"/>
              <a:gd fmla="*/ 988131 h 1656000" name="T63"/>
              <a:gd fmla="*/ 900811 w 1427586" name="T64"/>
              <a:gd fmla="*/ 808190 h 1656000" name="T65"/>
              <a:gd fmla="*/ 826262 w 1427586" name="T66"/>
              <a:gd fmla="*/ 752929 h 1656000" name="T67"/>
              <a:gd fmla="*/ 897002 w 1427586" name="T68"/>
              <a:gd fmla="*/ 692838 h 1656000" name="T69"/>
              <a:gd fmla="*/ 917135 w 1427586" name="T70"/>
              <a:gd fmla="*/ 585985 h 1656000" name="T71"/>
              <a:gd fmla="*/ 861087 w 1427586" name="T72"/>
              <a:gd fmla="*/ 415240 h 1656000" name="T73"/>
              <a:gd fmla="*/ 647780 w 1427586" name="T74"/>
              <a:gd fmla="*/ 353793 h 1656000" name="T75"/>
              <a:gd fmla="*/ 713793 w 1427586" name="T76"/>
              <a:gd fmla="*/ 0 h 1656000" name="T77"/>
              <a:gd fmla="*/ 1427586 w 1427586" name="T78"/>
              <a:gd fmla="*/ 356896 h 1656000" name="T79"/>
              <a:gd fmla="*/ 1427586 w 1427586" name="T80"/>
              <a:gd fmla="*/ 1299103 h 1656000" name="T81"/>
              <a:gd fmla="*/ 713793 w 1427586" name="T82"/>
              <a:gd fmla="*/ 1656000 h 1656000" name="T83"/>
              <a:gd fmla="*/ 0 w 1427586" name="T84"/>
              <a:gd fmla="*/ 1299103 h 1656000" name="T85"/>
              <a:gd fmla="*/ 0 w 1427586" name="T86"/>
              <a:gd fmla="*/ 356896 h 1656000" name="T87"/>
              <a:gd fmla="*/ 713793 w 1427586" name="T88"/>
              <a:gd fmla="*/ 0 h 16560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56000" w="1427586">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15" name="文本框 14"/>
          <p:cNvSpPr txBox="1"/>
          <p:nvPr/>
        </p:nvSpPr>
        <p:spPr bwMode="auto">
          <a:xfrm>
            <a:off x="5232400" y="2084918"/>
            <a:ext cx="4895851" cy="2042160"/>
          </a:xfrm>
          <a:prstGeom prst="rect">
            <a:avLst/>
          </a:prstGeom>
          <a:noFill/>
        </p:spPr>
        <p:txBody>
          <a:bodyPr>
            <a:spAutoFit/>
          </a:bodyPr>
          <a:lstStyle/>
          <a:p>
            <a:pPr defTabSz="913530">
              <a:defRPr/>
            </a:pPr>
            <a:r>
              <a:rPr altLang="zh-CN" lang="en-US" sz="6400">
                <a:solidFill>
                  <a:prstClr val="white">
                    <a:lumMod val="95000"/>
                  </a:prstClr>
                </a:solidFill>
                <a:cs charset="0" panose="020b0604020202020204" pitchFamily="34" typeface="Arial"/>
              </a:rPr>
              <a:t>PART THREE</a:t>
            </a:r>
          </a:p>
        </p:txBody>
      </p:sp>
      <p:sp>
        <p:nvSpPr>
          <p:cNvPr id="17" name="TextBox 111"/>
          <p:cNvSpPr txBox="1">
            <a:spLocks noChangeArrowheads="1"/>
          </p:cNvSpPr>
          <p:nvPr/>
        </p:nvSpPr>
        <p:spPr bwMode="auto">
          <a:xfrm>
            <a:off x="5232400" y="3126318"/>
            <a:ext cx="5691717" cy="1115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4" lIns="91372" rIns="91372" tIns="45684">
            <a:spAutoFit/>
          </a:bodyPr>
          <a:lstStyle>
            <a:lvl1pPr>
              <a:defRPr>
                <a:solidFill>
                  <a:schemeClr val="tx1"/>
                </a:solidFill>
                <a:latin charset="0" pitchFamily="34" typeface="Lao UI"/>
                <a:ea charset="-122" panose="020b0503020204020204" pitchFamily="34" typeface="微软雅黑"/>
              </a:defRPr>
            </a:lvl1pPr>
            <a:lvl2pPr indent="-285750" marL="742950">
              <a:defRPr>
                <a:solidFill>
                  <a:schemeClr val="tx1"/>
                </a:solidFill>
                <a:latin charset="0" pitchFamily="34" typeface="Lao UI"/>
                <a:ea charset="-122" panose="020b0503020204020204" pitchFamily="34" typeface="微软雅黑"/>
              </a:defRPr>
            </a:lvl2pPr>
            <a:lvl3pPr indent="-228600" marL="1143000">
              <a:defRPr>
                <a:solidFill>
                  <a:schemeClr val="tx1"/>
                </a:solidFill>
                <a:latin charset="0" pitchFamily="34" typeface="Lao UI"/>
                <a:ea charset="-122" panose="020b0503020204020204" pitchFamily="34" typeface="微软雅黑"/>
              </a:defRPr>
            </a:lvl3pPr>
            <a:lvl4pPr indent="-228600" marL="1600200">
              <a:defRPr>
                <a:solidFill>
                  <a:schemeClr val="tx1"/>
                </a:solidFill>
                <a:latin charset="0" pitchFamily="34" typeface="Lao UI"/>
                <a:ea charset="-122" panose="020b0503020204020204" pitchFamily="34" typeface="微软雅黑"/>
              </a:defRPr>
            </a:lvl4pPr>
            <a:lvl5pPr indent="-228600" marL="2057400">
              <a:defRPr>
                <a:solidFill>
                  <a:schemeClr val="tx1"/>
                </a:solidFill>
                <a:latin charset="0"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Lao UI"/>
                <a:ea charset="-122" panose="020b0503020204020204" pitchFamily="34" typeface="微软雅黑"/>
              </a:defRPr>
            </a:lvl9pPr>
          </a:lstStyle>
          <a:p>
            <a:pPr defTabSz="913530">
              <a:lnSpc>
                <a:spcPct val="120000"/>
              </a:lnSpc>
              <a:defRPr/>
            </a:pPr>
            <a:r>
              <a:rPr altLang="zh-CN" lang="en-US" sz="1400">
                <a:solidFill>
                  <a:prstClr val="white"/>
                </a:solidFill>
                <a:latin charset="-122" pitchFamily="2" typeface="华文细黑"/>
                <a:ea charset="-122" pitchFamily="2" typeface="华文细黑"/>
                <a:cs charset="0" panose="020b0604020202020204"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extLst>
      <p:ext uri="{BB962C8B-B14F-4D97-AF65-F5344CB8AC3E}">
        <p14:creationId val="283780784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id="10" nodeType="withEffect" presetClass="emph" presetID="6" presetSubtype="0">
                                  <p:stCondLst>
                                    <p:cond delay="200"/>
                                  </p:stCondLst>
                                  <p:childTnLst>
                                    <p:animScale>
                                      <p:cBhvr>
                                        <p:cTn dur="250" fill="hold" id="11"/>
                                        <p:tgtEl>
                                          <p:spTgt spid="10"/>
                                        </p:tgtEl>
                                      </p:cBhvr>
                                      <p:by x="110000" y="110000"/>
                                    </p:animScale>
                                  </p:childTnLst>
                                </p:cTn>
                              </p:par>
                              <p:par>
                                <p:cTn decel="100000" fill="hold"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5"/>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1223434" y="2489201"/>
            <a:ext cx="1545167" cy="1547284"/>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sz="1353">
                <a:solidFill>
                  <a:prstClr val="white"/>
                </a:solidFill>
              </a:endParaRPr>
            </a:p>
          </p:txBody>
        </p:sp>
        <p:sp>
          <p:nvSpPr>
            <p:cNvPr id="8" name="Arc 20"/>
            <p:cNvSpPr/>
            <p:nvPr/>
          </p:nvSpPr>
          <p:spPr>
            <a:xfrm>
              <a:off x="916933" y="1568174"/>
              <a:ext cx="1159002" cy="1159002"/>
            </a:xfrm>
            <a:prstGeom prst="arc">
              <a:avLst>
                <a:gd fmla="val 20172577" name="adj1"/>
                <a:gd fmla="val 16297434"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sp>
          <p:nvSpPr>
            <p:cNvPr id="35844" name="TextBox 24"/>
            <p:cNvSpPr txBox="1">
              <a:spLocks noChangeArrowheads="1"/>
            </p:cNvSpPr>
            <p:nvPr/>
          </p:nvSpPr>
          <p:spPr bwMode="auto">
            <a:xfrm>
              <a:off x="1244833" y="1972316"/>
              <a:ext cx="595616" cy="342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261" fontAlgn="base">
                <a:spcBef>
                  <a:spcPct val="0"/>
                </a:spcBef>
                <a:spcAft>
                  <a:spcPct val="0"/>
                </a:spcAft>
              </a:pPr>
              <a:r>
                <a:rPr altLang="zh-CN" lang="en-US" sz="2400">
                  <a:solidFill>
                    <a:prstClr val="white"/>
                  </a:solidFill>
                </a:rPr>
                <a:t>80%</a:t>
              </a:r>
            </a:p>
          </p:txBody>
        </p:sp>
        <p:sp>
          <p:nvSpPr>
            <p:cNvPr id="21" name="Arc 37"/>
            <p:cNvSpPr/>
            <p:nvPr/>
          </p:nvSpPr>
          <p:spPr>
            <a:xfrm>
              <a:off x="980440" y="1633180"/>
              <a:ext cx="1028813" cy="1027405"/>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grpSp>
      <p:grpSp>
        <p:nvGrpSpPr>
          <p:cNvPr id="27" name="组合 26"/>
          <p:cNvGrpSpPr/>
          <p:nvPr/>
        </p:nvGrpSpPr>
        <p:grpSpPr>
          <a:xfrm>
            <a:off x="3947585" y="2489201"/>
            <a:ext cx="1545167" cy="1545167"/>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sz="1353">
                <a:solidFill>
                  <a:prstClr val="white"/>
                </a:solidFill>
              </a:endParaRPr>
            </a:p>
          </p:txBody>
        </p:sp>
        <p:sp>
          <p:nvSpPr>
            <p:cNvPr id="9" name="Arc 21"/>
            <p:cNvSpPr/>
            <p:nvPr/>
          </p:nvSpPr>
          <p:spPr>
            <a:xfrm>
              <a:off x="2960153" y="1567481"/>
              <a:ext cx="1159002" cy="1159002"/>
            </a:xfrm>
            <a:prstGeom prst="arc">
              <a:avLst>
                <a:gd fmla="val 17379292" name="adj1"/>
                <a:gd fmla="val 8825709"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sp>
          <p:nvSpPr>
            <p:cNvPr id="35849" name="TextBox 27"/>
            <p:cNvSpPr txBox="1">
              <a:spLocks noChangeArrowheads="1"/>
            </p:cNvSpPr>
            <p:nvPr/>
          </p:nvSpPr>
          <p:spPr bwMode="auto">
            <a:xfrm>
              <a:off x="3285521" y="1972316"/>
              <a:ext cx="595616" cy="342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261" fontAlgn="base">
                <a:spcBef>
                  <a:spcPct val="0"/>
                </a:spcBef>
                <a:spcAft>
                  <a:spcPct val="0"/>
                </a:spcAft>
              </a:pPr>
              <a:r>
                <a:rPr altLang="zh-CN" lang="en-US" sz="2400">
                  <a:solidFill>
                    <a:prstClr val="white"/>
                  </a:solidFill>
                </a:rPr>
                <a:t>70%</a:t>
              </a:r>
            </a:p>
          </p:txBody>
        </p:sp>
        <p:sp>
          <p:nvSpPr>
            <p:cNvPr id="22" name="Arc 38"/>
            <p:cNvSpPr/>
            <p:nvPr/>
          </p:nvSpPr>
          <p:spPr>
            <a:xfrm>
              <a:off x="3022072" y="1623050"/>
              <a:ext cx="1028813" cy="1028813"/>
            </a:xfrm>
            <a:prstGeom prst="arc">
              <a:avLst>
                <a:gd fmla="val 17379292" name="adj1"/>
                <a:gd fmla="val 8693360"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grpSp>
      <p:grpSp>
        <p:nvGrpSpPr>
          <p:cNvPr id="28" name="组合 27"/>
          <p:cNvGrpSpPr/>
          <p:nvPr/>
        </p:nvGrpSpPr>
        <p:grpSpPr>
          <a:xfrm>
            <a:off x="6661151" y="2484967"/>
            <a:ext cx="1545167" cy="1545167"/>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sz="1353">
                <a:solidFill>
                  <a:prstClr val="white"/>
                </a:solidFill>
              </a:endParaRPr>
            </a:p>
          </p:txBody>
        </p:sp>
        <p:sp>
          <p:nvSpPr>
            <p:cNvPr id="10" name="Arc 22"/>
            <p:cNvSpPr/>
            <p:nvPr/>
          </p:nvSpPr>
          <p:spPr>
            <a:xfrm>
              <a:off x="4995775" y="1564674"/>
              <a:ext cx="1159002" cy="1159002"/>
            </a:xfrm>
            <a:prstGeom prst="arc">
              <a:avLst>
                <a:gd fmla="val 14283035" name="adj1"/>
                <a:gd fmla="val 8268073"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sp>
          <p:nvSpPr>
            <p:cNvPr id="35854" name="TextBox 28"/>
            <p:cNvSpPr txBox="1">
              <a:spLocks noChangeArrowheads="1"/>
            </p:cNvSpPr>
            <p:nvPr/>
          </p:nvSpPr>
          <p:spPr bwMode="auto">
            <a:xfrm>
              <a:off x="5324942" y="1973731"/>
              <a:ext cx="595616" cy="342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261" fontAlgn="base">
                <a:spcBef>
                  <a:spcPct val="0"/>
                </a:spcBef>
                <a:spcAft>
                  <a:spcPct val="0"/>
                </a:spcAft>
              </a:pPr>
              <a:r>
                <a:rPr altLang="zh-CN" lang="en-US" sz="2400">
                  <a:solidFill>
                    <a:prstClr val="white"/>
                  </a:solidFill>
                </a:rPr>
                <a:t>76%</a:t>
              </a:r>
            </a:p>
          </p:txBody>
        </p:sp>
        <p:sp>
          <p:nvSpPr>
            <p:cNvPr id="23" name="Arc 39"/>
            <p:cNvSpPr/>
            <p:nvPr/>
          </p:nvSpPr>
          <p:spPr>
            <a:xfrm>
              <a:off x="5056107" y="1623418"/>
              <a:ext cx="1028813" cy="1028813"/>
            </a:xfrm>
            <a:prstGeom prst="arc">
              <a:avLst>
                <a:gd fmla="val 14340729" name="adj1"/>
                <a:gd fmla="val 8272277"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grpSp>
      <p:grpSp>
        <p:nvGrpSpPr>
          <p:cNvPr id="29" name="组合 28"/>
          <p:cNvGrpSpPr/>
          <p:nvPr/>
        </p:nvGrpSpPr>
        <p:grpSpPr>
          <a:xfrm>
            <a:off x="9389534" y="2484967"/>
            <a:ext cx="1545167" cy="1545167"/>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sz="1353">
                <a:solidFill>
                  <a:prstClr val="white"/>
                </a:solidFill>
              </a:endParaRPr>
            </a:p>
          </p:txBody>
        </p:sp>
        <p:sp>
          <p:nvSpPr>
            <p:cNvPr id="11" name="Arc 23"/>
            <p:cNvSpPr/>
            <p:nvPr/>
          </p:nvSpPr>
          <p:spPr>
            <a:xfrm>
              <a:off x="7042794" y="1564674"/>
              <a:ext cx="1159002" cy="1159002"/>
            </a:xfrm>
            <a:prstGeom prst="arc">
              <a:avLst>
                <a:gd fmla="val 17026676" name="adj1"/>
                <a:gd fmla="val 13044588"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sp>
          <p:nvSpPr>
            <p:cNvPr id="35859" name="TextBox 29"/>
            <p:cNvSpPr txBox="1">
              <a:spLocks noChangeArrowheads="1"/>
            </p:cNvSpPr>
            <p:nvPr/>
          </p:nvSpPr>
          <p:spPr bwMode="auto">
            <a:xfrm>
              <a:off x="7370695" y="1972316"/>
              <a:ext cx="595616" cy="342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2261" fontAlgn="base">
                <a:spcBef>
                  <a:spcPct val="0"/>
                </a:spcBef>
                <a:spcAft>
                  <a:spcPct val="0"/>
                </a:spcAft>
              </a:pPr>
              <a:r>
                <a:rPr altLang="zh-CN" lang="en-US" sz="2400">
                  <a:solidFill>
                    <a:prstClr val="white"/>
                  </a:solidFill>
                </a:rPr>
                <a:t>92%</a:t>
              </a:r>
            </a:p>
          </p:txBody>
        </p:sp>
        <p:sp>
          <p:nvSpPr>
            <p:cNvPr id="24" name="Arc 40"/>
            <p:cNvSpPr/>
            <p:nvPr/>
          </p:nvSpPr>
          <p:spPr>
            <a:xfrm>
              <a:off x="7114240" y="1623418"/>
              <a:ext cx="1028813" cy="1028813"/>
            </a:xfrm>
            <a:prstGeom prst="arc">
              <a:avLst>
                <a:gd fmla="val 16922509" name="adj1"/>
                <a:gd fmla="val 12785858"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913530">
                <a:defRPr/>
              </a:pPr>
              <a:endParaRPr lang="en-US" sz="1353">
                <a:solidFill>
                  <a:prstClr val="white"/>
                </a:solidFill>
              </a:endParaRPr>
            </a:p>
          </p:txBody>
        </p:sp>
      </p:grpSp>
      <p:sp>
        <p:nvSpPr>
          <p:cNvPr id="30" name="文本框 29"/>
          <p:cNvSpPr txBox="1">
            <a:spLocks noChangeArrowheads="1"/>
          </p:cNvSpPr>
          <p:nvPr/>
        </p:nvSpPr>
        <p:spPr bwMode="auto">
          <a:xfrm>
            <a:off x="857252" y="4292602"/>
            <a:ext cx="216323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 Adobe Photoshop</a:t>
            </a:r>
          </a:p>
        </p:txBody>
      </p:sp>
      <p:sp>
        <p:nvSpPr>
          <p:cNvPr id="31" name="文本框 30"/>
          <p:cNvSpPr txBox="1">
            <a:spLocks noChangeArrowheads="1"/>
          </p:cNvSpPr>
          <p:nvPr/>
        </p:nvSpPr>
        <p:spPr bwMode="auto">
          <a:xfrm>
            <a:off x="3617385" y="4311652"/>
            <a:ext cx="22817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Adobe Illustrator</a:t>
            </a:r>
          </a:p>
        </p:txBody>
      </p:sp>
      <p:sp>
        <p:nvSpPr>
          <p:cNvPr id="32" name="文本框 31"/>
          <p:cNvSpPr txBox="1">
            <a:spLocks noChangeArrowheads="1"/>
          </p:cNvSpPr>
          <p:nvPr/>
        </p:nvSpPr>
        <p:spPr bwMode="auto">
          <a:xfrm>
            <a:off x="6441018" y="4292602"/>
            <a:ext cx="18245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Adobe Flash</a:t>
            </a:r>
          </a:p>
        </p:txBody>
      </p:sp>
      <p:sp>
        <p:nvSpPr>
          <p:cNvPr id="33" name="文本框 32"/>
          <p:cNvSpPr txBox="1">
            <a:spLocks noChangeArrowheads="1"/>
          </p:cNvSpPr>
          <p:nvPr/>
        </p:nvSpPr>
        <p:spPr bwMode="auto">
          <a:xfrm>
            <a:off x="8964085" y="4292602"/>
            <a:ext cx="247438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 Adobe After Effects </a:t>
            </a:r>
          </a:p>
        </p:txBody>
      </p:sp>
      <p:sp>
        <p:nvSpPr>
          <p:cNvPr id="34" name="Content Placeholder 2"/>
          <p:cNvSpPr txBox="1">
            <a:spLocks noChangeArrowheads="1"/>
          </p:cNvSpPr>
          <p:nvPr/>
        </p:nvSpPr>
        <p:spPr bwMode="auto">
          <a:xfrm>
            <a:off x="508001" y="5135034"/>
            <a:ext cx="11324167" cy="1121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1600">
                <a:solidFill>
                  <a:prstClr val="white"/>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p>
        </p:txBody>
      </p:sp>
    </p:spTree>
    <p:extLst>
      <p:ext uri="{BB962C8B-B14F-4D97-AF65-F5344CB8AC3E}">
        <p14:creationId val="288386724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 calcmode="lin" valueType="num">
                                      <p:cBhvr>
                                        <p:cTn dur="500" fill="hold" id="9"/>
                                        <p:tgtEl>
                                          <p:spTgt spid="26"/>
                                        </p:tgtEl>
                                        <p:attrNameLst>
                                          <p:attrName>style.rotation</p:attrName>
                                        </p:attrNameLst>
                                      </p:cBhvr>
                                      <p:tavLst>
                                        <p:tav tm="0">
                                          <p:val>
                                            <p:fltVal val="360"/>
                                          </p:val>
                                        </p:tav>
                                        <p:tav tm="100000">
                                          <p:val>
                                            <p:fltVal val="0"/>
                                          </p:val>
                                        </p:tav>
                                      </p:tavLst>
                                    </p:anim>
                                    <p:animEffect filter="fade" transition="in">
                                      <p:cBhvr>
                                        <p:cTn dur="500" id="10"/>
                                        <p:tgtEl>
                                          <p:spTgt spid="26"/>
                                        </p:tgtEl>
                                      </p:cBhvr>
                                    </p:animEffect>
                                  </p:childTnLst>
                                </p:cTn>
                              </p:par>
                            </p:childTnLst>
                          </p:cTn>
                        </p:par>
                        <p:par>
                          <p:cTn fill="hold" id="11" nodeType="afterGroup">
                            <p:stCondLst>
                              <p:cond delay="500"/>
                            </p:stCondLst>
                            <p:childTnLst>
                              <p:par>
                                <p:cTn decel="100000" fill="hold" grpId="0" id="12" nodeType="afterEffect" presetClass="entr" presetID="2" presetSubtype="4">
                                  <p:stCondLst>
                                    <p:cond delay="0"/>
                                  </p:stCondLst>
                                  <p:childTnLst>
                                    <p:set>
                                      <p:cBhvr>
                                        <p:cTn dur="1" fill="hold" id="13">
                                          <p:stCondLst>
                                            <p:cond delay="0"/>
                                          </p:stCondLst>
                                        </p:cTn>
                                        <p:tgtEl>
                                          <p:spTgt spid="30"/>
                                        </p:tgtEl>
                                        <p:attrNameLst>
                                          <p:attrName>style.visibility</p:attrName>
                                        </p:attrNameLst>
                                      </p:cBhvr>
                                      <p:to>
                                        <p:strVal val="visible"/>
                                      </p:to>
                                    </p:set>
                                    <p:anim calcmode="lin" valueType="num">
                                      <p:cBhvr additive="base">
                                        <p:cTn dur="500" fill="hold" id="14"/>
                                        <p:tgtEl>
                                          <p:spTgt spid="30"/>
                                        </p:tgtEl>
                                        <p:attrNameLst>
                                          <p:attrName>ppt_x</p:attrName>
                                        </p:attrNameLst>
                                      </p:cBhvr>
                                      <p:tavLst>
                                        <p:tav tm="0">
                                          <p:val>
                                            <p:strVal val="#ppt_x"/>
                                          </p:val>
                                        </p:tav>
                                        <p:tav tm="100000">
                                          <p:val>
                                            <p:strVal val="#ppt_x"/>
                                          </p:val>
                                        </p:tav>
                                      </p:tavLst>
                                    </p:anim>
                                    <p:anim calcmode="lin" valueType="num">
                                      <p:cBhvr additive="base">
                                        <p:cTn dur="500" fill="hold" id="15"/>
                                        <p:tgtEl>
                                          <p:spTgt spid="30"/>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1000"/>
                            </p:stCondLst>
                            <p:childTnLst>
                              <p:par>
                                <p:cTn decel="100000" fill="hold" id="17" nodeType="afterEffect" presetClass="entr" presetID="49"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 calcmode="lin" valueType="num">
                                      <p:cBhvr>
                                        <p:cTn dur="500" fill="hold" id="21"/>
                                        <p:tgtEl>
                                          <p:spTgt spid="27"/>
                                        </p:tgtEl>
                                        <p:attrNameLst>
                                          <p:attrName>style.rotation</p:attrName>
                                        </p:attrNameLst>
                                      </p:cBhvr>
                                      <p:tavLst>
                                        <p:tav tm="0">
                                          <p:val>
                                            <p:fltVal val="360"/>
                                          </p:val>
                                        </p:tav>
                                        <p:tav tm="100000">
                                          <p:val>
                                            <p:fltVal val="0"/>
                                          </p:val>
                                        </p:tav>
                                      </p:tavLst>
                                    </p:anim>
                                    <p:animEffect filter="fade" transition="in">
                                      <p:cBhvr>
                                        <p:cTn dur="500" id="22"/>
                                        <p:tgtEl>
                                          <p:spTgt spid="27"/>
                                        </p:tgtEl>
                                      </p:cBhvr>
                                    </p:animEffect>
                                  </p:childTnLst>
                                </p:cTn>
                              </p:par>
                            </p:childTnLst>
                          </p:cTn>
                        </p:par>
                        <p:par>
                          <p:cTn fill="hold" id="23" nodeType="afterGroup">
                            <p:stCondLst>
                              <p:cond delay="1500"/>
                            </p:stCondLst>
                            <p:childTnLst>
                              <p:par>
                                <p:cTn decel="100000" fill="hold" grpId="0" id="24" nodeType="afterEffect" presetClass="entr" presetID="2" presetSubtype="4">
                                  <p:stCondLst>
                                    <p:cond delay="0"/>
                                  </p:stCondLst>
                                  <p:childTnLst>
                                    <p:set>
                                      <p:cBhvr>
                                        <p:cTn dur="1" fill="hold" id="25">
                                          <p:stCondLst>
                                            <p:cond delay="0"/>
                                          </p:stCondLst>
                                        </p:cTn>
                                        <p:tgtEl>
                                          <p:spTgt spid="31"/>
                                        </p:tgtEl>
                                        <p:attrNameLst>
                                          <p:attrName>style.visibility</p:attrName>
                                        </p:attrNameLst>
                                      </p:cBhvr>
                                      <p:to>
                                        <p:strVal val="visible"/>
                                      </p:to>
                                    </p:set>
                                    <p:anim calcmode="lin" valueType="num">
                                      <p:cBhvr additive="base">
                                        <p:cTn dur="500" fill="hold" id="26"/>
                                        <p:tgtEl>
                                          <p:spTgt spid="31"/>
                                        </p:tgtEl>
                                        <p:attrNameLst>
                                          <p:attrName>ppt_x</p:attrName>
                                        </p:attrNameLst>
                                      </p:cBhvr>
                                      <p:tavLst>
                                        <p:tav tm="0">
                                          <p:val>
                                            <p:strVal val="#ppt_x"/>
                                          </p:val>
                                        </p:tav>
                                        <p:tav tm="100000">
                                          <p:val>
                                            <p:strVal val="#ppt_x"/>
                                          </p:val>
                                        </p:tav>
                                      </p:tavLst>
                                    </p:anim>
                                    <p:anim calcmode="lin" valueType="num">
                                      <p:cBhvr additive="base">
                                        <p:cTn dur="500" fill="hold" id="27"/>
                                        <p:tgtEl>
                                          <p:spTgt spid="3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decel="100000" fill="hold" id="29" nodeType="afterEffect" presetClass="entr" presetID="49" presetSubtype="0">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p:cTn dur="500" fill="hold" id="31"/>
                                        <p:tgtEl>
                                          <p:spTgt spid="28"/>
                                        </p:tgtEl>
                                        <p:attrNameLst>
                                          <p:attrName>ppt_w</p:attrName>
                                        </p:attrNameLst>
                                      </p:cBhvr>
                                      <p:tavLst>
                                        <p:tav tm="0">
                                          <p:val>
                                            <p:fltVal val="0"/>
                                          </p:val>
                                        </p:tav>
                                        <p:tav tm="100000">
                                          <p:val>
                                            <p:strVal val="#ppt_w"/>
                                          </p:val>
                                        </p:tav>
                                      </p:tavLst>
                                    </p:anim>
                                    <p:anim calcmode="lin" valueType="num">
                                      <p:cBhvr>
                                        <p:cTn dur="500" fill="hold" id="32"/>
                                        <p:tgtEl>
                                          <p:spTgt spid="28"/>
                                        </p:tgtEl>
                                        <p:attrNameLst>
                                          <p:attrName>ppt_h</p:attrName>
                                        </p:attrNameLst>
                                      </p:cBhvr>
                                      <p:tavLst>
                                        <p:tav tm="0">
                                          <p:val>
                                            <p:fltVal val="0"/>
                                          </p:val>
                                        </p:tav>
                                        <p:tav tm="100000">
                                          <p:val>
                                            <p:strVal val="#ppt_h"/>
                                          </p:val>
                                        </p:tav>
                                      </p:tavLst>
                                    </p:anim>
                                    <p:anim calcmode="lin" valueType="num">
                                      <p:cBhvr>
                                        <p:cTn dur="500" fill="hold" id="33"/>
                                        <p:tgtEl>
                                          <p:spTgt spid="28"/>
                                        </p:tgtEl>
                                        <p:attrNameLst>
                                          <p:attrName>style.rotation</p:attrName>
                                        </p:attrNameLst>
                                      </p:cBhvr>
                                      <p:tavLst>
                                        <p:tav tm="0">
                                          <p:val>
                                            <p:fltVal val="360"/>
                                          </p:val>
                                        </p:tav>
                                        <p:tav tm="100000">
                                          <p:val>
                                            <p:fltVal val="0"/>
                                          </p:val>
                                        </p:tav>
                                      </p:tavLst>
                                    </p:anim>
                                    <p:animEffect filter="fade" transition="in">
                                      <p:cBhvr>
                                        <p:cTn dur="500" id="34"/>
                                        <p:tgtEl>
                                          <p:spTgt spid="28"/>
                                        </p:tgtEl>
                                      </p:cBhvr>
                                    </p:animEffect>
                                  </p:childTnLst>
                                </p:cTn>
                              </p:par>
                            </p:childTnLst>
                          </p:cTn>
                        </p:par>
                        <p:par>
                          <p:cTn fill="hold" id="35" nodeType="afterGroup">
                            <p:stCondLst>
                              <p:cond delay="2500"/>
                            </p:stCondLst>
                            <p:childTnLst>
                              <p:par>
                                <p:cTn decel="100000" fill="hold" grpId="0" id="36" nodeType="afterEffect" presetClass="entr" presetID="2" presetSubtype="4">
                                  <p:stCondLst>
                                    <p:cond delay="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500" fill="hold" id="38"/>
                                        <p:tgtEl>
                                          <p:spTgt spid="32"/>
                                        </p:tgtEl>
                                        <p:attrNameLst>
                                          <p:attrName>ppt_x</p:attrName>
                                        </p:attrNameLst>
                                      </p:cBhvr>
                                      <p:tavLst>
                                        <p:tav tm="0">
                                          <p:val>
                                            <p:strVal val="#ppt_x"/>
                                          </p:val>
                                        </p:tav>
                                        <p:tav tm="100000">
                                          <p:val>
                                            <p:strVal val="#ppt_x"/>
                                          </p:val>
                                        </p:tav>
                                      </p:tavLst>
                                    </p:anim>
                                    <p:anim calcmode="lin" valueType="num">
                                      <p:cBhvr additive="base">
                                        <p:cTn dur="5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000"/>
                            </p:stCondLst>
                            <p:childTnLst>
                              <p:par>
                                <p:cTn decel="100000" fill="hold" id="41" nodeType="afterEffect" presetClass="entr" presetID="49" presetSubtype="0">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p:cTn dur="500" fill="hold" id="43"/>
                                        <p:tgtEl>
                                          <p:spTgt spid="29"/>
                                        </p:tgtEl>
                                        <p:attrNameLst>
                                          <p:attrName>ppt_w</p:attrName>
                                        </p:attrNameLst>
                                      </p:cBhvr>
                                      <p:tavLst>
                                        <p:tav tm="0">
                                          <p:val>
                                            <p:fltVal val="0"/>
                                          </p:val>
                                        </p:tav>
                                        <p:tav tm="100000">
                                          <p:val>
                                            <p:strVal val="#ppt_w"/>
                                          </p:val>
                                        </p:tav>
                                      </p:tavLst>
                                    </p:anim>
                                    <p:anim calcmode="lin" valueType="num">
                                      <p:cBhvr>
                                        <p:cTn dur="500" fill="hold" id="44"/>
                                        <p:tgtEl>
                                          <p:spTgt spid="29"/>
                                        </p:tgtEl>
                                        <p:attrNameLst>
                                          <p:attrName>ppt_h</p:attrName>
                                        </p:attrNameLst>
                                      </p:cBhvr>
                                      <p:tavLst>
                                        <p:tav tm="0">
                                          <p:val>
                                            <p:fltVal val="0"/>
                                          </p:val>
                                        </p:tav>
                                        <p:tav tm="100000">
                                          <p:val>
                                            <p:strVal val="#ppt_h"/>
                                          </p:val>
                                        </p:tav>
                                      </p:tavLst>
                                    </p:anim>
                                    <p:anim calcmode="lin" valueType="num">
                                      <p:cBhvr>
                                        <p:cTn dur="500" fill="hold" id="45"/>
                                        <p:tgtEl>
                                          <p:spTgt spid="29"/>
                                        </p:tgtEl>
                                        <p:attrNameLst>
                                          <p:attrName>style.rotation</p:attrName>
                                        </p:attrNameLst>
                                      </p:cBhvr>
                                      <p:tavLst>
                                        <p:tav tm="0">
                                          <p:val>
                                            <p:fltVal val="360"/>
                                          </p:val>
                                        </p:tav>
                                        <p:tav tm="100000">
                                          <p:val>
                                            <p:fltVal val="0"/>
                                          </p:val>
                                        </p:tav>
                                      </p:tavLst>
                                    </p:anim>
                                    <p:animEffect filter="fade" transition="in">
                                      <p:cBhvr>
                                        <p:cTn dur="500" id="46"/>
                                        <p:tgtEl>
                                          <p:spTgt spid="29"/>
                                        </p:tgtEl>
                                      </p:cBhvr>
                                    </p:animEffect>
                                  </p:childTnLst>
                                </p:cTn>
                              </p:par>
                            </p:childTnLst>
                          </p:cTn>
                        </p:par>
                        <p:par>
                          <p:cTn fill="hold" id="47" nodeType="afterGroup">
                            <p:stCondLst>
                              <p:cond delay="3500"/>
                            </p:stCondLst>
                            <p:childTnLst>
                              <p:par>
                                <p:cTn decel="100000" fill="hold" grpId="0" id="48" nodeType="afterEffect" presetClass="entr" presetID="2" presetSubtype="4">
                                  <p:stCondLst>
                                    <p:cond delay="0"/>
                                  </p:stCondLst>
                                  <p:childTnLst>
                                    <p:set>
                                      <p:cBhvr>
                                        <p:cTn dur="1" fill="hold" id="49">
                                          <p:stCondLst>
                                            <p:cond delay="0"/>
                                          </p:stCondLst>
                                        </p:cTn>
                                        <p:tgtEl>
                                          <p:spTgt spid="33"/>
                                        </p:tgtEl>
                                        <p:attrNameLst>
                                          <p:attrName>style.visibility</p:attrName>
                                        </p:attrNameLst>
                                      </p:cBhvr>
                                      <p:to>
                                        <p:strVal val="visible"/>
                                      </p:to>
                                    </p:set>
                                    <p:anim calcmode="lin" valueType="num">
                                      <p:cBhvr additive="base">
                                        <p:cTn dur="500" fill="hold" id="50"/>
                                        <p:tgtEl>
                                          <p:spTgt spid="33"/>
                                        </p:tgtEl>
                                        <p:attrNameLst>
                                          <p:attrName>ppt_x</p:attrName>
                                        </p:attrNameLst>
                                      </p:cBhvr>
                                      <p:tavLst>
                                        <p:tav tm="0">
                                          <p:val>
                                            <p:strVal val="#ppt_x"/>
                                          </p:val>
                                        </p:tav>
                                        <p:tav tm="100000">
                                          <p:val>
                                            <p:strVal val="#ppt_x"/>
                                          </p:val>
                                        </p:tav>
                                      </p:tavLst>
                                    </p:anim>
                                    <p:anim calcmode="lin" valueType="num">
                                      <p:cBhvr additive="base">
                                        <p:cTn dur="500" fill="hold" id="51"/>
                                        <p:tgtEl>
                                          <p:spTgt spid="33"/>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16" presetSubtype="37">
                                  <p:stCondLst>
                                    <p:cond delay="0"/>
                                  </p:stCondLst>
                                  <p:childTnLst>
                                    <p:set>
                                      <p:cBhvr>
                                        <p:cTn dur="1" fill="hold" id="55">
                                          <p:stCondLst>
                                            <p:cond delay="0"/>
                                          </p:stCondLst>
                                        </p:cTn>
                                        <p:tgtEl>
                                          <p:spTgt spid="34"/>
                                        </p:tgtEl>
                                        <p:attrNameLst>
                                          <p:attrName>style.visibility</p:attrName>
                                        </p:attrNameLst>
                                      </p:cBhvr>
                                      <p:to>
                                        <p:strVal val="visible"/>
                                      </p:to>
                                    </p:set>
                                    <p:animEffect filter="barn(outVertical)" transition="in">
                                      <p:cBhvr>
                                        <p:cTn dur="500" id="5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560918" y="2277534"/>
            <a:ext cx="2601383" cy="218863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4" name="矩形 23"/>
          <p:cNvSpPr/>
          <p:nvPr/>
        </p:nvSpPr>
        <p:spPr>
          <a:xfrm>
            <a:off x="3365500" y="2277534"/>
            <a:ext cx="2599267" cy="218863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5" name="矩形 24"/>
          <p:cNvSpPr/>
          <p:nvPr/>
        </p:nvSpPr>
        <p:spPr>
          <a:xfrm>
            <a:off x="6167967" y="2277534"/>
            <a:ext cx="2599267" cy="218863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6" name="矩形 25"/>
          <p:cNvSpPr/>
          <p:nvPr/>
        </p:nvSpPr>
        <p:spPr>
          <a:xfrm>
            <a:off x="8970433" y="2277534"/>
            <a:ext cx="2650067" cy="218863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7" name="Rectangle 23"/>
          <p:cNvSpPr>
            <a:spLocks noChangeArrowheads="1"/>
          </p:cNvSpPr>
          <p:nvPr/>
        </p:nvSpPr>
        <p:spPr bwMode="auto">
          <a:xfrm>
            <a:off x="766234" y="5039785"/>
            <a:ext cx="2165351" cy="481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2133">
                <a:solidFill>
                  <a:prstClr val="white"/>
                </a:solidFill>
                <a:cs charset="0" panose="020b0604020202020204" pitchFamily="34" typeface="Arial"/>
              </a:rPr>
              <a:t>$49.99</a:t>
            </a:r>
          </a:p>
        </p:txBody>
      </p:sp>
      <p:sp>
        <p:nvSpPr>
          <p:cNvPr id="28" name="文本框 27"/>
          <p:cNvSpPr txBox="1"/>
          <p:nvPr/>
        </p:nvSpPr>
        <p:spPr>
          <a:xfrm>
            <a:off x="762000" y="4591052"/>
            <a:ext cx="2175933" cy="375971"/>
          </a:xfrm>
          <a:prstGeom prst="rect">
            <a:avLst/>
          </a:prstGeom>
          <a:noFill/>
        </p:spPr>
        <p:txBody>
          <a:bodyPr>
            <a:spAutoFit/>
          </a:bodyPr>
          <a:lstStyle/>
          <a:p>
            <a:pPr algn="ctr" defTabSz="913530">
              <a:defRPr/>
            </a:pPr>
            <a:r>
              <a:rPr altLang="zh-CN" lang="en-US" sz="1867">
                <a:solidFill>
                  <a:prstClr val="white"/>
                </a:solidFill>
              </a:rPr>
              <a:t>Specimen  One</a:t>
            </a:r>
          </a:p>
        </p:txBody>
      </p:sp>
      <p:sp>
        <p:nvSpPr>
          <p:cNvPr id="29" name="Rectangle 27"/>
          <p:cNvSpPr/>
          <p:nvPr/>
        </p:nvSpPr>
        <p:spPr>
          <a:xfrm>
            <a:off x="1123951" y="5681133"/>
            <a:ext cx="1449916" cy="304800"/>
          </a:xfrm>
          <a:prstGeom prst="rect">
            <a:avLst/>
          </a:prstGeom>
          <a:solidFill>
            <a:schemeClr val="accent1">
              <a:alpha val="40000"/>
            </a:schemeClr>
          </a:solidFill>
          <a:ln w="12700">
            <a:noFill/>
          </a:ln>
        </p:spPr>
        <p:txBody>
          <a:bodyPr>
            <a:spAutoFit/>
          </a:bodyPr>
          <a:lstStyle/>
          <a:p>
            <a:pPr algn="ctr" defTabSz="913530">
              <a:defRPr/>
            </a:pPr>
            <a:r>
              <a:rPr altLang="zh-CN" lang="en-US" sz="1400">
                <a:solidFill>
                  <a:prstClr val="white"/>
                </a:solidFill>
              </a:rPr>
              <a:t>ADD TO CART</a:t>
            </a:r>
          </a:p>
        </p:txBody>
      </p:sp>
      <p:sp>
        <p:nvSpPr>
          <p:cNvPr id="30" name="Rectangle 23"/>
          <p:cNvSpPr>
            <a:spLocks noChangeArrowheads="1"/>
          </p:cNvSpPr>
          <p:nvPr/>
        </p:nvSpPr>
        <p:spPr bwMode="auto">
          <a:xfrm>
            <a:off x="3581401" y="5039785"/>
            <a:ext cx="2165351" cy="481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2133">
                <a:solidFill>
                  <a:prstClr val="white"/>
                </a:solidFill>
                <a:cs charset="0" panose="020b0604020202020204" pitchFamily="34" typeface="Arial"/>
              </a:rPr>
              <a:t>$99.99</a:t>
            </a:r>
          </a:p>
        </p:txBody>
      </p:sp>
      <p:sp>
        <p:nvSpPr>
          <p:cNvPr id="31" name="文本框 30"/>
          <p:cNvSpPr txBox="1"/>
          <p:nvPr/>
        </p:nvSpPr>
        <p:spPr>
          <a:xfrm>
            <a:off x="3575052" y="4591052"/>
            <a:ext cx="2178049" cy="375971"/>
          </a:xfrm>
          <a:prstGeom prst="rect">
            <a:avLst/>
          </a:prstGeom>
          <a:noFill/>
        </p:spPr>
        <p:txBody>
          <a:bodyPr>
            <a:spAutoFit/>
          </a:bodyPr>
          <a:lstStyle/>
          <a:p>
            <a:pPr algn="ctr" defTabSz="913530">
              <a:defRPr/>
            </a:pPr>
            <a:r>
              <a:rPr altLang="zh-CN" lang="en-US" sz="1867">
                <a:solidFill>
                  <a:prstClr val="white"/>
                </a:solidFill>
              </a:rPr>
              <a:t>Specimen  One</a:t>
            </a:r>
          </a:p>
        </p:txBody>
      </p:sp>
      <p:sp>
        <p:nvSpPr>
          <p:cNvPr id="32" name="Rectangle 27"/>
          <p:cNvSpPr/>
          <p:nvPr/>
        </p:nvSpPr>
        <p:spPr>
          <a:xfrm>
            <a:off x="3939118" y="5681133"/>
            <a:ext cx="1449916" cy="304800"/>
          </a:xfrm>
          <a:prstGeom prst="rect">
            <a:avLst/>
          </a:prstGeom>
          <a:solidFill>
            <a:schemeClr val="accent1">
              <a:alpha val="40000"/>
            </a:schemeClr>
          </a:solidFill>
          <a:ln w="12700">
            <a:noFill/>
          </a:ln>
        </p:spPr>
        <p:txBody>
          <a:bodyPr>
            <a:spAutoFit/>
          </a:bodyPr>
          <a:lstStyle/>
          <a:p>
            <a:pPr algn="ctr" defTabSz="913530">
              <a:defRPr/>
            </a:pPr>
            <a:r>
              <a:rPr altLang="zh-CN" lang="en-US" sz="1400">
                <a:solidFill>
                  <a:prstClr val="white"/>
                </a:solidFill>
              </a:rPr>
              <a:t>ADD TO CART</a:t>
            </a:r>
          </a:p>
        </p:txBody>
      </p:sp>
      <p:sp>
        <p:nvSpPr>
          <p:cNvPr id="34" name="Rectangle 23"/>
          <p:cNvSpPr>
            <a:spLocks noChangeArrowheads="1"/>
          </p:cNvSpPr>
          <p:nvPr/>
        </p:nvSpPr>
        <p:spPr bwMode="auto">
          <a:xfrm>
            <a:off x="6385983" y="5039785"/>
            <a:ext cx="2165349" cy="481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2133">
                <a:solidFill>
                  <a:prstClr val="white"/>
                </a:solidFill>
                <a:cs charset="0" panose="020b0604020202020204" pitchFamily="34" typeface="Arial"/>
              </a:rPr>
              <a:t>$149.99</a:t>
            </a:r>
          </a:p>
        </p:txBody>
      </p:sp>
      <p:sp>
        <p:nvSpPr>
          <p:cNvPr id="35" name="文本框 34"/>
          <p:cNvSpPr txBox="1"/>
          <p:nvPr/>
        </p:nvSpPr>
        <p:spPr>
          <a:xfrm>
            <a:off x="6379633" y="4591052"/>
            <a:ext cx="2175933" cy="375971"/>
          </a:xfrm>
          <a:prstGeom prst="rect">
            <a:avLst/>
          </a:prstGeom>
          <a:noFill/>
        </p:spPr>
        <p:txBody>
          <a:bodyPr>
            <a:spAutoFit/>
          </a:bodyPr>
          <a:lstStyle/>
          <a:p>
            <a:pPr algn="ctr" defTabSz="913530">
              <a:defRPr/>
            </a:pPr>
            <a:r>
              <a:rPr altLang="zh-CN" lang="en-US" sz="1867">
                <a:solidFill>
                  <a:prstClr val="white"/>
                </a:solidFill>
              </a:rPr>
              <a:t>Specimen  One</a:t>
            </a:r>
          </a:p>
        </p:txBody>
      </p:sp>
      <p:sp>
        <p:nvSpPr>
          <p:cNvPr id="36" name="Rectangle 27"/>
          <p:cNvSpPr/>
          <p:nvPr/>
        </p:nvSpPr>
        <p:spPr>
          <a:xfrm>
            <a:off x="6743701" y="5681133"/>
            <a:ext cx="1449917" cy="304800"/>
          </a:xfrm>
          <a:prstGeom prst="rect">
            <a:avLst/>
          </a:prstGeom>
          <a:solidFill>
            <a:schemeClr val="accent1">
              <a:alpha val="40000"/>
            </a:schemeClr>
          </a:solidFill>
          <a:ln w="12700">
            <a:noFill/>
          </a:ln>
        </p:spPr>
        <p:txBody>
          <a:bodyPr>
            <a:spAutoFit/>
          </a:bodyPr>
          <a:lstStyle/>
          <a:p>
            <a:pPr algn="ctr" defTabSz="913530">
              <a:defRPr/>
            </a:pPr>
            <a:r>
              <a:rPr altLang="zh-CN" lang="en-US" sz="1400">
                <a:solidFill>
                  <a:prstClr val="white"/>
                </a:solidFill>
              </a:rPr>
              <a:t>ADD TO CART</a:t>
            </a:r>
          </a:p>
        </p:txBody>
      </p:sp>
      <p:sp>
        <p:nvSpPr>
          <p:cNvPr id="38" name="Rectangle 23"/>
          <p:cNvSpPr>
            <a:spLocks noChangeArrowheads="1"/>
          </p:cNvSpPr>
          <p:nvPr/>
        </p:nvSpPr>
        <p:spPr bwMode="auto">
          <a:xfrm>
            <a:off x="9211732" y="5039785"/>
            <a:ext cx="2167467" cy="481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2133">
                <a:solidFill>
                  <a:prstClr val="white"/>
                </a:solidFill>
                <a:cs charset="0" panose="020b0604020202020204" pitchFamily="34" typeface="Arial"/>
              </a:rPr>
              <a:t>$199.99</a:t>
            </a:r>
          </a:p>
        </p:txBody>
      </p:sp>
      <p:sp>
        <p:nvSpPr>
          <p:cNvPr id="39" name="文本框 38"/>
          <p:cNvSpPr txBox="1"/>
          <p:nvPr/>
        </p:nvSpPr>
        <p:spPr>
          <a:xfrm>
            <a:off x="9207500" y="4591052"/>
            <a:ext cx="2175933" cy="375971"/>
          </a:xfrm>
          <a:prstGeom prst="rect">
            <a:avLst/>
          </a:prstGeom>
          <a:noFill/>
        </p:spPr>
        <p:txBody>
          <a:bodyPr>
            <a:spAutoFit/>
          </a:bodyPr>
          <a:lstStyle/>
          <a:p>
            <a:pPr algn="ctr" defTabSz="913530">
              <a:defRPr/>
            </a:pPr>
            <a:r>
              <a:rPr altLang="zh-CN" lang="en-US" sz="1867">
                <a:solidFill>
                  <a:prstClr val="white"/>
                </a:solidFill>
              </a:rPr>
              <a:t>Specimen  One</a:t>
            </a:r>
          </a:p>
        </p:txBody>
      </p:sp>
      <p:sp>
        <p:nvSpPr>
          <p:cNvPr id="40" name="Rectangle 27"/>
          <p:cNvSpPr/>
          <p:nvPr/>
        </p:nvSpPr>
        <p:spPr>
          <a:xfrm>
            <a:off x="9571566" y="5681133"/>
            <a:ext cx="1449917" cy="304800"/>
          </a:xfrm>
          <a:prstGeom prst="rect">
            <a:avLst/>
          </a:prstGeom>
          <a:solidFill>
            <a:schemeClr val="accent1">
              <a:alpha val="40000"/>
            </a:schemeClr>
          </a:solidFill>
          <a:ln w="12700">
            <a:noFill/>
          </a:ln>
        </p:spPr>
        <p:txBody>
          <a:bodyPr>
            <a:spAutoFit/>
          </a:bodyPr>
          <a:lstStyle/>
          <a:p>
            <a:pPr algn="ctr" defTabSz="913530">
              <a:defRPr/>
            </a:pPr>
            <a:r>
              <a:rPr altLang="zh-CN" lang="en-US" sz="1400">
                <a:solidFill>
                  <a:prstClr val="white"/>
                </a:solidFill>
              </a:rPr>
              <a:t>ADD TO CART</a:t>
            </a:r>
          </a:p>
        </p:txBody>
      </p:sp>
    </p:spTree>
    <p:extLst>
      <p:ext uri="{BB962C8B-B14F-4D97-AF65-F5344CB8AC3E}">
        <p14:creationId val="353849928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600" id="7"/>
                                        <p:tgtEl>
                                          <p:spTgt spid="23"/>
                                        </p:tgtEl>
                                      </p:cBhvr>
                                    </p:animEffect>
                                  </p:childTnLst>
                                </p:cTn>
                              </p:par>
                              <p:par>
                                <p:cTn decel="100000" fill="hold" grpId="1" id="8" nodeType="withEffect" presetClass="path" presetID="35" presetSubtype="0">
                                  <p:stCondLst>
                                    <p:cond delay="0"/>
                                  </p:stCondLst>
                                  <p:childTnLst>
                                    <p:animMotion origin="layout" path="M -0.05552 0.00023 L -3.51034E-06 0.00023" pathEditMode="relative" ptsTypes="AA" rAng="0">
                                      <p:cBhvr>
                                        <p:cTn dur="800" fill="hold" id="9"/>
                                        <p:tgtEl>
                                          <p:spTgt spid="23"/>
                                        </p:tgtEl>
                                        <p:attrNameLst>
                                          <p:attrName>ppt_x,ppt_y</p:attrName>
                                        </p:attrNameLst>
                                      </p:cBhvr>
                                      <p:rCtr x="2800" y="0"/>
                                    </p:animMotion>
                                  </p:childTnLst>
                                </p:cTn>
                              </p:par>
                            </p:childTnLst>
                          </p:cTn>
                        </p:par>
                        <p:par>
                          <p:cTn fill="hold" id="10" nodeType="afterGroup">
                            <p:stCondLst>
                              <p:cond delay="800"/>
                            </p:stCondLst>
                            <p:childTnLst>
                              <p:par>
                                <p:cTn decel="100000" fill="hold" grpId="0" id="11" nodeType="afterEffect" presetClass="entr" presetID="2" presetSubtype="4">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additive="base">
                                        <p:cTn dur="500" fill="hold" id="13"/>
                                        <p:tgtEl>
                                          <p:spTgt spid="28"/>
                                        </p:tgtEl>
                                        <p:attrNameLst>
                                          <p:attrName>ppt_x</p:attrName>
                                        </p:attrNameLst>
                                      </p:cBhvr>
                                      <p:tavLst>
                                        <p:tav tm="0">
                                          <p:val>
                                            <p:strVal val="#ppt_x"/>
                                          </p:val>
                                        </p:tav>
                                        <p:tav tm="100000">
                                          <p:val>
                                            <p:strVal val="#ppt_x"/>
                                          </p:val>
                                        </p:tav>
                                      </p:tavLst>
                                    </p:anim>
                                    <p:anim calcmode="lin" valueType="num">
                                      <p:cBhvr additive="base">
                                        <p:cTn dur="500" fill="hold" id="14"/>
                                        <p:tgtEl>
                                          <p:spTgt spid="28"/>
                                        </p:tgtEl>
                                        <p:attrNameLst>
                                          <p:attrName>ppt_y</p:attrName>
                                        </p:attrNameLst>
                                      </p:cBhvr>
                                      <p:tavLst>
                                        <p:tav tm="0">
                                          <p:val>
                                            <p:strVal val="1+#ppt_h/2"/>
                                          </p:val>
                                        </p:tav>
                                        <p:tav tm="100000">
                                          <p:val>
                                            <p:strVal val="#ppt_y"/>
                                          </p:val>
                                        </p:tav>
                                      </p:tavLst>
                                    </p:anim>
                                  </p:childTnLst>
                                </p:cTn>
                              </p:par>
                              <p:par>
                                <p:cTn decel="100000" fill="hold" grpId="0" id="15" nodeType="withEffect" presetClass="entr" presetID="2" presetSubtype="4">
                                  <p:stCondLst>
                                    <p:cond delay="25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ppt_x"/>
                                          </p:val>
                                        </p:tav>
                                        <p:tav tm="100000">
                                          <p:val>
                                            <p:strVal val="#ppt_x"/>
                                          </p:val>
                                        </p:tav>
                                      </p:tavLst>
                                    </p:anim>
                                    <p:anim calcmode="lin" valueType="num">
                                      <p:cBhvr additive="base">
                                        <p:cTn dur="500" fill="hold" id="18"/>
                                        <p:tgtEl>
                                          <p:spTgt spid="27"/>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4">
                                  <p:stCondLst>
                                    <p:cond delay="50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ppt_x"/>
                                          </p:val>
                                        </p:tav>
                                        <p:tav tm="100000">
                                          <p:val>
                                            <p:strVal val="#ppt_x"/>
                                          </p:val>
                                        </p:tav>
                                      </p:tavLst>
                                    </p:anim>
                                    <p:anim calcmode="lin" valueType="num">
                                      <p:cBhvr additive="base">
                                        <p:cTn dur="500" fill="hold" id="22"/>
                                        <p:tgtEl>
                                          <p:spTgt spid="2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800"/>
                            </p:stCondLst>
                            <p:childTnLst>
                              <p:par>
                                <p:cTn fill="hold" grpId="0" id="24" nodeType="afterEffect" presetClass="entr" presetID="10" presetSubtype="0">
                                  <p:stCondLst>
                                    <p:cond delay="0"/>
                                  </p:stCondLst>
                                  <p:childTnLst>
                                    <p:set>
                                      <p:cBhvr>
                                        <p:cTn dur="1" fill="hold" id="25">
                                          <p:stCondLst>
                                            <p:cond delay="0"/>
                                          </p:stCondLst>
                                        </p:cTn>
                                        <p:tgtEl>
                                          <p:spTgt spid="24"/>
                                        </p:tgtEl>
                                        <p:attrNameLst>
                                          <p:attrName>style.visibility</p:attrName>
                                        </p:attrNameLst>
                                      </p:cBhvr>
                                      <p:to>
                                        <p:strVal val="visible"/>
                                      </p:to>
                                    </p:set>
                                    <p:animEffect filter="fade" transition="in">
                                      <p:cBhvr>
                                        <p:cTn dur="600" id="26"/>
                                        <p:tgtEl>
                                          <p:spTgt spid="24"/>
                                        </p:tgtEl>
                                      </p:cBhvr>
                                    </p:animEffect>
                                  </p:childTnLst>
                                </p:cTn>
                              </p:par>
                              <p:par>
                                <p:cTn decel="100000" fill="hold" grpId="1" id="27" nodeType="withEffect" presetClass="path" presetID="35" presetSubtype="0">
                                  <p:stCondLst>
                                    <p:cond delay="0"/>
                                  </p:stCondLst>
                                  <p:childTnLst>
                                    <p:animMotion origin="layout" path="M -0.05552 0.00023 L -3.51034E-06 0.00023" pathEditMode="relative" ptsTypes="AA" rAng="0">
                                      <p:cBhvr>
                                        <p:cTn dur="800" fill="hold" id="28"/>
                                        <p:tgtEl>
                                          <p:spTgt spid="24"/>
                                        </p:tgtEl>
                                        <p:attrNameLst>
                                          <p:attrName>ppt_x,ppt_y</p:attrName>
                                        </p:attrNameLst>
                                      </p:cBhvr>
                                      <p:rCtr x="2800" y="0"/>
                                    </p:animMotion>
                                  </p:childTnLst>
                                </p:cTn>
                              </p:par>
                            </p:childTnLst>
                          </p:cTn>
                        </p:par>
                        <p:par>
                          <p:cTn fill="hold" id="29" nodeType="afterGroup">
                            <p:stCondLst>
                              <p:cond delay="2600"/>
                            </p:stCondLst>
                            <p:childTnLst>
                              <p:par>
                                <p:cTn decel="100000" fill="hold" grpId="0" id="30" nodeType="after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25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fill="hold" id="36"/>
                                        <p:tgtEl>
                                          <p:spTgt spid="30"/>
                                        </p:tgtEl>
                                        <p:attrNameLst>
                                          <p:attrName>ppt_x</p:attrName>
                                        </p:attrNameLst>
                                      </p:cBhvr>
                                      <p:tavLst>
                                        <p:tav tm="0">
                                          <p:val>
                                            <p:strVal val="#ppt_x"/>
                                          </p:val>
                                        </p:tav>
                                        <p:tav tm="100000">
                                          <p:val>
                                            <p:strVal val="#ppt_x"/>
                                          </p:val>
                                        </p:tav>
                                      </p:tavLst>
                                    </p:anim>
                                    <p:anim calcmode="lin" valueType="num">
                                      <p:cBhvr additive="base">
                                        <p:cTn dur="500" fill="hold" id="37"/>
                                        <p:tgtEl>
                                          <p:spTgt spid="3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4">
                                  <p:stCondLst>
                                    <p:cond delay="500"/>
                                  </p:stCondLst>
                                  <p:childTnLst>
                                    <p:set>
                                      <p:cBhvr>
                                        <p:cTn dur="1" fill="hold" id="39">
                                          <p:stCondLst>
                                            <p:cond delay="0"/>
                                          </p:stCondLst>
                                        </p:cTn>
                                        <p:tgtEl>
                                          <p:spTgt spid="32"/>
                                        </p:tgtEl>
                                        <p:attrNameLst>
                                          <p:attrName>style.visibility</p:attrName>
                                        </p:attrNameLst>
                                      </p:cBhvr>
                                      <p:to>
                                        <p:strVal val="visible"/>
                                      </p:to>
                                    </p:set>
                                    <p:anim calcmode="lin" valueType="num">
                                      <p:cBhvr additive="base">
                                        <p:cTn dur="500" fill="hold" id="40"/>
                                        <p:tgtEl>
                                          <p:spTgt spid="32"/>
                                        </p:tgtEl>
                                        <p:attrNameLst>
                                          <p:attrName>ppt_x</p:attrName>
                                        </p:attrNameLst>
                                      </p:cBhvr>
                                      <p:tavLst>
                                        <p:tav tm="0">
                                          <p:val>
                                            <p:strVal val="#ppt_x"/>
                                          </p:val>
                                        </p:tav>
                                        <p:tav tm="100000">
                                          <p:val>
                                            <p:strVal val="#ppt_x"/>
                                          </p:val>
                                        </p:tav>
                                      </p:tavLst>
                                    </p:anim>
                                    <p:anim calcmode="lin" valueType="num">
                                      <p:cBhvr additive="base">
                                        <p:cTn dur="500" fill="hold" id="41"/>
                                        <p:tgtEl>
                                          <p:spTgt spid="32"/>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600"/>
                            </p:stCondLst>
                            <p:childTnLst>
                              <p:par>
                                <p:cTn fill="hold" grpId="0" id="43" nodeType="afterEffect" presetClass="entr" presetID="10" presetSubtype="0">
                                  <p:stCondLst>
                                    <p:cond delay="0"/>
                                  </p:stCondLst>
                                  <p:childTnLst>
                                    <p:set>
                                      <p:cBhvr>
                                        <p:cTn dur="1" fill="hold" id="44">
                                          <p:stCondLst>
                                            <p:cond delay="0"/>
                                          </p:stCondLst>
                                        </p:cTn>
                                        <p:tgtEl>
                                          <p:spTgt spid="25"/>
                                        </p:tgtEl>
                                        <p:attrNameLst>
                                          <p:attrName>style.visibility</p:attrName>
                                        </p:attrNameLst>
                                      </p:cBhvr>
                                      <p:to>
                                        <p:strVal val="visible"/>
                                      </p:to>
                                    </p:set>
                                    <p:animEffect filter="fade" transition="in">
                                      <p:cBhvr>
                                        <p:cTn dur="600" id="45"/>
                                        <p:tgtEl>
                                          <p:spTgt spid="25"/>
                                        </p:tgtEl>
                                      </p:cBhvr>
                                    </p:animEffect>
                                  </p:childTnLst>
                                </p:cTn>
                              </p:par>
                              <p:par>
                                <p:cTn decel="100000" fill="hold" grpId="1" id="46" nodeType="withEffect" presetClass="path" presetID="35" presetSubtype="0">
                                  <p:stCondLst>
                                    <p:cond delay="0"/>
                                  </p:stCondLst>
                                  <p:childTnLst>
                                    <p:animMotion origin="layout" path="M -0.05552 0.00023 L -3.51034E-06 0.00023" pathEditMode="relative" ptsTypes="AA" rAng="0">
                                      <p:cBhvr>
                                        <p:cTn dur="800" fill="hold" id="47"/>
                                        <p:tgtEl>
                                          <p:spTgt spid="25"/>
                                        </p:tgtEl>
                                        <p:attrNameLst>
                                          <p:attrName>ppt_x,ppt_y</p:attrName>
                                        </p:attrNameLst>
                                      </p:cBhvr>
                                      <p:rCtr x="2800" y="0"/>
                                    </p:animMotion>
                                  </p:childTnLst>
                                </p:cTn>
                              </p:par>
                            </p:childTnLst>
                          </p:cTn>
                        </p:par>
                        <p:par>
                          <p:cTn fill="hold" id="48" nodeType="afterGroup">
                            <p:stCondLst>
                              <p:cond delay="4400"/>
                            </p:stCondLst>
                            <p:childTnLst>
                              <p:par>
                                <p:cTn decel="100000" fill="hold" grpId="0" id="49" nodeType="afterEffect" presetClass="entr" presetID="2" presetSubtype="4">
                                  <p:stCondLst>
                                    <p:cond delay="0"/>
                                  </p:stCondLst>
                                  <p:childTnLst>
                                    <p:set>
                                      <p:cBhvr>
                                        <p:cTn dur="1" fill="hold" id="50">
                                          <p:stCondLst>
                                            <p:cond delay="0"/>
                                          </p:stCondLst>
                                        </p:cTn>
                                        <p:tgtEl>
                                          <p:spTgt spid="35"/>
                                        </p:tgtEl>
                                        <p:attrNameLst>
                                          <p:attrName>style.visibility</p:attrName>
                                        </p:attrNameLst>
                                      </p:cBhvr>
                                      <p:to>
                                        <p:strVal val="visible"/>
                                      </p:to>
                                    </p:set>
                                    <p:anim calcmode="lin" valueType="num">
                                      <p:cBhvr additive="base">
                                        <p:cTn dur="500" fill="hold" id="51"/>
                                        <p:tgtEl>
                                          <p:spTgt spid="35"/>
                                        </p:tgtEl>
                                        <p:attrNameLst>
                                          <p:attrName>ppt_x</p:attrName>
                                        </p:attrNameLst>
                                      </p:cBhvr>
                                      <p:tavLst>
                                        <p:tav tm="0">
                                          <p:val>
                                            <p:strVal val="#ppt_x"/>
                                          </p:val>
                                        </p:tav>
                                        <p:tav tm="100000">
                                          <p:val>
                                            <p:strVal val="#ppt_x"/>
                                          </p:val>
                                        </p:tav>
                                      </p:tavLst>
                                    </p:anim>
                                    <p:anim calcmode="lin" valueType="num">
                                      <p:cBhvr additive="base">
                                        <p:cTn dur="500" fill="hold" id="52"/>
                                        <p:tgtEl>
                                          <p:spTgt spid="35"/>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250"/>
                                  </p:stCondLst>
                                  <p:childTnLst>
                                    <p:set>
                                      <p:cBhvr>
                                        <p:cTn dur="1" fill="hold" id="54">
                                          <p:stCondLst>
                                            <p:cond delay="0"/>
                                          </p:stCondLst>
                                        </p:cTn>
                                        <p:tgtEl>
                                          <p:spTgt spid="34"/>
                                        </p:tgtEl>
                                        <p:attrNameLst>
                                          <p:attrName>style.visibility</p:attrName>
                                        </p:attrNameLst>
                                      </p:cBhvr>
                                      <p:to>
                                        <p:strVal val="visible"/>
                                      </p:to>
                                    </p:set>
                                    <p:anim calcmode="lin" valueType="num">
                                      <p:cBhvr additive="base">
                                        <p:cTn dur="500" fill="hold" id="55"/>
                                        <p:tgtEl>
                                          <p:spTgt spid="34"/>
                                        </p:tgtEl>
                                        <p:attrNameLst>
                                          <p:attrName>ppt_x</p:attrName>
                                        </p:attrNameLst>
                                      </p:cBhvr>
                                      <p:tavLst>
                                        <p:tav tm="0">
                                          <p:val>
                                            <p:strVal val="#ppt_x"/>
                                          </p:val>
                                        </p:tav>
                                        <p:tav tm="100000">
                                          <p:val>
                                            <p:strVal val="#ppt_x"/>
                                          </p:val>
                                        </p:tav>
                                      </p:tavLst>
                                    </p:anim>
                                    <p:anim calcmode="lin" valueType="num">
                                      <p:cBhvr additive="base">
                                        <p:cTn dur="500" fill="hold" id="56"/>
                                        <p:tgtEl>
                                          <p:spTgt spid="34"/>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500"/>
                                  </p:stCondLst>
                                  <p:childTnLst>
                                    <p:set>
                                      <p:cBhvr>
                                        <p:cTn dur="1" fill="hold" id="58">
                                          <p:stCondLst>
                                            <p:cond delay="0"/>
                                          </p:stCondLst>
                                        </p:cTn>
                                        <p:tgtEl>
                                          <p:spTgt spid="36"/>
                                        </p:tgtEl>
                                        <p:attrNameLst>
                                          <p:attrName>style.visibility</p:attrName>
                                        </p:attrNameLst>
                                      </p:cBhvr>
                                      <p:to>
                                        <p:strVal val="visible"/>
                                      </p:to>
                                    </p:set>
                                    <p:anim calcmode="lin" valueType="num">
                                      <p:cBhvr additive="base">
                                        <p:cTn dur="500" fill="hold" id="59"/>
                                        <p:tgtEl>
                                          <p:spTgt spid="36"/>
                                        </p:tgtEl>
                                        <p:attrNameLst>
                                          <p:attrName>ppt_x</p:attrName>
                                        </p:attrNameLst>
                                      </p:cBhvr>
                                      <p:tavLst>
                                        <p:tav tm="0">
                                          <p:val>
                                            <p:strVal val="#ppt_x"/>
                                          </p:val>
                                        </p:tav>
                                        <p:tav tm="100000">
                                          <p:val>
                                            <p:strVal val="#ppt_x"/>
                                          </p:val>
                                        </p:tav>
                                      </p:tavLst>
                                    </p:anim>
                                    <p:anim calcmode="lin" valueType="num">
                                      <p:cBhvr additive="base">
                                        <p:cTn dur="500" fill="hold" id="60"/>
                                        <p:tgtEl>
                                          <p:spTgt spid="36"/>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5400"/>
                            </p:stCondLst>
                            <p:childTnLst>
                              <p:par>
                                <p:cTn fill="hold" grpId="0" id="62" nodeType="afterEffect" presetClass="entr" presetID="10" presetSubtype="0">
                                  <p:stCondLst>
                                    <p:cond delay="0"/>
                                  </p:stCondLst>
                                  <p:childTnLst>
                                    <p:set>
                                      <p:cBhvr>
                                        <p:cTn dur="1" fill="hold" id="63">
                                          <p:stCondLst>
                                            <p:cond delay="0"/>
                                          </p:stCondLst>
                                        </p:cTn>
                                        <p:tgtEl>
                                          <p:spTgt spid="26"/>
                                        </p:tgtEl>
                                        <p:attrNameLst>
                                          <p:attrName>style.visibility</p:attrName>
                                        </p:attrNameLst>
                                      </p:cBhvr>
                                      <p:to>
                                        <p:strVal val="visible"/>
                                      </p:to>
                                    </p:set>
                                    <p:animEffect filter="fade" transition="in">
                                      <p:cBhvr>
                                        <p:cTn dur="600" id="64"/>
                                        <p:tgtEl>
                                          <p:spTgt spid="26"/>
                                        </p:tgtEl>
                                      </p:cBhvr>
                                    </p:animEffect>
                                  </p:childTnLst>
                                </p:cTn>
                              </p:par>
                              <p:par>
                                <p:cTn decel="100000" fill="hold" grpId="1" id="65" nodeType="withEffect" presetClass="path" presetID="35" presetSubtype="0">
                                  <p:stCondLst>
                                    <p:cond delay="0"/>
                                  </p:stCondLst>
                                  <p:childTnLst>
                                    <p:animMotion origin="layout" path="M -0.05552 0.00023 L -3.51034E-06 0.00023" pathEditMode="relative" ptsTypes="AA" rAng="0">
                                      <p:cBhvr>
                                        <p:cTn dur="800" fill="hold" id="66"/>
                                        <p:tgtEl>
                                          <p:spTgt spid="26"/>
                                        </p:tgtEl>
                                        <p:attrNameLst>
                                          <p:attrName>ppt_x,ppt_y</p:attrName>
                                        </p:attrNameLst>
                                      </p:cBhvr>
                                      <p:rCtr x="2800" y="0"/>
                                    </p:animMotion>
                                  </p:childTnLst>
                                </p:cTn>
                              </p:par>
                            </p:childTnLst>
                          </p:cTn>
                        </p:par>
                        <p:par>
                          <p:cTn fill="hold" id="67" nodeType="afterGroup">
                            <p:stCondLst>
                              <p:cond delay="6200"/>
                            </p:stCondLst>
                            <p:childTnLst>
                              <p:par>
                                <p:cTn decel="100000" fill="hold" grpId="0" id="68" nodeType="afterEffect" presetClass="entr" presetID="2" presetSubtype="4">
                                  <p:stCondLst>
                                    <p:cond delay="0"/>
                                  </p:stCondLst>
                                  <p:childTnLst>
                                    <p:set>
                                      <p:cBhvr>
                                        <p:cTn dur="1" fill="hold" id="69">
                                          <p:stCondLst>
                                            <p:cond delay="0"/>
                                          </p:stCondLst>
                                        </p:cTn>
                                        <p:tgtEl>
                                          <p:spTgt spid="39"/>
                                        </p:tgtEl>
                                        <p:attrNameLst>
                                          <p:attrName>style.visibility</p:attrName>
                                        </p:attrNameLst>
                                      </p:cBhvr>
                                      <p:to>
                                        <p:strVal val="visible"/>
                                      </p:to>
                                    </p:set>
                                    <p:anim calcmode="lin" valueType="num">
                                      <p:cBhvr additive="base">
                                        <p:cTn dur="500" fill="hold" id="70"/>
                                        <p:tgtEl>
                                          <p:spTgt spid="39"/>
                                        </p:tgtEl>
                                        <p:attrNameLst>
                                          <p:attrName>ppt_x</p:attrName>
                                        </p:attrNameLst>
                                      </p:cBhvr>
                                      <p:tavLst>
                                        <p:tav tm="0">
                                          <p:val>
                                            <p:strVal val="#ppt_x"/>
                                          </p:val>
                                        </p:tav>
                                        <p:tav tm="100000">
                                          <p:val>
                                            <p:strVal val="#ppt_x"/>
                                          </p:val>
                                        </p:tav>
                                      </p:tavLst>
                                    </p:anim>
                                    <p:anim calcmode="lin" valueType="num">
                                      <p:cBhvr additive="base">
                                        <p:cTn dur="500" fill="hold" id="71"/>
                                        <p:tgtEl>
                                          <p:spTgt spid="39"/>
                                        </p:tgtEl>
                                        <p:attrNameLst>
                                          <p:attrName>ppt_y</p:attrName>
                                        </p:attrNameLst>
                                      </p:cBhvr>
                                      <p:tavLst>
                                        <p:tav tm="0">
                                          <p:val>
                                            <p:strVal val="1+#ppt_h/2"/>
                                          </p:val>
                                        </p:tav>
                                        <p:tav tm="100000">
                                          <p:val>
                                            <p:strVal val="#ppt_y"/>
                                          </p:val>
                                        </p:tav>
                                      </p:tavLst>
                                    </p:anim>
                                  </p:childTnLst>
                                </p:cTn>
                              </p:par>
                              <p:par>
                                <p:cTn decel="100000" fill="hold" grpId="0" id="72" nodeType="withEffect" presetClass="entr" presetID="2" presetSubtype="4">
                                  <p:stCondLst>
                                    <p:cond delay="250"/>
                                  </p:stCondLst>
                                  <p:childTnLst>
                                    <p:set>
                                      <p:cBhvr>
                                        <p:cTn dur="1" fill="hold" id="73">
                                          <p:stCondLst>
                                            <p:cond delay="0"/>
                                          </p:stCondLst>
                                        </p:cTn>
                                        <p:tgtEl>
                                          <p:spTgt spid="38"/>
                                        </p:tgtEl>
                                        <p:attrNameLst>
                                          <p:attrName>style.visibility</p:attrName>
                                        </p:attrNameLst>
                                      </p:cBhvr>
                                      <p:to>
                                        <p:strVal val="visible"/>
                                      </p:to>
                                    </p:set>
                                    <p:anim calcmode="lin" valueType="num">
                                      <p:cBhvr additive="base">
                                        <p:cTn dur="500" fill="hold" id="74"/>
                                        <p:tgtEl>
                                          <p:spTgt spid="38"/>
                                        </p:tgtEl>
                                        <p:attrNameLst>
                                          <p:attrName>ppt_x</p:attrName>
                                        </p:attrNameLst>
                                      </p:cBhvr>
                                      <p:tavLst>
                                        <p:tav tm="0">
                                          <p:val>
                                            <p:strVal val="#ppt_x"/>
                                          </p:val>
                                        </p:tav>
                                        <p:tav tm="100000">
                                          <p:val>
                                            <p:strVal val="#ppt_x"/>
                                          </p:val>
                                        </p:tav>
                                      </p:tavLst>
                                    </p:anim>
                                    <p:anim calcmode="lin" valueType="num">
                                      <p:cBhvr additive="base">
                                        <p:cTn dur="500" fill="hold" id="75"/>
                                        <p:tgtEl>
                                          <p:spTgt spid="38"/>
                                        </p:tgtEl>
                                        <p:attrNameLst>
                                          <p:attrName>ppt_y</p:attrName>
                                        </p:attrNameLst>
                                      </p:cBhvr>
                                      <p:tavLst>
                                        <p:tav tm="0">
                                          <p:val>
                                            <p:strVal val="1+#ppt_h/2"/>
                                          </p:val>
                                        </p:tav>
                                        <p:tav tm="100000">
                                          <p:val>
                                            <p:strVal val="#ppt_y"/>
                                          </p:val>
                                        </p:tav>
                                      </p:tavLst>
                                    </p:anim>
                                  </p:childTnLst>
                                </p:cTn>
                              </p:par>
                              <p:par>
                                <p:cTn decel="100000" fill="hold" grpId="0" id="76" nodeType="withEffect" presetClass="entr" presetID="2" presetSubtype="4">
                                  <p:stCondLst>
                                    <p:cond delay="500"/>
                                  </p:stCondLst>
                                  <p:childTnLst>
                                    <p:set>
                                      <p:cBhvr>
                                        <p:cTn dur="1" fill="hold" id="77">
                                          <p:stCondLst>
                                            <p:cond delay="0"/>
                                          </p:stCondLst>
                                        </p:cTn>
                                        <p:tgtEl>
                                          <p:spTgt spid="40"/>
                                        </p:tgtEl>
                                        <p:attrNameLst>
                                          <p:attrName>style.visibility</p:attrName>
                                        </p:attrNameLst>
                                      </p:cBhvr>
                                      <p:to>
                                        <p:strVal val="visible"/>
                                      </p:to>
                                    </p:set>
                                    <p:anim calcmode="lin" valueType="num">
                                      <p:cBhvr additive="base">
                                        <p:cTn dur="500" fill="hold" id="78"/>
                                        <p:tgtEl>
                                          <p:spTgt spid="40"/>
                                        </p:tgtEl>
                                        <p:attrNameLst>
                                          <p:attrName>ppt_x</p:attrName>
                                        </p:attrNameLst>
                                      </p:cBhvr>
                                      <p:tavLst>
                                        <p:tav tm="0">
                                          <p:val>
                                            <p:strVal val="#ppt_x"/>
                                          </p:val>
                                        </p:tav>
                                        <p:tav tm="100000">
                                          <p:val>
                                            <p:strVal val="#ppt_x"/>
                                          </p:val>
                                        </p:tav>
                                      </p:tavLst>
                                    </p:anim>
                                    <p:anim calcmode="lin" valueType="num">
                                      <p:cBhvr additive="base">
                                        <p:cTn dur="500" fill="hold" id="79"/>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24"/>
      <p:bldP grpId="1" spid="24"/>
      <p:bldP grpId="0" spid="25"/>
      <p:bldP grpId="1" spid="25"/>
      <p:bldP grpId="0" spid="26"/>
      <p:bldP grpId="1" spid="26"/>
      <p:bldP grpId="0" spid="27"/>
      <p:bldP grpId="0" spid="28"/>
      <p:bldP grpId="0" spid="29"/>
      <p:bldP grpId="0" spid="30"/>
      <p:bldP grpId="0" spid="31"/>
      <p:bldP grpId="0" spid="32"/>
      <p:bldP grpId="0" spid="34"/>
      <p:bldP grpId="0" spid="35"/>
      <p:bldP grpId="0" spid="36"/>
      <p:bldP grpId="0" spid="38"/>
      <p:bldP grpId="0" spid="39"/>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543051" y="2135717"/>
            <a:ext cx="2556933" cy="4028016"/>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 name="矩形 2"/>
            <p:cNvSpPr/>
            <p:nvPr/>
          </p:nvSpPr>
          <p:spPr>
            <a:xfrm>
              <a:off x="1463289" y="1675744"/>
              <a:ext cx="1753655"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9940" name="文本框 6"/>
            <p:cNvSpPr txBox="1">
              <a:spLocks noChangeArrowheads="1"/>
            </p:cNvSpPr>
            <p:nvPr/>
          </p:nvSpPr>
          <p:spPr bwMode="auto">
            <a:xfrm>
              <a:off x="1385455" y="2721411"/>
              <a:ext cx="1918854" cy="25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One </a:t>
              </a:r>
            </a:p>
          </p:txBody>
        </p:sp>
        <p:sp>
          <p:nvSpPr>
            <p:cNvPr id="39941" name="Rectangle 23"/>
            <p:cNvSpPr>
              <a:spLocks noChangeArrowheads="1"/>
            </p:cNvSpPr>
            <p:nvPr/>
          </p:nvSpPr>
          <p:spPr bwMode="auto">
            <a:xfrm>
              <a:off x="1463185" y="3007559"/>
              <a:ext cx="1688723" cy="7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39942" name="Rectangle 27"/>
            <p:cNvSpPr>
              <a:spLocks noChangeArrowheads="1"/>
            </p:cNvSpPr>
            <p:nvPr/>
          </p:nvSpPr>
          <p:spPr bwMode="auto">
            <a:xfrm>
              <a:off x="1960294" y="4071465"/>
              <a:ext cx="751508" cy="190455"/>
            </a:xfrm>
            <a:prstGeom prst="rect">
              <a:avLst/>
            </a:prstGeom>
            <a:noFill/>
            <a:ln w="9525">
              <a:solidFill>
                <a:schemeClr val="bg1"/>
              </a:solidFill>
              <a:miter lim="800000"/>
            </a:ln>
            <a:extLst>
              <a:ext uri="{909E8E84-426E-40DD-AFC4-6F175D3DCCD1}">
                <a14:hiddenFill>
                  <a:solidFill>
                    <a:srgbClr val="FFFFFF"/>
                  </a:solidFill>
                </a14:hiddenFill>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grpSp>
        <p:nvGrpSpPr>
          <p:cNvPr id="30" name="组合 29"/>
          <p:cNvGrpSpPr/>
          <p:nvPr/>
        </p:nvGrpSpPr>
        <p:grpSpPr>
          <a:xfrm>
            <a:off x="4868334" y="2135717"/>
            <a:ext cx="2556933" cy="4028016"/>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2" name="矩形 31"/>
            <p:cNvSpPr/>
            <p:nvPr/>
          </p:nvSpPr>
          <p:spPr>
            <a:xfrm>
              <a:off x="1463290" y="1675744"/>
              <a:ext cx="1753655" cy="9568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9946" name="文本框 32"/>
            <p:cNvSpPr txBox="1">
              <a:spLocks noChangeArrowheads="1"/>
            </p:cNvSpPr>
            <p:nvPr/>
          </p:nvSpPr>
          <p:spPr bwMode="auto">
            <a:xfrm>
              <a:off x="1385455" y="2721411"/>
              <a:ext cx="1918854" cy="25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Two </a:t>
              </a:r>
            </a:p>
          </p:txBody>
        </p:sp>
        <p:sp>
          <p:nvSpPr>
            <p:cNvPr id="39947" name="Rectangle 23"/>
            <p:cNvSpPr>
              <a:spLocks noChangeArrowheads="1"/>
            </p:cNvSpPr>
            <p:nvPr/>
          </p:nvSpPr>
          <p:spPr bwMode="auto">
            <a:xfrm>
              <a:off x="1463185" y="3007559"/>
              <a:ext cx="1688723" cy="7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39948" name="Rectangle 27"/>
            <p:cNvSpPr>
              <a:spLocks noChangeArrowheads="1"/>
            </p:cNvSpPr>
            <p:nvPr/>
          </p:nvSpPr>
          <p:spPr bwMode="auto">
            <a:xfrm>
              <a:off x="1960294" y="4071465"/>
              <a:ext cx="751508" cy="190455"/>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grpSp>
        <p:nvGrpSpPr>
          <p:cNvPr id="36" name="组合 35"/>
          <p:cNvGrpSpPr/>
          <p:nvPr/>
        </p:nvGrpSpPr>
        <p:grpSpPr>
          <a:xfrm>
            <a:off x="8191500" y="2135717"/>
            <a:ext cx="2559051" cy="4028016"/>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8" name="矩形 37"/>
            <p:cNvSpPr/>
            <p:nvPr/>
          </p:nvSpPr>
          <p:spPr>
            <a:xfrm>
              <a:off x="1463225" y="1675744"/>
              <a:ext cx="1753790"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9952" name="文本框 38"/>
            <p:cNvSpPr txBox="1">
              <a:spLocks noChangeArrowheads="1"/>
            </p:cNvSpPr>
            <p:nvPr/>
          </p:nvSpPr>
          <p:spPr bwMode="auto">
            <a:xfrm>
              <a:off x="1385455" y="2721411"/>
              <a:ext cx="1918854" cy="25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Three </a:t>
              </a:r>
            </a:p>
          </p:txBody>
        </p:sp>
        <p:sp>
          <p:nvSpPr>
            <p:cNvPr id="39953" name="Rectangle 23"/>
            <p:cNvSpPr>
              <a:spLocks noChangeArrowheads="1"/>
            </p:cNvSpPr>
            <p:nvPr/>
          </p:nvSpPr>
          <p:spPr bwMode="auto">
            <a:xfrm>
              <a:off x="1463185" y="3007559"/>
              <a:ext cx="1688723" cy="7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39954" name="Rectangle 27"/>
            <p:cNvSpPr>
              <a:spLocks noChangeArrowheads="1"/>
            </p:cNvSpPr>
            <p:nvPr/>
          </p:nvSpPr>
          <p:spPr bwMode="auto">
            <a:xfrm>
              <a:off x="1960294" y="4071465"/>
              <a:ext cx="751508" cy="190455"/>
            </a:xfrm>
            <a:prstGeom prst="rect">
              <a:avLst/>
            </a:prstGeom>
            <a:noFill/>
            <a:ln w="9525">
              <a:solidFill>
                <a:schemeClr val="bg1"/>
              </a:solidFill>
              <a:miter lim="800000"/>
            </a:ln>
            <a:extLst>
              <a:ext uri="{909E8E84-426E-40DD-AFC4-6F175D3DCCD1}">
                <a14:hiddenFill>
                  <a:solidFill>
                    <a:srgbClr val="FFFFFF"/>
                  </a:solidFill>
                </a14:hiddenFill>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spTree>
    <p:extLst>
      <p:ext uri="{BB962C8B-B14F-4D97-AF65-F5344CB8AC3E}">
        <p14:creationId val="66685488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ppt_x"/>
                                          </p:val>
                                        </p:tav>
                                        <p:tav tm="100000">
                                          <p:val>
                                            <p:strVal val="#ppt_x"/>
                                          </p:val>
                                        </p:tav>
                                      </p:tavLst>
                                    </p:anim>
                                    <p:anim calcmode="lin" valueType="num">
                                      <p:cBhvr additive="base">
                                        <p:cTn dur="500" fill="hold" id="12"/>
                                        <p:tgtEl>
                                          <p:spTgt spid="30"/>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500"/>
                                  </p:stCondLst>
                                  <p:childTnLst>
                                    <p:set>
                                      <p:cBhvr>
                                        <p:cTn dur="1" fill="hold" id="14">
                                          <p:stCondLst>
                                            <p:cond delay="0"/>
                                          </p:stCondLst>
                                        </p:cTn>
                                        <p:tgtEl>
                                          <p:spTgt spid="36"/>
                                        </p:tgtEl>
                                        <p:attrNameLst>
                                          <p:attrName>style.visibility</p:attrName>
                                        </p:attrNameLst>
                                      </p:cBhvr>
                                      <p:to>
                                        <p:strVal val="visible"/>
                                      </p:to>
                                    </p:set>
                                    <p:anim calcmode="lin" valueType="num">
                                      <p:cBhvr additive="base">
                                        <p:cTn dur="500" fill="hold" id="15"/>
                                        <p:tgtEl>
                                          <p:spTgt spid="36"/>
                                        </p:tgtEl>
                                        <p:attrNameLst>
                                          <p:attrName>ppt_x</p:attrName>
                                        </p:attrNameLst>
                                      </p:cBhvr>
                                      <p:tavLst>
                                        <p:tav tm="0">
                                          <p:val>
                                            <p:strVal val="#ppt_x"/>
                                          </p:val>
                                        </p:tav>
                                        <p:tav tm="100000">
                                          <p:val>
                                            <p:strVal val="#ppt_x"/>
                                          </p:val>
                                        </p:tav>
                                      </p:tavLst>
                                    </p:anim>
                                    <p:anim calcmode="lin" valueType="num">
                                      <p:cBhvr additive="base">
                                        <p:cTn dur="500" fill="hold" id="16"/>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4066118" y="165100"/>
            <a:ext cx="4059767" cy="6045200"/>
            <a:chOff x="3049443" y="123751"/>
            <a:chExt cx="3045114" cy="4533668"/>
          </a:xfrm>
        </p:grpSpPr>
        <p:pic>
          <p:nvPicPr>
            <p:cNvPr id="41986" name="Picture 2"/>
            <p:cNvPicPr>
              <a:picLocks noChangeArrowheads="1" noChangeAspect="1"/>
            </p:cNvPicPr>
            <p:nvPr/>
          </p:nvPicPr>
          <p:blipFill>
            <a:blip r:embed="rId3">
              <a:extLst>
                <a:ext uri="{28A0092B-C50C-407E-A947-70E740481C1C}">
                  <a14:useLocalDpi val="0"/>
                </a:ext>
              </a:extLst>
            </a:blip>
            <a:stretch>
              <a:fillRect/>
            </a:stretch>
          </p:blipFill>
          <p:spPr bwMode="auto">
            <a:xfrm>
              <a:off x="3049443" y="123751"/>
              <a:ext cx="3045114" cy="4533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sp>
        <p:nvSpPr>
          <p:cNvPr id="3" name="Rectangle 58"/>
          <p:cNvSpPr/>
          <p:nvPr/>
        </p:nvSpPr>
        <p:spPr>
          <a:xfrm flipH="1">
            <a:off x="0" y="3909485"/>
            <a:ext cx="12192000" cy="2948516"/>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black">
                  <a:lumMod val="95000"/>
                  <a:lumOff val="5000"/>
                </a:prstClr>
              </a:solidFill>
            </a:endParaRPr>
          </a:p>
        </p:txBody>
      </p:sp>
      <p:cxnSp>
        <p:nvCxnSpPr>
          <p:cNvPr id="24" name="Straight Connector 26"/>
          <p:cNvCxnSpPr/>
          <p:nvPr/>
        </p:nvCxnSpPr>
        <p:spPr>
          <a:xfrm>
            <a:off x="2307168" y="4927600"/>
            <a:ext cx="191981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5190068" y="4927600"/>
            <a:ext cx="191981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8102601" y="4927600"/>
            <a:ext cx="182456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noChangeArrowheads="1"/>
          </p:cNvSpPr>
          <p:nvPr/>
        </p:nvSpPr>
        <p:spPr bwMode="auto">
          <a:xfrm>
            <a:off x="8015818" y="1397000"/>
            <a:ext cx="3168649" cy="24659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ts val="1000"/>
              </a:spcBef>
              <a:spcAft>
                <a:spcPct val="0"/>
              </a:spcAft>
            </a:pPr>
            <a:r>
              <a:rPr altLang="zh-CN" lang="en-US" sz="1200">
                <a:solidFill>
                  <a:prstClr val="white"/>
                </a:solidFill>
              </a:rPr>
              <a:t>There are many variations of passages of Lorem available, but the majority </a:t>
            </a:r>
          </a:p>
          <a:p>
            <a:pPr fontAlgn="base">
              <a:spcBef>
                <a:spcPts val="1000"/>
              </a:spcBef>
              <a:spcAft>
                <a:spcPct val="0"/>
              </a:spcAft>
            </a:pPr>
            <a:r>
              <a:rPr altLang="zh-CN" lang="en-US" sz="1200">
                <a:solidFill>
                  <a:prstClr val="white"/>
                </a:solidFill>
              </a:rPr>
              <a:t>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28" name="Title 13"/>
          <p:cNvSpPr txBox="1"/>
          <p:nvPr/>
        </p:nvSpPr>
        <p:spPr>
          <a:xfrm>
            <a:off x="8028518" y="774701"/>
            <a:ext cx="3052233" cy="709084"/>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defRPr/>
            </a:pPr>
            <a:r>
              <a:rPr lang="en-US">
                <a:solidFill>
                  <a:srgbClr val="FFFFFF"/>
                </a:solidFill>
                <a:latin typeface="华文细黑"/>
              </a:rPr>
              <a:t>Develop</a:t>
            </a:r>
          </a:p>
        </p:txBody>
      </p:sp>
      <p:sp>
        <p:nvSpPr>
          <p:cNvPr id="29" name="Content Placeholder 2"/>
          <p:cNvSpPr txBox="1">
            <a:spLocks noChangeArrowheads="1"/>
          </p:cNvSpPr>
          <p:nvPr/>
        </p:nvSpPr>
        <p:spPr bwMode="auto">
          <a:xfrm>
            <a:off x="1081618" y="1388534"/>
            <a:ext cx="3168649" cy="2241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r" fontAlgn="base">
              <a:spcBef>
                <a:spcPct val="20000"/>
              </a:spcBef>
              <a:spcAft>
                <a:spcPct val="0"/>
              </a:spcAft>
              <a:buFont charset="0" panose="020b0604020202020204" pitchFamily="34" typeface="Arial"/>
              <a:buNone/>
            </a:pPr>
            <a:r>
              <a:rPr altLang="zh-CN" lang="en-US" sz="1200">
                <a:solidFill>
                  <a:prstClr val="white"/>
                </a:solidFill>
              </a:rPr>
              <a:t>There are many variations of passages of Lorem available, but the majority </a:t>
            </a:r>
          </a:p>
          <a:p>
            <a:pPr algn="r" fontAlgn="base">
              <a:spcBef>
                <a:spcPct val="20000"/>
              </a:spcBef>
              <a:spcAft>
                <a:spcPct val="0"/>
              </a:spcAft>
              <a:buFont charset="0" panose="020b0604020202020204" pitchFamily="34" typeface="Arial"/>
              <a:buNone/>
            </a:pPr>
            <a:endParaRPr altLang="zh-CN" lang="en-US" sz="1200">
              <a:solidFill>
                <a:prstClr val="white"/>
              </a:solidFill>
            </a:endParaRPr>
          </a:p>
          <a:p>
            <a:pPr algn="r" fontAlgn="base">
              <a:spcBef>
                <a:spcPct val="20000"/>
              </a:spcBef>
              <a:spcAft>
                <a:spcPct val="0"/>
              </a:spcAft>
              <a:buFont charset="0" panose="020b0604020202020204" pitchFamily="34" typeface="Arial"/>
              <a:buNone/>
            </a:pPr>
            <a:r>
              <a:rPr altLang="zh-CN" lang="en-US" sz="1200">
                <a:solidFill>
                  <a:prstClr val="white"/>
                </a:solidFill>
              </a:rPr>
              <a:t>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30" name="Title 13"/>
          <p:cNvSpPr txBox="1"/>
          <p:nvPr/>
        </p:nvSpPr>
        <p:spPr>
          <a:xfrm>
            <a:off x="1195918" y="774701"/>
            <a:ext cx="3054349" cy="709084"/>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r">
              <a:defRPr/>
            </a:pPr>
            <a:r>
              <a:rPr lang="en-US">
                <a:solidFill>
                  <a:srgbClr val="FFFFFF"/>
                </a:solidFill>
                <a:latin typeface="华文细黑"/>
              </a:rPr>
              <a:t>Design</a:t>
            </a:r>
          </a:p>
        </p:txBody>
      </p:sp>
      <p:grpSp>
        <p:nvGrpSpPr>
          <p:cNvPr id="5" name="组合 4"/>
          <p:cNvGrpSpPr/>
          <p:nvPr/>
        </p:nvGrpSpPr>
        <p:grpSpPr>
          <a:xfrm>
            <a:off x="658285" y="5473700"/>
            <a:ext cx="2374900" cy="805196"/>
            <a:chOff x="494467" y="4105021"/>
            <a:chExt cx="1780309" cy="603918"/>
          </a:xfrm>
        </p:grpSpPr>
        <p:sp>
          <p:nvSpPr>
            <p:cNvPr id="41997" name="文本框 35"/>
            <p:cNvSpPr txBox="1">
              <a:spLocks noChangeArrowheads="1"/>
            </p:cNvSpPr>
            <p:nvPr/>
          </p:nvSpPr>
          <p:spPr bwMode="auto">
            <a:xfrm>
              <a:off x="679818" y="4105021"/>
              <a:ext cx="1460739" cy="236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467">
                  <a:solidFill>
                    <a:prstClr val="white"/>
                  </a:solidFill>
                </a:rPr>
                <a:t>PHOTOGRAPHY</a:t>
              </a:r>
            </a:p>
          </p:txBody>
        </p:sp>
        <p:sp>
          <p:nvSpPr>
            <p:cNvPr id="41998" name="文本框 36"/>
            <p:cNvSpPr txBox="1">
              <a:spLocks noChangeArrowheads="1"/>
            </p:cNvSpPr>
            <p:nvPr/>
          </p:nvSpPr>
          <p:spPr bwMode="auto">
            <a:xfrm>
              <a:off x="494467" y="4331996"/>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38" name="组合 37"/>
          <p:cNvGrpSpPr/>
          <p:nvPr/>
        </p:nvGrpSpPr>
        <p:grpSpPr>
          <a:xfrm>
            <a:off x="1424518" y="4516967"/>
            <a:ext cx="817033" cy="817033"/>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42001" name="文本框 39"/>
            <p:cNvSpPr txBox="1">
              <a:spLocks noChangeArrowheads="1"/>
            </p:cNvSpPr>
            <p:nvPr/>
          </p:nvSpPr>
          <p:spPr bwMode="auto">
            <a:xfrm>
              <a:off x="4100945" y="3110346"/>
              <a:ext cx="512619" cy="495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prstClr val="white"/>
                  </a:solidFill>
                  <a:latin typeface="FontAwesome"/>
                </a:rPr>
                <a:t></a:t>
              </a:r>
            </a:p>
          </p:txBody>
        </p:sp>
      </p:grpSp>
      <p:grpSp>
        <p:nvGrpSpPr>
          <p:cNvPr id="33" name="组合 32"/>
          <p:cNvGrpSpPr/>
          <p:nvPr/>
        </p:nvGrpSpPr>
        <p:grpSpPr>
          <a:xfrm>
            <a:off x="4288368" y="4485218"/>
            <a:ext cx="817033" cy="817033"/>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42004" name="文本框 34"/>
            <p:cNvSpPr txBox="1">
              <a:spLocks noChangeArrowheads="1"/>
            </p:cNvSpPr>
            <p:nvPr/>
          </p:nvSpPr>
          <p:spPr bwMode="auto">
            <a:xfrm>
              <a:off x="4100945" y="3110346"/>
              <a:ext cx="512619" cy="495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prstClr val="white"/>
                  </a:solidFill>
                  <a:latin typeface="FontAwesome"/>
                </a:rPr>
                <a:t></a:t>
              </a:r>
            </a:p>
          </p:txBody>
        </p:sp>
      </p:grpSp>
      <p:grpSp>
        <p:nvGrpSpPr>
          <p:cNvPr id="6" name="组合 5"/>
          <p:cNvGrpSpPr/>
          <p:nvPr/>
        </p:nvGrpSpPr>
        <p:grpSpPr>
          <a:xfrm>
            <a:off x="3522134" y="5473700"/>
            <a:ext cx="2374900" cy="805196"/>
            <a:chOff x="2642318" y="4105021"/>
            <a:chExt cx="1780309" cy="603918"/>
          </a:xfrm>
        </p:grpSpPr>
        <p:sp>
          <p:nvSpPr>
            <p:cNvPr id="44" name="文本框 43"/>
            <p:cNvSpPr txBox="1"/>
            <p:nvPr/>
          </p:nvSpPr>
          <p:spPr>
            <a:xfrm>
              <a:off x="2827966" y="4105021"/>
              <a:ext cx="1459790" cy="236266"/>
            </a:xfrm>
            <a:prstGeom prst="rect">
              <a:avLst/>
            </a:prstGeom>
            <a:noFill/>
          </p:spPr>
          <p:txBody>
            <a:bodyPr>
              <a:spAutoFit/>
            </a:bodyPr>
            <a:lstStyle/>
            <a:p>
              <a:pPr algn="ctr" defTabSz="913530">
                <a:defRPr/>
              </a:pPr>
              <a:r>
                <a:rPr altLang="zh-CN" lang="en-US" sz="1467">
                  <a:solidFill>
                    <a:prstClr val="white"/>
                  </a:solidFill>
                  <a:cs charset="0" pitchFamily="34" typeface="Open Sans"/>
                </a:rPr>
                <a:t>BRANDING</a:t>
              </a:r>
            </a:p>
          </p:txBody>
        </p:sp>
        <p:sp>
          <p:nvSpPr>
            <p:cNvPr id="42007" name="文本框 44"/>
            <p:cNvSpPr txBox="1">
              <a:spLocks noChangeArrowheads="1"/>
            </p:cNvSpPr>
            <p:nvPr/>
          </p:nvSpPr>
          <p:spPr bwMode="auto">
            <a:xfrm>
              <a:off x="2642318" y="4331996"/>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41" name="组合 40"/>
          <p:cNvGrpSpPr/>
          <p:nvPr/>
        </p:nvGrpSpPr>
        <p:grpSpPr>
          <a:xfrm>
            <a:off x="7228418" y="4510618"/>
            <a:ext cx="817033" cy="817033"/>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42010" name="文本框 42"/>
            <p:cNvSpPr txBox="1">
              <a:spLocks noChangeArrowheads="1"/>
            </p:cNvSpPr>
            <p:nvPr/>
          </p:nvSpPr>
          <p:spPr bwMode="auto">
            <a:xfrm>
              <a:off x="4100945" y="3110346"/>
              <a:ext cx="512619" cy="495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prstClr val="white"/>
                  </a:solidFill>
                  <a:latin typeface="FontAwesome"/>
                </a:rPr>
                <a:t></a:t>
              </a:r>
            </a:p>
          </p:txBody>
        </p:sp>
      </p:grpSp>
      <p:grpSp>
        <p:nvGrpSpPr>
          <p:cNvPr id="7" name="组合 6"/>
          <p:cNvGrpSpPr/>
          <p:nvPr/>
        </p:nvGrpSpPr>
        <p:grpSpPr>
          <a:xfrm>
            <a:off x="6436785" y="5473700"/>
            <a:ext cx="2372783" cy="805196"/>
            <a:chOff x="4827435" y="4105021"/>
            <a:chExt cx="1780309" cy="603918"/>
          </a:xfrm>
        </p:grpSpPr>
        <p:sp>
          <p:nvSpPr>
            <p:cNvPr id="42012" name="文本框 45"/>
            <p:cNvSpPr txBox="1">
              <a:spLocks noChangeArrowheads="1"/>
            </p:cNvSpPr>
            <p:nvPr/>
          </p:nvSpPr>
          <p:spPr bwMode="auto">
            <a:xfrm>
              <a:off x="5012787" y="4105021"/>
              <a:ext cx="1460739" cy="236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467">
                  <a:solidFill>
                    <a:prstClr val="white"/>
                  </a:solidFill>
                </a:rPr>
                <a:t>SOLUTIONS</a:t>
              </a:r>
            </a:p>
          </p:txBody>
        </p:sp>
        <p:sp>
          <p:nvSpPr>
            <p:cNvPr id="42013" name="文本框 46"/>
            <p:cNvSpPr txBox="1">
              <a:spLocks noChangeArrowheads="1"/>
            </p:cNvSpPr>
            <p:nvPr/>
          </p:nvSpPr>
          <p:spPr bwMode="auto">
            <a:xfrm>
              <a:off x="4827435" y="4331996"/>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grpSp>
        <p:nvGrpSpPr>
          <p:cNvPr id="51" name="组合 50"/>
          <p:cNvGrpSpPr/>
          <p:nvPr/>
        </p:nvGrpSpPr>
        <p:grpSpPr>
          <a:xfrm>
            <a:off x="10001251" y="4483099"/>
            <a:ext cx="819149" cy="819150"/>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ln>
                  <a:solidFill>
                    <a:prstClr val="white"/>
                  </a:solidFill>
                </a:ln>
                <a:solidFill>
                  <a:prstClr val="white"/>
                </a:solidFill>
              </a:endParaRPr>
            </a:p>
          </p:txBody>
        </p:sp>
        <p:sp>
          <p:nvSpPr>
            <p:cNvPr id="42016" name="文本框 52"/>
            <p:cNvSpPr txBox="1">
              <a:spLocks noChangeArrowheads="1"/>
            </p:cNvSpPr>
            <p:nvPr/>
          </p:nvSpPr>
          <p:spPr bwMode="auto">
            <a:xfrm>
              <a:off x="4100945" y="3110346"/>
              <a:ext cx="512619" cy="49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en-US" lang="zh-CN" sz="3733">
                  <a:solidFill>
                    <a:prstClr val="white"/>
                  </a:solidFill>
                  <a:latin typeface="FontAwesome"/>
                </a:rPr>
                <a:t></a:t>
              </a:r>
            </a:p>
          </p:txBody>
        </p:sp>
      </p:grpSp>
      <p:grpSp>
        <p:nvGrpSpPr>
          <p:cNvPr id="8" name="组合 7"/>
          <p:cNvGrpSpPr/>
          <p:nvPr/>
        </p:nvGrpSpPr>
        <p:grpSpPr>
          <a:xfrm>
            <a:off x="9141885" y="5480054"/>
            <a:ext cx="2374900" cy="805195"/>
            <a:chOff x="6856906" y="4109962"/>
            <a:chExt cx="1780309" cy="603918"/>
          </a:xfrm>
        </p:grpSpPr>
        <p:sp>
          <p:nvSpPr>
            <p:cNvPr id="42018" name="文本框 53"/>
            <p:cNvSpPr txBox="1">
              <a:spLocks noChangeArrowheads="1"/>
            </p:cNvSpPr>
            <p:nvPr/>
          </p:nvSpPr>
          <p:spPr bwMode="auto">
            <a:xfrm>
              <a:off x="7042257" y="4109963"/>
              <a:ext cx="1460739" cy="236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467">
                  <a:solidFill>
                    <a:prstClr val="white"/>
                  </a:solidFill>
                </a:rPr>
                <a:t>SEO OPITIMZED</a:t>
              </a:r>
            </a:p>
          </p:txBody>
        </p:sp>
        <p:sp>
          <p:nvSpPr>
            <p:cNvPr id="42019" name="文本框 54"/>
            <p:cNvSpPr txBox="1">
              <a:spLocks noChangeArrowheads="1"/>
            </p:cNvSpPr>
            <p:nvPr/>
          </p:nvSpPr>
          <p:spPr bwMode="auto">
            <a:xfrm>
              <a:off x="6856905" y="4336938"/>
              <a:ext cx="1780309" cy="373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There are many variations of passages of Lorem</a:t>
              </a:r>
            </a:p>
          </p:txBody>
        </p:sp>
      </p:grpSp>
    </p:spTree>
    <p:extLst>
      <p:ext uri="{BB962C8B-B14F-4D97-AF65-F5344CB8AC3E}">
        <p14:creationId val="237577387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decel="100000" fill="hold" grpId="0" id="11" nodeType="afterEffect" presetClass="entr" presetID="2" presetSubtype="8">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additive="base">
                                        <p:cTn dur="500" fill="hold" id="13"/>
                                        <p:tgtEl>
                                          <p:spTgt spid="30"/>
                                        </p:tgtEl>
                                        <p:attrNameLst>
                                          <p:attrName>ppt_x</p:attrName>
                                        </p:attrNameLst>
                                      </p:cBhvr>
                                      <p:tavLst>
                                        <p:tav tm="0">
                                          <p:val>
                                            <p:strVal val="0-#ppt_w/2"/>
                                          </p:val>
                                        </p:tav>
                                        <p:tav tm="100000">
                                          <p:val>
                                            <p:strVal val="#ppt_x"/>
                                          </p:val>
                                        </p:tav>
                                      </p:tavLst>
                                    </p:anim>
                                    <p:anim calcmode="lin" valueType="num">
                                      <p:cBhvr additive="base">
                                        <p:cTn dur="500" fill="hold" id="14"/>
                                        <p:tgtEl>
                                          <p:spTgt spid="30"/>
                                        </p:tgtEl>
                                        <p:attrNameLst>
                                          <p:attrName>ppt_y</p:attrName>
                                        </p:attrNameLst>
                                      </p:cBhvr>
                                      <p:tavLst>
                                        <p:tav tm="0">
                                          <p:val>
                                            <p:strVal val="#ppt_y"/>
                                          </p:val>
                                        </p:tav>
                                        <p:tav tm="100000">
                                          <p:val>
                                            <p:strVal val="#ppt_y"/>
                                          </p:val>
                                        </p:tav>
                                      </p:tavLst>
                                    </p:anim>
                                  </p:childTnLst>
                                </p:cTn>
                              </p:par>
                              <p:par>
                                <p:cTn decel="100000" fill="hold" grpId="0" id="15" nodeType="withEffect" presetClass="entr" presetID="2" presetSubtype="2">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fill="hold" id="17"/>
                                        <p:tgtEl>
                                          <p:spTgt spid="28"/>
                                        </p:tgtEl>
                                        <p:attrNameLst>
                                          <p:attrName>ppt_x</p:attrName>
                                        </p:attrNameLst>
                                      </p:cBhvr>
                                      <p:tavLst>
                                        <p:tav tm="0">
                                          <p:val>
                                            <p:strVal val="1+#ppt_w/2"/>
                                          </p:val>
                                        </p:tav>
                                        <p:tav tm="100000">
                                          <p:val>
                                            <p:strVal val="#ppt_x"/>
                                          </p:val>
                                        </p:tav>
                                      </p:tavLst>
                                    </p:anim>
                                    <p:anim calcmode="lin" valueType="num">
                                      <p:cBhvr additive="base">
                                        <p:cTn dur="500" fill="hold" id="18"/>
                                        <p:tgtEl>
                                          <p:spTgt spid="28"/>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8">
                                  <p:stCondLst>
                                    <p:cond delay="25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0-#ppt_w/2"/>
                                          </p:val>
                                        </p:tav>
                                        <p:tav tm="100000">
                                          <p:val>
                                            <p:strVal val="#ppt_x"/>
                                          </p:val>
                                        </p:tav>
                                      </p:tavLst>
                                    </p:anim>
                                    <p:anim calcmode="lin" valueType="num">
                                      <p:cBhvr additive="base">
                                        <p:cTn dur="500" fill="hold" id="22"/>
                                        <p:tgtEl>
                                          <p:spTgt spid="29"/>
                                        </p:tgtEl>
                                        <p:attrNameLst>
                                          <p:attrName>ppt_y</p:attrName>
                                        </p:attrNameLst>
                                      </p:cBhvr>
                                      <p:tavLst>
                                        <p:tav tm="0">
                                          <p:val>
                                            <p:strVal val="#ppt_y"/>
                                          </p:val>
                                        </p:tav>
                                        <p:tav tm="100000">
                                          <p:val>
                                            <p:strVal val="#ppt_y"/>
                                          </p:val>
                                        </p:tav>
                                      </p:tavLst>
                                    </p:anim>
                                  </p:childTnLst>
                                </p:cTn>
                              </p:par>
                              <p:par>
                                <p:cTn decel="100000" fill="hold" grpId="0" id="23" nodeType="withEffect" presetClass="entr" presetID="2" presetSubtype="2">
                                  <p:stCondLst>
                                    <p:cond delay="250"/>
                                  </p:stCondLst>
                                  <p:childTnLst>
                                    <p:set>
                                      <p:cBhvr>
                                        <p:cTn dur="1" fill="hold" id="24">
                                          <p:stCondLst>
                                            <p:cond delay="0"/>
                                          </p:stCondLst>
                                        </p:cTn>
                                        <p:tgtEl>
                                          <p:spTgt spid="27"/>
                                        </p:tgtEl>
                                        <p:attrNameLst>
                                          <p:attrName>style.visibility</p:attrName>
                                        </p:attrNameLst>
                                      </p:cBhvr>
                                      <p:to>
                                        <p:strVal val="visible"/>
                                      </p:to>
                                    </p:set>
                                    <p:anim calcmode="lin" valueType="num">
                                      <p:cBhvr additive="base">
                                        <p:cTn dur="500" fill="hold" id="25"/>
                                        <p:tgtEl>
                                          <p:spTgt spid="27"/>
                                        </p:tgtEl>
                                        <p:attrNameLst>
                                          <p:attrName>ppt_x</p:attrName>
                                        </p:attrNameLst>
                                      </p:cBhvr>
                                      <p:tavLst>
                                        <p:tav tm="0">
                                          <p:val>
                                            <p:strVal val="1+#ppt_w/2"/>
                                          </p:val>
                                        </p:tav>
                                        <p:tav tm="100000">
                                          <p:val>
                                            <p:strVal val="#ppt_x"/>
                                          </p:val>
                                        </p:tav>
                                      </p:tavLst>
                                    </p:anim>
                                    <p:anim calcmode="lin" valueType="num">
                                      <p:cBhvr additive="base">
                                        <p:cTn dur="500" fill="hold" id="26"/>
                                        <p:tgtEl>
                                          <p:spTgt spid="2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2" presetSubtype="4">
                                  <p:stCondLst>
                                    <p:cond delay="0"/>
                                  </p:stCondLst>
                                  <p:childTnLst>
                                    <p:set>
                                      <p:cBhvr>
                                        <p:cTn dur="1" fill="hold" id="29">
                                          <p:stCondLst>
                                            <p:cond delay="0"/>
                                          </p:stCondLst>
                                        </p:cTn>
                                        <p:tgtEl>
                                          <p:spTgt spid="3"/>
                                        </p:tgtEl>
                                        <p:attrNameLst>
                                          <p:attrName>style.visibility</p:attrName>
                                        </p:attrNameLst>
                                      </p:cBhvr>
                                      <p:to>
                                        <p:strVal val="visible"/>
                                      </p:to>
                                    </p:set>
                                    <p:animEffect filter="wipe(down)" transition="in">
                                      <p:cBhvr>
                                        <p:cTn dur="500" id="30"/>
                                        <p:tgtEl>
                                          <p:spTgt spid="3"/>
                                        </p:tgtEl>
                                      </p:cBhvr>
                                    </p:animEffect>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38"/>
                                        </p:tgtEl>
                                        <p:attrNameLst>
                                          <p:attrName>style.visibility</p:attrName>
                                        </p:attrNameLst>
                                      </p:cBhvr>
                                      <p:to>
                                        <p:strVal val="visible"/>
                                      </p:to>
                                    </p:set>
                                    <p:anim calcmode="lin" valueType="num">
                                      <p:cBhvr>
                                        <p:cTn dur="250" fill="hold" id="34"/>
                                        <p:tgtEl>
                                          <p:spTgt spid="38"/>
                                        </p:tgtEl>
                                        <p:attrNameLst>
                                          <p:attrName>ppt_w</p:attrName>
                                        </p:attrNameLst>
                                      </p:cBhvr>
                                      <p:tavLst>
                                        <p:tav tm="0">
                                          <p:val>
                                            <p:fltVal val="0"/>
                                          </p:val>
                                        </p:tav>
                                        <p:tav tm="100000">
                                          <p:val>
                                            <p:strVal val="#ppt_w"/>
                                          </p:val>
                                        </p:tav>
                                      </p:tavLst>
                                    </p:anim>
                                    <p:anim calcmode="lin" valueType="num">
                                      <p:cBhvr>
                                        <p:cTn dur="250" fill="hold" id="35"/>
                                        <p:tgtEl>
                                          <p:spTgt spid="38"/>
                                        </p:tgtEl>
                                        <p:attrNameLst>
                                          <p:attrName>ppt_h</p:attrName>
                                        </p:attrNameLst>
                                      </p:cBhvr>
                                      <p:tavLst>
                                        <p:tav tm="0">
                                          <p:val>
                                            <p:fltVal val="0"/>
                                          </p:val>
                                        </p:tav>
                                        <p:tav tm="100000">
                                          <p:val>
                                            <p:strVal val="#ppt_h"/>
                                          </p:val>
                                        </p:tav>
                                      </p:tavLst>
                                    </p:anim>
                                    <p:animEffect filter="fade" transition="in">
                                      <p:cBhvr>
                                        <p:cTn dur="250" id="36"/>
                                        <p:tgtEl>
                                          <p:spTgt spid="38"/>
                                        </p:tgtEl>
                                      </p:cBhvr>
                                    </p:animEffect>
                                  </p:childTnLst>
                                </p:cTn>
                              </p:par>
                              <p:par>
                                <p:cTn decel="100000" fill="hold" id="37" nodeType="withEffect" presetClass="emph" presetID="6" presetSubtype="0">
                                  <p:stCondLst>
                                    <p:cond delay="200"/>
                                  </p:stCondLst>
                                  <p:childTnLst>
                                    <p:animScale>
                                      <p:cBhvr>
                                        <p:cTn dur="250" fill="hold" id="38"/>
                                        <p:tgtEl>
                                          <p:spTgt spid="38"/>
                                        </p:tgtEl>
                                      </p:cBhvr>
                                      <p:by x="110000" y="110000"/>
                                    </p:animScale>
                                  </p:childTnLst>
                                </p:cTn>
                              </p:par>
                              <p:par>
                                <p:cTn decel="100000" fill="hold" id="39" nodeType="withEffect" presetClass="emph" presetID="6" presetSubtype="0">
                                  <p:stCondLst>
                                    <p:cond delay="300"/>
                                  </p:stCondLst>
                                  <p:childTnLst>
                                    <p:animScale>
                                      <p:cBhvr>
                                        <p:cTn dur="250" fill="hold" id="40"/>
                                        <p:tgtEl>
                                          <p:spTgt spid="38"/>
                                        </p:tgtEl>
                                      </p:cBhvr>
                                      <p:by x="91000" y="91000"/>
                                    </p:animScale>
                                  </p:childTnLst>
                                </p:cTn>
                              </p:par>
                            </p:childTnLst>
                          </p:cTn>
                        </p:par>
                        <p:par>
                          <p:cTn fill="hold" id="41" nodeType="afterGroup">
                            <p:stCondLst>
                              <p:cond delay="2550"/>
                            </p:stCondLst>
                            <p:childTnLst>
                              <p:par>
                                <p:cTn decel="100000" fill="hold" id="42" nodeType="afterEffect" presetClass="entr" presetID="2" presetSubtype="4">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ppt_x"/>
                                          </p:val>
                                        </p:tav>
                                        <p:tav tm="100000">
                                          <p:val>
                                            <p:strVal val="#ppt_x"/>
                                          </p:val>
                                        </p:tav>
                                      </p:tavLst>
                                    </p:anim>
                                    <p:anim calcmode="lin" valueType="num">
                                      <p:cBhvr additive="base">
                                        <p:cTn dur="500" fill="hold" id="45"/>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22" presetSubtype="8">
                                  <p:stCondLst>
                                    <p:cond delay="0"/>
                                  </p:stCondLst>
                                  <p:childTnLst>
                                    <p:set>
                                      <p:cBhvr>
                                        <p:cTn dur="1" fill="hold" id="49">
                                          <p:stCondLst>
                                            <p:cond delay="0"/>
                                          </p:stCondLst>
                                        </p:cTn>
                                        <p:tgtEl>
                                          <p:spTgt spid="24"/>
                                        </p:tgtEl>
                                        <p:attrNameLst>
                                          <p:attrName>style.visibility</p:attrName>
                                        </p:attrNameLst>
                                      </p:cBhvr>
                                      <p:to>
                                        <p:strVal val="visible"/>
                                      </p:to>
                                    </p:set>
                                    <p:animEffect filter="wipe(left)" transition="in">
                                      <p:cBhvr>
                                        <p:cTn dur="400" id="50"/>
                                        <p:tgtEl>
                                          <p:spTgt spid="24"/>
                                        </p:tgtEl>
                                      </p:cBhvr>
                                    </p:animEffect>
                                  </p:childTnLst>
                                </p:cTn>
                              </p:par>
                            </p:childTnLst>
                          </p:cTn>
                        </p:par>
                        <p:par>
                          <p:cTn fill="hold" id="51" nodeType="afterGroup">
                            <p:stCondLst>
                              <p:cond delay="400"/>
                            </p:stCondLst>
                            <p:childTnLst>
                              <p:par>
                                <p:cTn fill="hold" id="52" nodeType="afterEffect" presetClass="entr" presetID="53" presetSubtype="0">
                                  <p:stCondLst>
                                    <p:cond delay="0"/>
                                  </p:stCondLst>
                                  <p:childTnLst>
                                    <p:set>
                                      <p:cBhvr>
                                        <p:cTn dur="1" fill="hold" id="53">
                                          <p:stCondLst>
                                            <p:cond delay="0"/>
                                          </p:stCondLst>
                                        </p:cTn>
                                        <p:tgtEl>
                                          <p:spTgt spid="33"/>
                                        </p:tgtEl>
                                        <p:attrNameLst>
                                          <p:attrName>style.visibility</p:attrName>
                                        </p:attrNameLst>
                                      </p:cBhvr>
                                      <p:to>
                                        <p:strVal val="visible"/>
                                      </p:to>
                                    </p:set>
                                    <p:anim calcmode="lin" valueType="num">
                                      <p:cBhvr>
                                        <p:cTn dur="250" fill="hold" id="54"/>
                                        <p:tgtEl>
                                          <p:spTgt spid="33"/>
                                        </p:tgtEl>
                                        <p:attrNameLst>
                                          <p:attrName>ppt_w</p:attrName>
                                        </p:attrNameLst>
                                      </p:cBhvr>
                                      <p:tavLst>
                                        <p:tav tm="0">
                                          <p:val>
                                            <p:fltVal val="0"/>
                                          </p:val>
                                        </p:tav>
                                        <p:tav tm="100000">
                                          <p:val>
                                            <p:strVal val="#ppt_w"/>
                                          </p:val>
                                        </p:tav>
                                      </p:tavLst>
                                    </p:anim>
                                    <p:anim calcmode="lin" valueType="num">
                                      <p:cBhvr>
                                        <p:cTn dur="250" fill="hold" id="55"/>
                                        <p:tgtEl>
                                          <p:spTgt spid="33"/>
                                        </p:tgtEl>
                                        <p:attrNameLst>
                                          <p:attrName>ppt_h</p:attrName>
                                        </p:attrNameLst>
                                      </p:cBhvr>
                                      <p:tavLst>
                                        <p:tav tm="0">
                                          <p:val>
                                            <p:fltVal val="0"/>
                                          </p:val>
                                        </p:tav>
                                        <p:tav tm="100000">
                                          <p:val>
                                            <p:strVal val="#ppt_h"/>
                                          </p:val>
                                        </p:tav>
                                      </p:tavLst>
                                    </p:anim>
                                    <p:animEffect filter="fade" transition="in">
                                      <p:cBhvr>
                                        <p:cTn dur="250" id="56"/>
                                        <p:tgtEl>
                                          <p:spTgt spid="33"/>
                                        </p:tgtEl>
                                      </p:cBhvr>
                                    </p:animEffect>
                                  </p:childTnLst>
                                </p:cTn>
                              </p:par>
                              <p:par>
                                <p:cTn decel="100000" fill="hold" id="57" nodeType="withEffect" presetClass="emph" presetID="6" presetSubtype="0">
                                  <p:stCondLst>
                                    <p:cond delay="200"/>
                                  </p:stCondLst>
                                  <p:childTnLst>
                                    <p:animScale>
                                      <p:cBhvr>
                                        <p:cTn dur="250" fill="hold" id="58"/>
                                        <p:tgtEl>
                                          <p:spTgt spid="33"/>
                                        </p:tgtEl>
                                      </p:cBhvr>
                                      <p:by x="110000" y="110000"/>
                                    </p:animScale>
                                  </p:childTnLst>
                                </p:cTn>
                              </p:par>
                              <p:par>
                                <p:cTn decel="100000" fill="hold" id="59" nodeType="withEffect" presetClass="emph" presetID="6" presetSubtype="0">
                                  <p:stCondLst>
                                    <p:cond delay="300"/>
                                  </p:stCondLst>
                                  <p:childTnLst>
                                    <p:animScale>
                                      <p:cBhvr>
                                        <p:cTn dur="250" fill="hold" id="60"/>
                                        <p:tgtEl>
                                          <p:spTgt spid="33"/>
                                        </p:tgtEl>
                                      </p:cBhvr>
                                      <p:by x="91000" y="91000"/>
                                    </p:animScale>
                                  </p:childTnLst>
                                </p:cTn>
                              </p:par>
                            </p:childTnLst>
                          </p:cTn>
                        </p:par>
                        <p:par>
                          <p:cTn fill="hold" id="61" nodeType="afterGroup">
                            <p:stCondLst>
                              <p:cond delay="950"/>
                            </p:stCondLst>
                            <p:childTnLst>
                              <p:par>
                                <p:cTn decel="100000" fill="hold" id="62" nodeType="afterEffect" presetClass="entr" presetID="2" presetSubtype="4">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additive="base">
                                        <p:cTn dur="500" fill="hold" id="64"/>
                                        <p:tgtEl>
                                          <p:spTgt spid="6"/>
                                        </p:tgtEl>
                                        <p:attrNameLst>
                                          <p:attrName>ppt_x</p:attrName>
                                        </p:attrNameLst>
                                      </p:cBhvr>
                                      <p:tavLst>
                                        <p:tav tm="0">
                                          <p:val>
                                            <p:strVal val="#ppt_x"/>
                                          </p:val>
                                        </p:tav>
                                        <p:tav tm="100000">
                                          <p:val>
                                            <p:strVal val="#ppt_x"/>
                                          </p:val>
                                        </p:tav>
                                      </p:tavLst>
                                    </p:anim>
                                    <p:anim calcmode="lin" valueType="num">
                                      <p:cBhvr additive="base">
                                        <p:cTn dur="500" fill="hold" id="6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id="68" nodeType="clickEffect" presetClass="entr" presetID="22" presetSubtype="8">
                                  <p:stCondLst>
                                    <p:cond delay="0"/>
                                  </p:stCondLst>
                                  <p:childTnLst>
                                    <p:set>
                                      <p:cBhvr>
                                        <p:cTn dur="1" fill="hold" id="69">
                                          <p:stCondLst>
                                            <p:cond delay="0"/>
                                          </p:stCondLst>
                                        </p:cTn>
                                        <p:tgtEl>
                                          <p:spTgt spid="25"/>
                                        </p:tgtEl>
                                        <p:attrNameLst>
                                          <p:attrName>style.visibility</p:attrName>
                                        </p:attrNameLst>
                                      </p:cBhvr>
                                      <p:to>
                                        <p:strVal val="visible"/>
                                      </p:to>
                                    </p:set>
                                    <p:animEffect filter="wipe(left)" transition="in">
                                      <p:cBhvr>
                                        <p:cTn dur="400" id="70"/>
                                        <p:tgtEl>
                                          <p:spTgt spid="25"/>
                                        </p:tgtEl>
                                      </p:cBhvr>
                                    </p:animEffect>
                                  </p:childTnLst>
                                </p:cTn>
                              </p:par>
                            </p:childTnLst>
                          </p:cTn>
                        </p:par>
                        <p:par>
                          <p:cTn fill="hold" id="71" nodeType="afterGroup">
                            <p:stCondLst>
                              <p:cond delay="400"/>
                            </p:stCondLst>
                            <p:childTnLst>
                              <p:par>
                                <p:cTn fill="hold" id="72" nodeType="afterEffect" presetClass="entr" presetID="53" presetSubtype="0">
                                  <p:stCondLst>
                                    <p:cond delay="0"/>
                                  </p:stCondLst>
                                  <p:childTnLst>
                                    <p:set>
                                      <p:cBhvr>
                                        <p:cTn dur="1" fill="hold" id="73">
                                          <p:stCondLst>
                                            <p:cond delay="0"/>
                                          </p:stCondLst>
                                        </p:cTn>
                                        <p:tgtEl>
                                          <p:spTgt spid="41"/>
                                        </p:tgtEl>
                                        <p:attrNameLst>
                                          <p:attrName>style.visibility</p:attrName>
                                        </p:attrNameLst>
                                      </p:cBhvr>
                                      <p:to>
                                        <p:strVal val="visible"/>
                                      </p:to>
                                    </p:set>
                                    <p:anim calcmode="lin" valueType="num">
                                      <p:cBhvr>
                                        <p:cTn dur="250" fill="hold" id="74"/>
                                        <p:tgtEl>
                                          <p:spTgt spid="41"/>
                                        </p:tgtEl>
                                        <p:attrNameLst>
                                          <p:attrName>ppt_w</p:attrName>
                                        </p:attrNameLst>
                                      </p:cBhvr>
                                      <p:tavLst>
                                        <p:tav tm="0">
                                          <p:val>
                                            <p:fltVal val="0"/>
                                          </p:val>
                                        </p:tav>
                                        <p:tav tm="100000">
                                          <p:val>
                                            <p:strVal val="#ppt_w"/>
                                          </p:val>
                                        </p:tav>
                                      </p:tavLst>
                                    </p:anim>
                                    <p:anim calcmode="lin" valueType="num">
                                      <p:cBhvr>
                                        <p:cTn dur="250" fill="hold" id="75"/>
                                        <p:tgtEl>
                                          <p:spTgt spid="41"/>
                                        </p:tgtEl>
                                        <p:attrNameLst>
                                          <p:attrName>ppt_h</p:attrName>
                                        </p:attrNameLst>
                                      </p:cBhvr>
                                      <p:tavLst>
                                        <p:tav tm="0">
                                          <p:val>
                                            <p:fltVal val="0"/>
                                          </p:val>
                                        </p:tav>
                                        <p:tav tm="100000">
                                          <p:val>
                                            <p:strVal val="#ppt_h"/>
                                          </p:val>
                                        </p:tav>
                                      </p:tavLst>
                                    </p:anim>
                                    <p:animEffect filter="fade" transition="in">
                                      <p:cBhvr>
                                        <p:cTn dur="250" id="76"/>
                                        <p:tgtEl>
                                          <p:spTgt spid="41"/>
                                        </p:tgtEl>
                                      </p:cBhvr>
                                    </p:animEffect>
                                  </p:childTnLst>
                                </p:cTn>
                              </p:par>
                              <p:par>
                                <p:cTn decel="100000" fill="hold" id="77" nodeType="withEffect" presetClass="emph" presetID="6" presetSubtype="0">
                                  <p:stCondLst>
                                    <p:cond delay="200"/>
                                  </p:stCondLst>
                                  <p:childTnLst>
                                    <p:animScale>
                                      <p:cBhvr>
                                        <p:cTn dur="250" fill="hold" id="78"/>
                                        <p:tgtEl>
                                          <p:spTgt spid="41"/>
                                        </p:tgtEl>
                                      </p:cBhvr>
                                      <p:by x="110000" y="110000"/>
                                    </p:animScale>
                                  </p:childTnLst>
                                </p:cTn>
                              </p:par>
                              <p:par>
                                <p:cTn decel="100000" fill="hold" id="79" nodeType="withEffect" presetClass="emph" presetID="6" presetSubtype="0">
                                  <p:stCondLst>
                                    <p:cond delay="300"/>
                                  </p:stCondLst>
                                  <p:childTnLst>
                                    <p:animScale>
                                      <p:cBhvr>
                                        <p:cTn dur="250" fill="hold" id="80"/>
                                        <p:tgtEl>
                                          <p:spTgt spid="41"/>
                                        </p:tgtEl>
                                      </p:cBhvr>
                                      <p:by x="91000" y="91000"/>
                                    </p:animScale>
                                  </p:childTnLst>
                                </p:cTn>
                              </p:par>
                            </p:childTnLst>
                          </p:cTn>
                        </p:par>
                        <p:par>
                          <p:cTn fill="hold" id="81" nodeType="afterGroup">
                            <p:stCondLst>
                              <p:cond delay="950"/>
                            </p:stCondLst>
                            <p:childTnLst>
                              <p:par>
                                <p:cTn decel="100000" fill="hold" id="82" nodeType="afterEffect" presetClass="entr" presetID="2" presetSubtype="4">
                                  <p:stCondLst>
                                    <p:cond delay="0"/>
                                  </p:stCondLst>
                                  <p:childTnLst>
                                    <p:set>
                                      <p:cBhvr>
                                        <p:cTn dur="1" fill="hold" id="83">
                                          <p:stCondLst>
                                            <p:cond delay="0"/>
                                          </p:stCondLst>
                                        </p:cTn>
                                        <p:tgtEl>
                                          <p:spTgt spid="7"/>
                                        </p:tgtEl>
                                        <p:attrNameLst>
                                          <p:attrName>style.visibility</p:attrName>
                                        </p:attrNameLst>
                                      </p:cBhvr>
                                      <p:to>
                                        <p:strVal val="visible"/>
                                      </p:to>
                                    </p:set>
                                    <p:anim calcmode="lin" valueType="num">
                                      <p:cBhvr additive="base">
                                        <p:cTn dur="500" fill="hold" id="84"/>
                                        <p:tgtEl>
                                          <p:spTgt spid="7"/>
                                        </p:tgtEl>
                                        <p:attrNameLst>
                                          <p:attrName>ppt_x</p:attrName>
                                        </p:attrNameLst>
                                      </p:cBhvr>
                                      <p:tavLst>
                                        <p:tav tm="0">
                                          <p:val>
                                            <p:strVal val="#ppt_x"/>
                                          </p:val>
                                        </p:tav>
                                        <p:tav tm="100000">
                                          <p:val>
                                            <p:strVal val="#ppt_x"/>
                                          </p:val>
                                        </p:tav>
                                      </p:tavLst>
                                    </p:anim>
                                    <p:anim calcmode="lin" valueType="num">
                                      <p:cBhvr additive="base">
                                        <p:cTn dur="500" fill="hold" id="85"/>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id="88" nodeType="clickEffect" presetClass="entr" presetID="22" presetSubtype="8">
                                  <p:stCondLst>
                                    <p:cond delay="0"/>
                                  </p:stCondLst>
                                  <p:childTnLst>
                                    <p:set>
                                      <p:cBhvr>
                                        <p:cTn dur="1" fill="hold" id="89">
                                          <p:stCondLst>
                                            <p:cond delay="0"/>
                                          </p:stCondLst>
                                        </p:cTn>
                                        <p:tgtEl>
                                          <p:spTgt spid="26"/>
                                        </p:tgtEl>
                                        <p:attrNameLst>
                                          <p:attrName>style.visibility</p:attrName>
                                        </p:attrNameLst>
                                      </p:cBhvr>
                                      <p:to>
                                        <p:strVal val="visible"/>
                                      </p:to>
                                    </p:set>
                                    <p:animEffect filter="wipe(left)" transition="in">
                                      <p:cBhvr>
                                        <p:cTn dur="400" id="90"/>
                                        <p:tgtEl>
                                          <p:spTgt spid="26"/>
                                        </p:tgtEl>
                                      </p:cBhvr>
                                    </p:animEffect>
                                  </p:childTnLst>
                                </p:cTn>
                              </p:par>
                            </p:childTnLst>
                          </p:cTn>
                        </p:par>
                        <p:par>
                          <p:cTn fill="hold" id="91" nodeType="afterGroup">
                            <p:stCondLst>
                              <p:cond delay="400"/>
                            </p:stCondLst>
                            <p:childTnLst>
                              <p:par>
                                <p:cTn fill="hold" id="92" nodeType="afterEffect" presetClass="entr" presetID="53" presetSubtype="0">
                                  <p:stCondLst>
                                    <p:cond delay="0"/>
                                  </p:stCondLst>
                                  <p:childTnLst>
                                    <p:set>
                                      <p:cBhvr>
                                        <p:cTn dur="1" fill="hold" id="93">
                                          <p:stCondLst>
                                            <p:cond delay="0"/>
                                          </p:stCondLst>
                                        </p:cTn>
                                        <p:tgtEl>
                                          <p:spTgt spid="51"/>
                                        </p:tgtEl>
                                        <p:attrNameLst>
                                          <p:attrName>style.visibility</p:attrName>
                                        </p:attrNameLst>
                                      </p:cBhvr>
                                      <p:to>
                                        <p:strVal val="visible"/>
                                      </p:to>
                                    </p:set>
                                    <p:anim calcmode="lin" valueType="num">
                                      <p:cBhvr>
                                        <p:cTn dur="250" fill="hold" id="94"/>
                                        <p:tgtEl>
                                          <p:spTgt spid="51"/>
                                        </p:tgtEl>
                                        <p:attrNameLst>
                                          <p:attrName>ppt_w</p:attrName>
                                        </p:attrNameLst>
                                      </p:cBhvr>
                                      <p:tavLst>
                                        <p:tav tm="0">
                                          <p:val>
                                            <p:fltVal val="0"/>
                                          </p:val>
                                        </p:tav>
                                        <p:tav tm="100000">
                                          <p:val>
                                            <p:strVal val="#ppt_w"/>
                                          </p:val>
                                        </p:tav>
                                      </p:tavLst>
                                    </p:anim>
                                    <p:anim calcmode="lin" valueType="num">
                                      <p:cBhvr>
                                        <p:cTn dur="250" fill="hold" id="95"/>
                                        <p:tgtEl>
                                          <p:spTgt spid="51"/>
                                        </p:tgtEl>
                                        <p:attrNameLst>
                                          <p:attrName>ppt_h</p:attrName>
                                        </p:attrNameLst>
                                      </p:cBhvr>
                                      <p:tavLst>
                                        <p:tav tm="0">
                                          <p:val>
                                            <p:fltVal val="0"/>
                                          </p:val>
                                        </p:tav>
                                        <p:tav tm="100000">
                                          <p:val>
                                            <p:strVal val="#ppt_h"/>
                                          </p:val>
                                        </p:tav>
                                      </p:tavLst>
                                    </p:anim>
                                    <p:animEffect filter="fade" transition="in">
                                      <p:cBhvr>
                                        <p:cTn dur="250" id="96"/>
                                        <p:tgtEl>
                                          <p:spTgt spid="51"/>
                                        </p:tgtEl>
                                      </p:cBhvr>
                                    </p:animEffect>
                                  </p:childTnLst>
                                </p:cTn>
                              </p:par>
                              <p:par>
                                <p:cTn decel="100000" fill="hold" id="97" nodeType="withEffect" presetClass="emph" presetID="6" presetSubtype="0">
                                  <p:stCondLst>
                                    <p:cond delay="200"/>
                                  </p:stCondLst>
                                  <p:childTnLst>
                                    <p:animScale>
                                      <p:cBhvr>
                                        <p:cTn dur="250" fill="hold" id="98"/>
                                        <p:tgtEl>
                                          <p:spTgt spid="51"/>
                                        </p:tgtEl>
                                      </p:cBhvr>
                                      <p:by x="110000" y="110000"/>
                                    </p:animScale>
                                  </p:childTnLst>
                                </p:cTn>
                              </p:par>
                              <p:par>
                                <p:cTn decel="100000" fill="hold" id="99" nodeType="withEffect" presetClass="emph" presetID="6" presetSubtype="0">
                                  <p:stCondLst>
                                    <p:cond delay="300"/>
                                  </p:stCondLst>
                                  <p:childTnLst>
                                    <p:animScale>
                                      <p:cBhvr>
                                        <p:cTn dur="250" fill="hold" id="100"/>
                                        <p:tgtEl>
                                          <p:spTgt spid="51"/>
                                        </p:tgtEl>
                                      </p:cBhvr>
                                      <p:by x="91000" y="91000"/>
                                    </p:animScale>
                                  </p:childTnLst>
                                </p:cTn>
                              </p:par>
                            </p:childTnLst>
                          </p:cTn>
                        </p:par>
                        <p:par>
                          <p:cTn fill="hold" id="101" nodeType="afterGroup">
                            <p:stCondLst>
                              <p:cond delay="950"/>
                            </p:stCondLst>
                            <p:childTnLst>
                              <p:par>
                                <p:cTn decel="100000" fill="hold" id="102" nodeType="afterEffect" presetClass="entr" presetID="2" presetSubtype="4">
                                  <p:stCondLst>
                                    <p:cond delay="0"/>
                                  </p:stCondLst>
                                  <p:childTnLst>
                                    <p:set>
                                      <p:cBhvr>
                                        <p:cTn dur="1" fill="hold" id="103">
                                          <p:stCondLst>
                                            <p:cond delay="0"/>
                                          </p:stCondLst>
                                        </p:cTn>
                                        <p:tgtEl>
                                          <p:spTgt spid="8"/>
                                        </p:tgtEl>
                                        <p:attrNameLst>
                                          <p:attrName>style.visibility</p:attrName>
                                        </p:attrNameLst>
                                      </p:cBhvr>
                                      <p:to>
                                        <p:strVal val="visible"/>
                                      </p:to>
                                    </p:set>
                                    <p:anim calcmode="lin" valueType="num">
                                      <p:cBhvr additive="base">
                                        <p:cTn dur="500" fill="hold" id="104"/>
                                        <p:tgtEl>
                                          <p:spTgt spid="8"/>
                                        </p:tgtEl>
                                        <p:attrNameLst>
                                          <p:attrName>ppt_x</p:attrName>
                                        </p:attrNameLst>
                                      </p:cBhvr>
                                      <p:tavLst>
                                        <p:tav tm="0">
                                          <p:val>
                                            <p:strVal val="#ppt_x"/>
                                          </p:val>
                                        </p:tav>
                                        <p:tav tm="100000">
                                          <p:val>
                                            <p:strVal val="#ppt_x"/>
                                          </p:val>
                                        </p:tav>
                                      </p:tavLst>
                                    </p:anim>
                                    <p:anim calcmode="lin" valueType="num">
                                      <p:cBhvr additive="base">
                                        <p:cTn dur="500" fill="hold" id="105"/>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7"/>
      <p:bldP grpId="0" spid="28"/>
      <p:bldP grpId="0" spid="29"/>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3930651" y="3604684"/>
            <a:ext cx="958851" cy="8276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2" name="六边形 11"/>
          <p:cNvSpPr>
            <a:spLocks noChangeAspect="1"/>
          </p:cNvSpPr>
          <p:nvPr/>
        </p:nvSpPr>
        <p:spPr>
          <a:xfrm rot="16200000">
            <a:off x="2035176" y="4202642"/>
            <a:ext cx="575733" cy="4974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3" name="六边形 12"/>
          <p:cNvSpPr>
            <a:spLocks noChangeAspect="1"/>
          </p:cNvSpPr>
          <p:nvPr/>
        </p:nvSpPr>
        <p:spPr>
          <a:xfrm rot="16200000">
            <a:off x="1963209" y="2134659"/>
            <a:ext cx="719667" cy="62018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0" name="文本框 9"/>
          <p:cNvSpPr>
            <a:spLocks noChangeArrowheads="1"/>
          </p:cNvSpPr>
          <p:nvPr/>
        </p:nvSpPr>
        <p:spPr bwMode="auto">
          <a:xfrm>
            <a:off x="2362200" y="2097617"/>
            <a:ext cx="1905000" cy="2209800"/>
          </a:xfrm>
          <a:custGeom>
            <a:gdLst>
              <a:gd fmla="*/ 660812 w 1427586" name="T0"/>
              <a:gd fmla="*/ 571998 h 1656000" name="T1"/>
              <a:gd fmla="*/ 660812 w 1427586" name="T2"/>
              <a:gd fmla="*/ 946919 h 1656000" name="T3"/>
              <a:gd fmla="*/ 563681 w 1427586" name="T4"/>
              <a:gd fmla="*/ 946919 h 1656000" name="T5"/>
              <a:gd fmla="*/ 660812 w 1427586" name="T6"/>
              <a:gd fmla="*/ 571998 h 1656000" name="T7"/>
              <a:gd fmla="*/ 589528 w 1427586" name="T8"/>
              <a:gd fmla="*/ 371206 h 1656000" name="T9"/>
              <a:gd fmla="*/ 399619 w 1427586" name="T10"/>
              <a:gd fmla="*/ 946919 h 1656000" name="T11"/>
              <a:gd fmla="*/ 399619 w 1427586" name="T12"/>
              <a:gd fmla="*/ 1097106 h 1656000" name="T13"/>
              <a:gd fmla="*/ 660812 w 1427586" name="T14"/>
              <a:gd fmla="*/ 1097106 h 1656000" name="T15"/>
              <a:gd fmla="*/ 660812 w 1427586" name="T16"/>
              <a:gd fmla="*/ 1252189 h 1656000" name="T17"/>
              <a:gd fmla="*/ 880650 w 1427586" name="T18"/>
              <a:gd fmla="*/ 1252189 h 1656000" name="T19"/>
              <a:gd fmla="*/ 880650 w 1427586" name="T20"/>
              <a:gd fmla="*/ 1097106 h 1656000" name="T21"/>
              <a:gd fmla="*/ 943228 w 1427586" name="T22"/>
              <a:gd fmla="*/ 1097106 h 1656000" name="T23"/>
              <a:gd fmla="*/ 943228 w 1427586" name="T24"/>
              <a:gd fmla="*/ 946919 h 1656000" name="T25"/>
              <a:gd fmla="*/ 880650 w 1427586" name="T26"/>
              <a:gd fmla="*/ 946919 h 1656000" name="T27"/>
              <a:gd fmla="*/ 880650 w 1427586" name="T28"/>
              <a:gd fmla="*/ 371206 h 1656000" name="T29"/>
              <a:gd fmla="*/ 589528 w 1427586" name="T30"/>
              <a:gd fmla="*/ 371206 h 1656000" name="T31"/>
              <a:gd fmla="*/ 713793 w 1427586" name="T32"/>
              <a:gd fmla="*/ 0 h 1656000" name="T33"/>
              <a:gd fmla="*/ 1427586 w 1427586" name="T34"/>
              <a:gd fmla="*/ 356896 h 1656000" name="T35"/>
              <a:gd fmla="*/ 1427586 w 1427586" name="T36"/>
              <a:gd fmla="*/ 1299103 h 1656000" name="T37"/>
              <a:gd fmla="*/ 713793 w 1427586" name="T38"/>
              <a:gd fmla="*/ 1656000 h 1656000" name="T39"/>
              <a:gd fmla="*/ 0 w 1427586" name="T40"/>
              <a:gd fmla="*/ 1299103 h 1656000" name="T41"/>
              <a:gd fmla="*/ 0 w 1427586" name="T42"/>
              <a:gd fmla="*/ 356896 h 1656000" name="T43"/>
              <a:gd fmla="*/ 713793 w 1427586" name="T44"/>
              <a:gd fmla="*/ 0 h 165600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56000" w="1427586">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15" name="文本框 14"/>
          <p:cNvSpPr txBox="1"/>
          <p:nvPr/>
        </p:nvSpPr>
        <p:spPr bwMode="auto">
          <a:xfrm>
            <a:off x="5232400" y="2084918"/>
            <a:ext cx="4895851" cy="1066800"/>
          </a:xfrm>
          <a:prstGeom prst="rect">
            <a:avLst/>
          </a:prstGeom>
          <a:noFill/>
        </p:spPr>
        <p:txBody>
          <a:bodyPr>
            <a:spAutoFit/>
          </a:bodyPr>
          <a:lstStyle/>
          <a:p>
            <a:pPr defTabSz="913530">
              <a:defRPr/>
            </a:pPr>
            <a:r>
              <a:rPr altLang="zh-CN" lang="en-US" sz="6400">
                <a:solidFill>
                  <a:prstClr val="white">
                    <a:lumMod val="95000"/>
                  </a:prstClr>
                </a:solidFill>
                <a:cs charset="0" panose="020b0604020202020204" pitchFamily="34" typeface="Arial"/>
              </a:rPr>
              <a:t>PART FOUR</a:t>
            </a:r>
          </a:p>
        </p:txBody>
      </p:sp>
      <p:sp>
        <p:nvSpPr>
          <p:cNvPr id="17" name="TextBox 111"/>
          <p:cNvSpPr txBox="1">
            <a:spLocks noChangeArrowheads="1"/>
          </p:cNvSpPr>
          <p:nvPr/>
        </p:nvSpPr>
        <p:spPr bwMode="auto">
          <a:xfrm>
            <a:off x="5232400" y="3126318"/>
            <a:ext cx="5691717" cy="1115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4" lIns="91372" rIns="91372" tIns="45684">
            <a:spAutoFit/>
          </a:bodyPr>
          <a:lstStyle>
            <a:lvl1pPr>
              <a:defRPr>
                <a:solidFill>
                  <a:schemeClr val="tx1"/>
                </a:solidFill>
                <a:latin charset="0" pitchFamily="34" typeface="Lao UI"/>
                <a:ea charset="-122" panose="020b0503020204020204" pitchFamily="34" typeface="微软雅黑"/>
              </a:defRPr>
            </a:lvl1pPr>
            <a:lvl2pPr indent="-285750" marL="742950">
              <a:defRPr>
                <a:solidFill>
                  <a:schemeClr val="tx1"/>
                </a:solidFill>
                <a:latin charset="0" pitchFamily="34" typeface="Lao UI"/>
                <a:ea charset="-122" panose="020b0503020204020204" pitchFamily="34" typeface="微软雅黑"/>
              </a:defRPr>
            </a:lvl2pPr>
            <a:lvl3pPr indent="-228600" marL="1143000">
              <a:defRPr>
                <a:solidFill>
                  <a:schemeClr val="tx1"/>
                </a:solidFill>
                <a:latin charset="0" pitchFamily="34" typeface="Lao UI"/>
                <a:ea charset="-122" panose="020b0503020204020204" pitchFamily="34" typeface="微软雅黑"/>
              </a:defRPr>
            </a:lvl3pPr>
            <a:lvl4pPr indent="-228600" marL="1600200">
              <a:defRPr>
                <a:solidFill>
                  <a:schemeClr val="tx1"/>
                </a:solidFill>
                <a:latin charset="0" pitchFamily="34" typeface="Lao UI"/>
                <a:ea charset="-122" panose="020b0503020204020204" pitchFamily="34" typeface="微软雅黑"/>
              </a:defRPr>
            </a:lvl4pPr>
            <a:lvl5pPr indent="-228600" marL="2057400">
              <a:defRPr>
                <a:solidFill>
                  <a:schemeClr val="tx1"/>
                </a:solidFill>
                <a:latin charset="0"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Lao UI"/>
                <a:ea charset="-122" panose="020b0503020204020204" pitchFamily="34" typeface="微软雅黑"/>
              </a:defRPr>
            </a:lvl9pPr>
          </a:lstStyle>
          <a:p>
            <a:pPr defTabSz="913530">
              <a:lnSpc>
                <a:spcPct val="120000"/>
              </a:lnSpc>
              <a:defRPr/>
            </a:pPr>
            <a:r>
              <a:rPr altLang="zh-CN" lang="en-US" sz="1400">
                <a:solidFill>
                  <a:prstClr val="white"/>
                </a:solidFill>
                <a:latin charset="-122" pitchFamily="2" typeface="华文细黑"/>
                <a:ea charset="-122" pitchFamily="2" typeface="华文细黑"/>
                <a:cs charset="0" panose="020b0604020202020204"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extLst>
      <p:ext uri="{BB962C8B-B14F-4D97-AF65-F5344CB8AC3E}">
        <p14:creationId val="26402752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id="10" nodeType="withEffect" presetClass="emph" presetID="6" presetSubtype="0">
                                  <p:stCondLst>
                                    <p:cond delay="200"/>
                                  </p:stCondLst>
                                  <p:childTnLst>
                                    <p:animScale>
                                      <p:cBhvr>
                                        <p:cTn dur="250" fill="hold" id="11"/>
                                        <p:tgtEl>
                                          <p:spTgt spid="10"/>
                                        </p:tgtEl>
                                      </p:cBhvr>
                                      <p:by x="110000" y="110000"/>
                                    </p:animScale>
                                  </p:childTnLst>
                                </p:cTn>
                              </p:par>
                              <p:par>
                                <p:cTn decel="100000" fill="hold"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5"/>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4"/>
          <p:cNvGrpSpPr/>
          <p:nvPr/>
        </p:nvGrpSpPr>
        <p:grpSpPr>
          <a:xfrm>
            <a:off x="9144000" y="2211916"/>
            <a:ext cx="2379133" cy="3846164"/>
            <a:chOff x="6858016" y="1659315"/>
            <a:chExt cx="1784804" cy="2883665"/>
          </a:xfrm>
        </p:grpSpPr>
        <p:grpSp>
          <p:nvGrpSpPr>
            <p:cNvPr id="46082" name="Group 49"/>
            <p:cNvGrpSpPr/>
            <p:nvPr/>
          </p:nvGrpSpPr>
          <p:grpSpPr>
            <a:xfrm>
              <a:off x="6858016" y="3357377"/>
              <a:ext cx="1643481" cy="1185603"/>
              <a:chOff x="6858016" y="3357377"/>
              <a:chExt cx="1643481" cy="1185603"/>
            </a:xfrm>
          </p:grpSpPr>
          <p:sp>
            <p:nvSpPr>
              <p:cNvPr id="46083" name="Rectangle 22"/>
              <p:cNvSpPr>
                <a:spLocks noChangeArrowheads="1"/>
              </p:cNvSpPr>
              <p:nvPr/>
            </p:nvSpPr>
            <p:spPr bwMode="auto">
              <a:xfrm>
                <a:off x="6858016" y="3643032"/>
                <a:ext cx="1643481" cy="7541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ms-MY" sz="1200">
                    <a:solidFill>
                      <a:srgbClr val="F2F2F2"/>
                    </a:solidFill>
                  </a:rPr>
                  <a:t>Praesent sodales odio sit amet odio tristi Praesent sodales odio sit amet odio tristi Lorem ipsum dolor sit amet consectetur adipiscing</a:t>
                </a:r>
              </a:p>
            </p:txBody>
          </p:sp>
          <p:sp>
            <p:nvSpPr>
              <p:cNvPr id="24" name="Rectangle 23"/>
              <p:cNvSpPr/>
              <p:nvPr/>
            </p:nvSpPr>
            <p:spPr>
              <a:xfrm>
                <a:off x="7122878" y="3357378"/>
                <a:ext cx="1118520" cy="251377"/>
              </a:xfrm>
              <a:prstGeom prst="rect">
                <a:avLst/>
              </a:prstGeom>
            </p:spPr>
            <p:txBody>
              <a:bodyPr wrap="none">
                <a:spAutoFit/>
              </a:bodyPr>
              <a:lstStyle/>
              <a:p>
                <a:pPr algn="ctr" defTabSz="913530">
                  <a:defRPr/>
                </a:pPr>
                <a:r>
                  <a:rPr lang="en-US" sz="1600">
                    <a:solidFill>
                      <a:prstClr val="white">
                        <a:lumMod val="95000"/>
                      </a:prstClr>
                    </a:solidFill>
                    <a:ea charset="0" pitchFamily="34" typeface="Open Sans"/>
                    <a:cs charset="0" pitchFamily="34" typeface="Open Sans"/>
                  </a:rPr>
                  <a:t>Document File</a:t>
                </a: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26" name="AutoShape 17"/>
              <p:cNvSpPr/>
              <p:nvPr/>
            </p:nvSpPr>
            <p:spPr bwMode="auto">
              <a:xfrm>
                <a:off x="6251143" y="1082816"/>
                <a:ext cx="366050" cy="355413"/>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grpSp>
      </p:grpSp>
      <p:grpSp>
        <p:nvGrpSpPr>
          <p:cNvPr id="47" name="组合 46"/>
          <p:cNvGrpSpPr/>
          <p:nvPr/>
        </p:nvGrpSpPr>
        <p:grpSpPr>
          <a:xfrm>
            <a:off x="6381751" y="1636184"/>
            <a:ext cx="2190749" cy="4421894"/>
            <a:chOff x="6385076" y="1636400"/>
            <a:chExt cx="2191906" cy="4422517"/>
          </a:xfrm>
        </p:grpSpPr>
        <p:grpSp>
          <p:nvGrpSpPr>
            <p:cNvPr id="46089" name="Group 48"/>
            <p:cNvGrpSpPr/>
            <p:nvPr/>
          </p:nvGrpSpPr>
          <p:grpSpPr>
            <a:xfrm>
              <a:off x="6385076" y="4477366"/>
              <a:ext cx="2191906" cy="1581551"/>
              <a:chOff x="4786314" y="3358024"/>
              <a:chExt cx="1643074" cy="1186163"/>
            </a:xfrm>
          </p:grpSpPr>
          <p:sp>
            <p:nvSpPr>
              <p:cNvPr id="46090" name="Rectangle 20"/>
              <p:cNvSpPr>
                <a:spLocks noChangeArrowheads="1"/>
              </p:cNvSpPr>
              <p:nvPr/>
            </p:nvSpPr>
            <p:spPr bwMode="auto">
              <a:xfrm>
                <a:off x="4786314" y="3643814"/>
                <a:ext cx="1643074" cy="754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ms-MY" sz="1200">
                    <a:solidFill>
                      <a:srgbClr val="F2F2F2"/>
                    </a:solidFill>
                    <a:latin typeface="Open Sans Light"/>
                  </a:rPr>
                  <a:t>Praesent sodales odio sit amet odio tristi Praesent sodales odio sit amet odio tristi Lorem ipsum dolor sit amet consectetur adipiscing</a:t>
                </a:r>
              </a:p>
            </p:txBody>
          </p:sp>
          <p:sp>
            <p:nvSpPr>
              <p:cNvPr id="22" name="Rectangle 21"/>
              <p:cNvSpPr/>
              <p:nvPr/>
            </p:nvSpPr>
            <p:spPr>
              <a:xfrm>
                <a:off x="5113222" y="3358024"/>
                <a:ext cx="1033708" cy="251495"/>
              </a:xfrm>
              <a:prstGeom prst="rect">
                <a:avLst/>
              </a:prstGeom>
            </p:spPr>
            <p:txBody>
              <a:bodyPr wrap="none">
                <a:spAutoFit/>
              </a:bodyPr>
              <a:lstStyle/>
              <a:p>
                <a:pPr algn="ctr" defTabSz="913530">
                  <a:defRPr/>
                </a:pPr>
                <a:r>
                  <a:rPr lang="en-US" sz="1600">
                    <a:solidFill>
                      <a:prstClr val="white">
                        <a:lumMod val="95000"/>
                      </a:prstClr>
                    </a:solidFill>
                    <a:latin charset="0" pitchFamily="34" typeface="Open Sans"/>
                    <a:ea charset="0" pitchFamily="34" typeface="Open Sans"/>
                    <a:cs charset="0" pitchFamily="34" typeface="Open Sans"/>
                  </a:rPr>
                  <a:t>Calendar List</a:t>
                </a: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28" name="AutoShape 19"/>
              <p:cNvSpPr/>
              <p:nvPr/>
            </p:nvSpPr>
            <p:spPr bwMode="auto">
              <a:xfrm>
                <a:off x="5599134"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29" name="AutoShape 20"/>
              <p:cNvSpPr/>
              <p:nvPr/>
            </p:nvSpPr>
            <p:spPr bwMode="auto">
              <a:xfrm>
                <a:off x="5599134"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0" name="AutoShape 21"/>
              <p:cNvSpPr/>
              <p:nvPr/>
            </p:nvSpPr>
            <p:spPr bwMode="auto">
              <a:xfrm>
                <a:off x="5599134"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1" name="AutoShape 22"/>
              <p:cNvSpPr/>
              <p:nvPr/>
            </p:nvSpPr>
            <p:spPr bwMode="auto">
              <a:xfrm>
                <a:off x="5679227"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2" name="AutoShape 23"/>
              <p:cNvSpPr/>
              <p:nvPr/>
            </p:nvSpPr>
            <p:spPr bwMode="auto">
              <a:xfrm>
                <a:off x="5679227"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3" name="AutoShape 24"/>
              <p:cNvSpPr/>
              <p:nvPr/>
            </p:nvSpPr>
            <p:spPr bwMode="auto">
              <a:xfrm>
                <a:off x="5679227"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4" name="AutoShape 25"/>
              <p:cNvSpPr/>
              <p:nvPr/>
            </p:nvSpPr>
            <p:spPr bwMode="auto">
              <a:xfrm>
                <a:off x="5759321"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5" name="AutoShape 26"/>
              <p:cNvSpPr/>
              <p:nvPr/>
            </p:nvSpPr>
            <p:spPr bwMode="auto">
              <a:xfrm>
                <a:off x="5759321"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sp>
            <p:nvSpPr>
              <p:cNvPr id="36" name="AutoShape 27"/>
              <p:cNvSpPr/>
              <p:nvPr/>
            </p:nvSpPr>
            <p:spPr bwMode="auto">
              <a:xfrm>
                <a:off x="5759321"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grpSp>
      </p:grpSp>
      <p:grpSp>
        <p:nvGrpSpPr>
          <p:cNvPr id="12" name="Group 56"/>
          <p:cNvGrpSpPr/>
          <p:nvPr/>
        </p:nvGrpSpPr>
        <p:grpSpPr>
          <a:xfrm>
            <a:off x="762001" y="2211917"/>
            <a:ext cx="2190751" cy="3846163"/>
            <a:chOff x="571472" y="1659313"/>
            <a:chExt cx="1643074" cy="2883667"/>
          </a:xfrm>
        </p:grpSpPr>
        <p:grpSp>
          <p:nvGrpSpPr>
            <p:cNvPr id="46096" name="Group 46"/>
            <p:cNvGrpSpPr/>
            <p:nvPr/>
          </p:nvGrpSpPr>
          <p:grpSpPr>
            <a:xfrm>
              <a:off x="571472" y="3357375"/>
              <a:ext cx="1643074" cy="1185605"/>
              <a:chOff x="571472" y="3357375"/>
              <a:chExt cx="1643074" cy="1185605"/>
            </a:xfrm>
          </p:grpSpPr>
          <p:sp>
            <p:nvSpPr>
              <p:cNvPr id="46097" name="Rectangle 16"/>
              <p:cNvSpPr>
                <a:spLocks noChangeArrowheads="1"/>
              </p:cNvSpPr>
              <p:nvPr/>
            </p:nvSpPr>
            <p:spPr bwMode="auto">
              <a:xfrm>
                <a:off x="571472" y="3643031"/>
                <a:ext cx="1643074" cy="754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ms-MY" sz="1200">
                    <a:solidFill>
                      <a:srgbClr val="F2F2F2"/>
                    </a:solidFill>
                  </a:rPr>
                  <a:t>Praesent sodales odio sit amet odio tristi Praesent sodales odio sit amet odio tristi Lorem ipsum dolor sit amet consectetur adipiscing</a:t>
                </a:r>
              </a:p>
            </p:txBody>
          </p:sp>
          <p:sp>
            <p:nvSpPr>
              <p:cNvPr id="18" name="Rectangle 17"/>
              <p:cNvSpPr/>
              <p:nvPr/>
            </p:nvSpPr>
            <p:spPr>
              <a:xfrm>
                <a:off x="901953" y="3357375"/>
                <a:ext cx="974176" cy="251377"/>
              </a:xfrm>
              <a:prstGeom prst="rect">
                <a:avLst/>
              </a:prstGeom>
            </p:spPr>
            <p:txBody>
              <a:bodyPr wrap="none">
                <a:spAutoFit/>
              </a:bodyPr>
              <a:lstStyle/>
              <a:p>
                <a:pPr algn="ctr" defTabSz="913530">
                  <a:defRPr/>
                </a:pPr>
                <a:r>
                  <a:rPr lang="en-US" sz="1600">
                    <a:solidFill>
                      <a:prstClr val="white">
                        <a:lumMod val="95000"/>
                      </a:prstClr>
                    </a:solidFill>
                    <a:ea charset="0" pitchFamily="34" typeface="Open Sans"/>
                    <a:cs charset="0" pitchFamily="34" typeface="Open Sans"/>
                  </a:rPr>
                  <a:t>Shop Online</a:t>
                </a: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37" name="AutoShape 28"/>
            <p:cNvSpPr/>
            <p:nvPr/>
          </p:nvSpPr>
          <p:spPr bwMode="auto">
            <a:xfrm>
              <a:off x="1285852" y="2000512"/>
              <a:ext cx="366715" cy="3665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grpSp>
      <p:grpSp>
        <p:nvGrpSpPr>
          <p:cNvPr id="40" name="Group 57"/>
          <p:cNvGrpSpPr/>
          <p:nvPr/>
        </p:nvGrpSpPr>
        <p:grpSpPr>
          <a:xfrm>
            <a:off x="3405719" y="2211918"/>
            <a:ext cx="2309283" cy="3846161"/>
            <a:chOff x="2554002" y="1659314"/>
            <a:chExt cx="1732246" cy="2883665"/>
          </a:xfrm>
        </p:grpSpPr>
        <p:grpSp>
          <p:nvGrpSpPr>
            <p:cNvPr id="46103" name="Group 47"/>
            <p:cNvGrpSpPr/>
            <p:nvPr/>
          </p:nvGrpSpPr>
          <p:grpSpPr>
            <a:xfrm>
              <a:off x="2642917" y="3357376"/>
              <a:ext cx="1643331" cy="1185603"/>
              <a:chOff x="2642917" y="3357376"/>
              <a:chExt cx="1643331" cy="1185603"/>
            </a:xfrm>
          </p:grpSpPr>
          <p:sp>
            <p:nvSpPr>
              <p:cNvPr id="46104" name="Rectangle 18"/>
              <p:cNvSpPr>
                <a:spLocks noChangeArrowheads="1"/>
              </p:cNvSpPr>
              <p:nvPr/>
            </p:nvSpPr>
            <p:spPr bwMode="auto">
              <a:xfrm>
                <a:off x="2642917" y="3643031"/>
                <a:ext cx="1643331" cy="754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ms-MY" sz="1200">
                    <a:solidFill>
                      <a:srgbClr val="F2F2F2"/>
                    </a:solidFill>
                  </a:rPr>
                  <a:t>Praesent sodales odio sit amet odio tristi Praesent sodales odio sit amet odio tristi Lorem ipsum dolor sit amet consectetur adipiscing</a:t>
                </a:r>
              </a:p>
            </p:txBody>
          </p:sp>
          <p:sp>
            <p:nvSpPr>
              <p:cNvPr id="20" name="Rectangle 19"/>
              <p:cNvSpPr/>
              <p:nvPr/>
            </p:nvSpPr>
            <p:spPr>
              <a:xfrm>
                <a:off x="2826780" y="3357376"/>
                <a:ext cx="1270843" cy="251377"/>
              </a:xfrm>
              <a:prstGeom prst="rect">
                <a:avLst/>
              </a:prstGeom>
            </p:spPr>
            <p:txBody>
              <a:bodyPr wrap="none">
                <a:spAutoFit/>
              </a:bodyPr>
              <a:lstStyle/>
              <a:p>
                <a:pPr algn="ctr" defTabSz="913530">
                  <a:defRPr/>
                </a:pPr>
                <a:r>
                  <a:rPr lang="en-US" sz="1600">
                    <a:solidFill>
                      <a:prstClr val="white">
                        <a:lumMod val="95000"/>
                      </a:prstClr>
                    </a:solidFill>
                    <a:ea charset="0" pitchFamily="34" typeface="Open Sans"/>
                    <a:cs charset="0" pitchFamily="34" typeface="Open Sans"/>
                  </a:rPr>
                  <a:t>Research Online</a:t>
                </a: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white">
                    <a:lumMod val="95000"/>
                  </a:prstClr>
                </a:solidFill>
              </a:endParaRPr>
            </a:p>
          </p:txBody>
        </p:sp>
        <p:sp>
          <p:nvSpPr>
            <p:cNvPr id="38" name="AutoShape 100"/>
            <p:cNvSpPr/>
            <p:nvPr/>
          </p:nvSpPr>
          <p:spPr bwMode="auto">
            <a:xfrm>
              <a:off x="3357409" y="2000513"/>
              <a:ext cx="320728" cy="3665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8738">
                <a:defRPr/>
              </a:pPr>
              <a:endParaRPr lang="en-US" sz="4267">
                <a:solidFill>
                  <a:prstClr val="white">
                    <a:lumMod val="95000"/>
                  </a:prstClr>
                </a:solidFill>
                <a:effectLst>
                  <a:outerShdw algn="tl" blurRad="38100" dir="2700000" dist="38100">
                    <a:srgbClr val="000000"/>
                  </a:outerShdw>
                </a:effectLst>
              </a:endParaRPr>
            </a:p>
          </p:txBody>
        </p:sp>
      </p:grpSp>
    </p:spTree>
    <p:extLst>
      <p:ext uri="{BB962C8B-B14F-4D97-AF65-F5344CB8AC3E}">
        <p14:creationId val="137019734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slide(fromTop)"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2" presetSubtype="1">
                                  <p:stCondLst>
                                    <p:cond delay="0"/>
                                  </p:stCondLst>
                                  <p:childTnLst>
                                    <p:set>
                                      <p:cBhvr>
                                        <p:cTn dur="1" fill="hold" id="10">
                                          <p:stCondLst>
                                            <p:cond delay="0"/>
                                          </p:stCondLst>
                                        </p:cTn>
                                        <p:tgtEl>
                                          <p:spTgt spid="40"/>
                                        </p:tgtEl>
                                        <p:attrNameLst>
                                          <p:attrName>style.visibility</p:attrName>
                                        </p:attrNameLst>
                                      </p:cBhvr>
                                      <p:to>
                                        <p:strVal val="visible"/>
                                      </p:to>
                                    </p:set>
                                    <p:animEffect filter="slide(fromTop)" transition="in">
                                      <p:cBhvr>
                                        <p:cTn dur="500" id="11"/>
                                        <p:tgtEl>
                                          <p:spTgt spid="40"/>
                                        </p:tgtEl>
                                      </p:cBhvr>
                                    </p:animEffect>
                                  </p:childTnLst>
                                </p:cTn>
                              </p:par>
                            </p:childTnLst>
                          </p:cTn>
                        </p:par>
                        <p:par>
                          <p:cTn fill="hold" id="12" nodeType="afterGroup">
                            <p:stCondLst>
                              <p:cond delay="1000"/>
                            </p:stCondLst>
                            <p:childTnLst>
                              <p:par>
                                <p:cTn fill="hold" id="13" nodeType="afterEffect" presetClass="entr" presetID="12" presetSubtype="1">
                                  <p:stCondLst>
                                    <p:cond delay="0"/>
                                  </p:stCondLst>
                                  <p:childTnLst>
                                    <p:set>
                                      <p:cBhvr>
                                        <p:cTn dur="1" fill="hold" id="14">
                                          <p:stCondLst>
                                            <p:cond delay="0"/>
                                          </p:stCondLst>
                                        </p:cTn>
                                        <p:tgtEl>
                                          <p:spTgt spid="47"/>
                                        </p:tgtEl>
                                        <p:attrNameLst>
                                          <p:attrName>style.visibility</p:attrName>
                                        </p:attrNameLst>
                                      </p:cBhvr>
                                      <p:to>
                                        <p:strVal val="visible"/>
                                      </p:to>
                                    </p:set>
                                    <p:animEffect filter="slide(fromTop)" transition="in">
                                      <p:cBhvr>
                                        <p:cTn dur="500" id="15"/>
                                        <p:tgtEl>
                                          <p:spTgt spid="47"/>
                                        </p:tgtEl>
                                      </p:cBhvr>
                                    </p:animEffect>
                                  </p:childTnLst>
                                </p:cTn>
                              </p:par>
                            </p:childTnLst>
                          </p:cTn>
                        </p:par>
                        <p:par>
                          <p:cTn fill="hold" id="16" nodeType="afterGroup">
                            <p:stCondLst>
                              <p:cond delay="1500"/>
                            </p:stCondLst>
                            <p:childTnLst>
                              <p:par>
                                <p:cTn fill="hold" id="17" nodeType="afterEffect" presetClass="entr" presetID="12" presetSubtype="1">
                                  <p:stCondLst>
                                    <p:cond delay="0"/>
                                  </p:stCondLst>
                                  <p:childTnLst>
                                    <p:set>
                                      <p:cBhvr>
                                        <p:cTn dur="1" fill="hold" id="18">
                                          <p:stCondLst>
                                            <p:cond delay="0"/>
                                          </p:stCondLst>
                                        </p:cTn>
                                        <p:tgtEl>
                                          <p:spTgt spid="2"/>
                                        </p:tgtEl>
                                        <p:attrNameLst>
                                          <p:attrName>style.visibility</p:attrName>
                                        </p:attrNameLst>
                                      </p:cBhvr>
                                      <p:to>
                                        <p:strVal val="visible"/>
                                      </p:to>
                                    </p:set>
                                    <p:animEffect filter="slide(fromTop)" transition="in">
                                      <p:cBhvr>
                                        <p:cTn dur="50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修改\图片2.png图片2" id="41" name="图片 23"/>
          <p:cNvPicPr>
            <a:picLocks noChangeArrowheads="1" noChangeAspect="1"/>
          </p:cNvPicPr>
          <p:nvPr/>
        </p:nvPicPr>
        <p:blipFill>
          <a:blip r:embed="rId3">
            <a:extLst>
              <a:ext uri="{28A0092B-C50C-407E-A947-70E740481C1C}">
                <a14:useLocalDpi val="0"/>
              </a:ext>
            </a:extLst>
          </a:blip>
          <a:stretch>
            <a:fillRect/>
          </a:stretch>
        </p:blipFill>
        <p:spPr bwMode="auto">
          <a:xfrm>
            <a:off x="9402234" y="2717801"/>
            <a:ext cx="1638300" cy="163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修改\图片1.png图片1" id="43" name="图片 26"/>
          <p:cNvPicPr>
            <a:picLocks noChangeArrowheads="1" noChangeAspect="1"/>
          </p:cNvPicPr>
          <p:nvPr/>
        </p:nvPicPr>
        <p:blipFill>
          <a:blip r:embed="rId4">
            <a:extLst>
              <a:ext uri="{28A0092B-C50C-407E-A947-70E740481C1C}">
                <a14:useLocalDpi val="0"/>
              </a:ext>
            </a:extLst>
          </a:blip>
          <a:stretch>
            <a:fillRect/>
          </a:stretch>
        </p:blipFill>
        <p:spPr bwMode="auto">
          <a:xfrm>
            <a:off x="1219200" y="2747434"/>
            <a:ext cx="1625600" cy="1627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修改\图片2.png图片2" id="44" name="图片 27"/>
          <p:cNvPicPr>
            <a:picLocks noChangeArrowheads="1" noChangeAspect="1"/>
          </p:cNvPicPr>
          <p:nvPr/>
        </p:nvPicPr>
        <p:blipFill>
          <a:blip r:embed="rId3">
            <a:extLst>
              <a:ext uri="{28A0092B-C50C-407E-A947-70E740481C1C}">
                <a14:useLocalDpi val="0"/>
              </a:ext>
            </a:extLst>
          </a:blip>
          <a:stretch>
            <a:fillRect/>
          </a:stretch>
        </p:blipFill>
        <p:spPr bwMode="auto">
          <a:xfrm>
            <a:off x="4493684" y="4373034"/>
            <a:ext cx="1631949" cy="16319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0" name="文本框 45"/>
          <p:cNvSpPr>
            <a:spLocks noChangeArrowheads="1"/>
          </p:cNvSpPr>
          <p:nvPr/>
        </p:nvSpPr>
        <p:spPr bwMode="auto">
          <a:xfrm>
            <a:off x="668867" y="649817"/>
            <a:ext cx="3048000" cy="66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3" lIns="91388" rIns="91388" tIns="45693">
            <a:spAutoFit/>
          </a:bodyPr>
          <a:lstStyle/>
          <a:p>
            <a:pPr algn="ctr" defTabSz="912261" fontAlgn="base">
              <a:spcBef>
                <a:spcPct val="0"/>
              </a:spcBef>
              <a:spcAft>
                <a:spcPct val="0"/>
              </a:spcAft>
            </a:pPr>
            <a:r>
              <a:rPr altLang="zh-CN" lang="en-US" sz="3733">
                <a:solidFill>
                  <a:srgbClr val="F2F2F2"/>
                </a:solidFill>
                <a:ea charset="-122" panose="020b0604020202020204" pitchFamily="34" typeface="Arial Unicode MS"/>
                <a:cs charset="-122" panose="020b0604020202020204" pitchFamily="34" typeface="Arial Unicode MS"/>
                <a:sym charset="-122" panose="020b0503020204020204" pitchFamily="34" typeface="微软雅黑"/>
              </a:rPr>
              <a:t>CONTENTS</a:t>
            </a:r>
          </a:p>
        </p:txBody>
      </p:sp>
      <p:grpSp>
        <p:nvGrpSpPr>
          <p:cNvPr id="2" name="组合 1"/>
          <p:cNvGrpSpPr/>
          <p:nvPr/>
        </p:nvGrpSpPr>
        <p:grpSpPr>
          <a:xfrm>
            <a:off x="2855385" y="2722034"/>
            <a:ext cx="1636183" cy="1636184"/>
            <a:chOff x="3169166" y="2457450"/>
            <a:chExt cx="1638221" cy="1638300"/>
          </a:xfrm>
        </p:grpSpPr>
        <p:sp>
          <p:nvSpPr>
            <p:cNvPr id="33" name="矩形 4"/>
            <p:cNvSpPr>
              <a:spLocks noChangeArrowheads="1"/>
            </p:cNvSpPr>
            <p:nvPr/>
          </p:nvSpPr>
          <p:spPr bwMode="auto">
            <a:xfrm>
              <a:off x="3169166" y="2457450"/>
              <a:ext cx="1638221" cy="1638300"/>
            </a:xfrm>
            <a:prstGeom prst="rect">
              <a:avLst/>
            </a:prstGeom>
            <a:solidFill>
              <a:schemeClr val="bg1">
                <a:alpha val="20000"/>
              </a:schemeClr>
            </a:solidFill>
            <a:ln>
              <a:noFill/>
            </a:ln>
          </p:spPr>
          <p:txBody>
            <a:bodyPr anchor="ctr"/>
            <a:lstStyle/>
            <a:p>
              <a:pPr algn="ctr" defTabSz="913530">
                <a:defRPr/>
              </a:pPr>
              <a:endParaRPr altLang="zh-CN" lang="zh-CN">
                <a:solidFill>
                  <a:prstClr val="white">
                    <a:lumMod val="95000"/>
                  </a:prstClr>
                </a:solidFill>
                <a:sym charset="-122" pitchFamily="2" typeface="宋体"/>
              </a:endParaRPr>
            </a:p>
          </p:txBody>
        </p:sp>
        <p:sp>
          <p:nvSpPr>
            <p:cNvPr id="57" name="文本框 42"/>
            <p:cNvSpPr>
              <a:spLocks noChangeArrowheads="1"/>
            </p:cNvSpPr>
            <p:nvPr/>
          </p:nvSpPr>
          <p:spPr bwMode="auto">
            <a:xfrm>
              <a:off x="3362022" y="3635838"/>
              <a:ext cx="1369070" cy="350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zh-CN" lang="en-US" sz="1700">
                  <a:solidFill>
                    <a:prstClr val="white">
                      <a:lumMod val="95000"/>
                    </a:prstClr>
                  </a:solidFill>
                  <a:sym charset="-122" panose="020b0503020204020204" pitchFamily="34" typeface="微软雅黑"/>
                </a:rPr>
                <a:t>Your Text</a:t>
              </a:r>
            </a:p>
          </p:txBody>
        </p:sp>
        <p:grpSp>
          <p:nvGrpSpPr>
            <p:cNvPr id="65" name="组合 64"/>
            <p:cNvGrpSpPr>
              <a:grpSpLocks noChangeAspect="1"/>
            </p:cNvGrpSpPr>
            <p:nvPr/>
          </p:nvGrpSpPr>
          <p:grpSpPr>
            <a:xfrm>
              <a:off x="3694246" y="2804636"/>
              <a:ext cx="648000" cy="624651"/>
              <a:chOff x="7019925" y="5499100"/>
              <a:chExt cx="312738" cy="301626"/>
            </a:xfrm>
            <a:solidFill>
              <a:schemeClr val="bg1"/>
            </a:solidFill>
          </p:grpSpPr>
          <p:sp>
            <p:nvSpPr>
              <p:cNvPr id="66"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sp>
            <p:nvSpPr>
              <p:cNvPr id="67"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grpSp>
      </p:grpSp>
      <p:grpSp>
        <p:nvGrpSpPr>
          <p:cNvPr id="3" name="组合 2"/>
          <p:cNvGrpSpPr/>
          <p:nvPr/>
        </p:nvGrpSpPr>
        <p:grpSpPr>
          <a:xfrm>
            <a:off x="4491567" y="2722034"/>
            <a:ext cx="1638300" cy="1636184"/>
            <a:chOff x="4806792" y="2457450"/>
            <a:chExt cx="1638221" cy="1638300"/>
          </a:xfrm>
        </p:grpSpPr>
        <p:sp>
          <p:nvSpPr>
            <p:cNvPr id="34" name="矩形 5"/>
            <p:cNvSpPr>
              <a:spLocks noChangeArrowheads="1"/>
            </p:cNvSpPr>
            <p:nvPr/>
          </p:nvSpPr>
          <p:spPr bwMode="auto">
            <a:xfrm>
              <a:off x="4806792" y="2457450"/>
              <a:ext cx="1638221" cy="1638300"/>
            </a:xfrm>
            <a:prstGeom prst="rect">
              <a:avLst/>
            </a:prstGeom>
            <a:solidFill>
              <a:schemeClr val="bg1">
                <a:alpha val="30000"/>
              </a:schemeClr>
            </a:solidFill>
            <a:ln>
              <a:noFill/>
            </a:ln>
          </p:spPr>
          <p:txBody>
            <a:bodyPr anchor="ctr"/>
            <a:lstStyle/>
            <a:p>
              <a:pPr algn="ctr" defTabSz="913530">
                <a:defRPr/>
              </a:pPr>
              <a:endParaRPr altLang="zh-CN" lang="zh-CN">
                <a:solidFill>
                  <a:prstClr val="white">
                    <a:lumMod val="95000"/>
                  </a:prstClr>
                </a:solidFill>
                <a:sym charset="-122" pitchFamily="2" typeface="宋体"/>
              </a:endParaRPr>
            </a:p>
          </p:txBody>
        </p:sp>
        <p:sp>
          <p:nvSpPr>
            <p:cNvPr id="68" name="Freeform 8"/>
            <p:cNvSpPr>
              <a:spLocks noEditPoints="1"/>
            </p:cNvSpPr>
            <p:nvPr/>
          </p:nvSpPr>
          <p:spPr bwMode="auto">
            <a:xfrm>
              <a:off x="5208939" y="2749928"/>
              <a:ext cx="776780" cy="680329"/>
            </a:xfrm>
            <a:custGeom>
              <a:gdLst>
                <a:gd fmla="*/ 92 w 137" name="T0"/>
                <a:gd fmla="*/ 69 h 120" name="T1"/>
                <a:gd fmla="*/ 76 w 137" name="T2"/>
                <a:gd fmla="*/ 52 h 120" name="T3"/>
                <a:gd fmla="*/ 75 w 137" name="T4"/>
                <a:gd fmla="*/ 38 h 120" name="T5"/>
                <a:gd fmla="*/ 69 w 137" name="T6"/>
                <a:gd fmla="*/ 44 h 120" name="T7"/>
                <a:gd fmla="*/ 52 w 137" name="T8"/>
                <a:gd fmla="*/ 28 h 120" name="T9"/>
                <a:gd fmla="*/ 41 w 137" name="T10"/>
                <a:gd fmla="*/ 37 h 120" name="T11"/>
                <a:gd fmla="*/ 18 w 137" name="T12"/>
                <a:gd fmla="*/ 38 h 120" name="T13"/>
                <a:gd fmla="*/ 16 w 137" name="T14"/>
                <a:gd fmla="*/ 52 h 120" name="T15"/>
                <a:gd fmla="*/ 0 w 137" name="T16"/>
                <a:gd fmla="*/ 69 h 120" name="T17"/>
                <a:gd fmla="*/ 9 w 137" name="T18"/>
                <a:gd fmla="*/ 80 h 120" name="T19"/>
                <a:gd fmla="*/ 10 w 137" name="T20"/>
                <a:gd fmla="*/ 103 h 120" name="T21"/>
                <a:gd fmla="*/ 24 w 137" name="T22"/>
                <a:gd fmla="*/ 104 h 120" name="T23"/>
                <a:gd fmla="*/ 41 w 137" name="T24"/>
                <a:gd fmla="*/ 120 h 120" name="T25"/>
                <a:gd fmla="*/ 52 w 137" name="T26"/>
                <a:gd fmla="*/ 111 h 120" name="T27"/>
                <a:gd fmla="*/ 72 w 137" name="T28"/>
                <a:gd fmla="*/ 107 h 120" name="T29"/>
                <a:gd fmla="*/ 83 w 137" name="T30"/>
                <a:gd fmla="*/ 103 h 120" name="T31"/>
                <a:gd fmla="*/ 83 w 137" name="T32"/>
                <a:gd fmla="*/ 80 h 120" name="T33"/>
                <a:gd fmla="*/ 72 w 137" name="T34"/>
                <a:gd fmla="*/ 84 h 120" name="T35"/>
                <a:gd fmla="*/ 46 w 137" name="T36"/>
                <a:gd fmla="*/ 101 h 120" name="T37"/>
                <a:gd fmla="*/ 46 w 137" name="T38"/>
                <a:gd fmla="*/ 47 h 120" name="T39"/>
                <a:gd fmla="*/ 73 w 137" name="T40"/>
                <a:gd fmla="*/ 74 h 120" name="T41"/>
                <a:gd fmla="*/ 129 w 137" name="T42"/>
                <a:gd fmla="*/ 77 h 120" name="T43"/>
                <a:gd fmla="*/ 137 w 137" name="T44"/>
                <a:gd fmla="*/ 85 h 120" name="T45"/>
                <a:gd fmla="*/ 133 w 137" name="T46"/>
                <a:gd fmla="*/ 91 h 120" name="T47"/>
                <a:gd fmla="*/ 132 w 137" name="T48"/>
                <a:gd fmla="*/ 102 h 120" name="T49"/>
                <a:gd fmla="*/ 125 w 137" name="T50"/>
                <a:gd fmla="*/ 103 h 120" name="T51"/>
                <a:gd fmla="*/ 117 w 137" name="T52"/>
                <a:gd fmla="*/ 111 h 120" name="T53"/>
                <a:gd fmla="*/ 111 w 137" name="T54"/>
                <a:gd fmla="*/ 107 h 120" name="T55"/>
                <a:gd fmla="*/ 100 w 137" name="T56"/>
                <a:gd fmla="*/ 106 h 120" name="T57"/>
                <a:gd fmla="*/ 99 w 137" name="T58"/>
                <a:gd fmla="*/ 99 h 120" name="T59"/>
                <a:gd fmla="*/ 91 w 137" name="T60"/>
                <a:gd fmla="*/ 91 h 120" name="T61"/>
                <a:gd fmla="*/ 96 w 137" name="T62"/>
                <a:gd fmla="*/ 85 h 120" name="T63"/>
                <a:gd fmla="*/ 96 w 137" name="T64"/>
                <a:gd fmla="*/ 74 h 120" name="T65"/>
                <a:gd fmla="*/ 103 w 137" name="T66"/>
                <a:gd fmla="*/ 73 h 120" name="T67"/>
                <a:gd fmla="*/ 111 w 137" name="T68"/>
                <a:gd fmla="*/ 65 h 120" name="T69"/>
                <a:gd fmla="*/ 117 w 137" name="T70"/>
                <a:gd fmla="*/ 70 h 120" name="T71"/>
                <a:gd fmla="*/ 128 w 137" name="T72"/>
                <a:gd fmla="*/ 70 h 120" name="T73"/>
                <a:gd fmla="*/ 129 w 137" name="T74"/>
                <a:gd fmla="*/ 77 h 120" name="T75"/>
                <a:gd fmla="*/ 128 w 137" name="T76"/>
                <a:gd fmla="*/ 88 h 120" name="T77"/>
                <a:gd fmla="*/ 101 w 137" name="T78"/>
                <a:gd fmla="*/ 88 h 120" name="T79"/>
                <a:gd fmla="*/ 114 w 137" name="T80"/>
                <a:gd fmla="*/ 102 h 120" name="T81"/>
                <a:gd fmla="*/ 137 w 137" name="T82"/>
                <a:gd fmla="*/ 27 h 120" name="T83"/>
                <a:gd fmla="*/ 131 w 137" name="T84"/>
                <a:gd fmla="*/ 34 h 120" name="T85"/>
                <a:gd fmla="*/ 131 w 137" name="T86"/>
                <a:gd fmla="*/ 50 h 120" name="T87"/>
                <a:gd fmla="*/ 122 w 137" name="T88"/>
                <a:gd fmla="*/ 51 h 120" name="T89"/>
                <a:gd fmla="*/ 111 w 137" name="T90"/>
                <a:gd fmla="*/ 61 h 120" name="T91"/>
                <a:gd fmla="*/ 103 w 137" name="T92"/>
                <a:gd fmla="*/ 55 h 120" name="T93"/>
                <a:gd fmla="*/ 88 w 137" name="T94"/>
                <a:gd fmla="*/ 55 h 120" name="T95"/>
                <a:gd fmla="*/ 87 w 137" name="T96"/>
                <a:gd fmla="*/ 46 h 120" name="T97"/>
                <a:gd fmla="*/ 76 w 137" name="T98"/>
                <a:gd fmla="*/ 34 h 120" name="T99"/>
                <a:gd fmla="*/ 82 w 137" name="T100"/>
                <a:gd fmla="*/ 27 h 120" name="T101"/>
                <a:gd fmla="*/ 83 w 137" name="T102"/>
                <a:gd fmla="*/ 12 h 120" name="T103"/>
                <a:gd fmla="*/ 92 w 137" name="T104"/>
                <a:gd fmla="*/ 11 h 120" name="T105"/>
                <a:gd fmla="*/ 103 w 137" name="T106"/>
                <a:gd fmla="*/ 0 h 120" name="T107"/>
                <a:gd fmla="*/ 110 w 137" name="T108"/>
                <a:gd fmla="*/ 6 h 120" name="T109"/>
                <a:gd fmla="*/ 126 w 137" name="T110"/>
                <a:gd fmla="*/ 7 h 120" name="T111"/>
                <a:gd fmla="*/ 127 w 137" name="T112"/>
                <a:gd fmla="*/ 16 h 120" name="T113"/>
                <a:gd fmla="*/ 107 w 137" name="T114"/>
                <a:gd fmla="*/ 49 h 120" name="T115"/>
                <a:gd fmla="*/ 89 w 137" name="T116"/>
                <a:gd fmla="*/ 31 h 120" name="T117"/>
                <a:gd fmla="*/ 125 w 137" name="T118"/>
                <a:gd fmla="*/ 31 h 1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0" w="137">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p:spPr>
          <p:txBody>
            <a:bodyPr bIns="45696" lIns="91392" rIns="91392" tIns="45696"/>
            <a:lstStyle/>
            <a:p>
              <a:pPr defTabSz="913530">
                <a:defRPr/>
              </a:pPr>
              <a:endParaRPr altLang="en-US" lang="zh-CN">
                <a:solidFill>
                  <a:prstClr val="white">
                    <a:lumMod val="95000"/>
                  </a:prstClr>
                </a:solidFill>
              </a:endParaRPr>
            </a:p>
          </p:txBody>
        </p:sp>
        <p:sp>
          <p:nvSpPr>
            <p:cNvPr id="69" name="文本框 42"/>
            <p:cNvSpPr>
              <a:spLocks noChangeArrowheads="1"/>
            </p:cNvSpPr>
            <p:nvPr/>
          </p:nvSpPr>
          <p:spPr bwMode="auto">
            <a:xfrm>
              <a:off x="4946485" y="3635838"/>
              <a:ext cx="1369418" cy="350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zh-CN" lang="en-US" sz="1700">
                  <a:solidFill>
                    <a:prstClr val="white">
                      <a:lumMod val="95000"/>
                    </a:prstClr>
                  </a:solidFill>
                  <a:sym charset="-122" panose="020b0503020204020204" pitchFamily="34" typeface="微软雅黑"/>
                </a:rPr>
                <a:t>Your Text</a:t>
              </a:r>
            </a:p>
          </p:txBody>
        </p:sp>
      </p:grpSp>
      <p:grpSp>
        <p:nvGrpSpPr>
          <p:cNvPr id="4" name="组合 3"/>
          <p:cNvGrpSpPr/>
          <p:nvPr/>
        </p:nvGrpSpPr>
        <p:grpSpPr>
          <a:xfrm>
            <a:off x="7774518" y="1083734"/>
            <a:ext cx="1638300" cy="1638301"/>
            <a:chOff x="8091567" y="819150"/>
            <a:chExt cx="1638221" cy="1638300"/>
          </a:xfrm>
        </p:grpSpPr>
        <p:sp>
          <p:nvSpPr>
            <p:cNvPr id="40" name="矩形 21"/>
            <p:cNvSpPr>
              <a:spLocks noChangeArrowheads="1"/>
            </p:cNvSpPr>
            <p:nvPr/>
          </p:nvSpPr>
          <p:spPr bwMode="auto">
            <a:xfrm>
              <a:off x="8091567" y="819150"/>
              <a:ext cx="1638221" cy="1638300"/>
            </a:xfrm>
            <a:prstGeom prst="rect">
              <a:avLst/>
            </a:prstGeom>
            <a:solidFill>
              <a:schemeClr val="bg1">
                <a:alpha val="20000"/>
              </a:schemeClr>
            </a:solidFill>
            <a:ln>
              <a:noFill/>
            </a:ln>
          </p:spPr>
          <p:txBody>
            <a:bodyPr anchor="ctr"/>
            <a:lstStyle/>
            <a:p>
              <a:pPr algn="ctr" defTabSz="913530">
                <a:defRPr/>
              </a:pPr>
              <a:endParaRPr altLang="zh-CN" lang="zh-CN">
                <a:solidFill>
                  <a:prstClr val="white">
                    <a:lumMod val="95000"/>
                  </a:prstClr>
                </a:solidFill>
                <a:sym charset="-122" pitchFamily="2" typeface="宋体"/>
              </a:endParaRPr>
            </a:p>
          </p:txBody>
        </p:sp>
        <p:grpSp>
          <p:nvGrpSpPr>
            <p:cNvPr id="70" name="组合 69"/>
            <p:cNvGrpSpPr>
              <a:grpSpLocks noChangeAspect="1"/>
            </p:cNvGrpSpPr>
            <p:nvPr/>
          </p:nvGrpSpPr>
          <p:grpSpPr>
            <a:xfrm>
              <a:off x="8513923" y="1149677"/>
              <a:ext cx="720000" cy="695147"/>
              <a:chOff x="7493000" y="1820863"/>
              <a:chExt cx="233363" cy="225425"/>
            </a:xfrm>
            <a:solidFill>
              <a:schemeClr val="bg1"/>
            </a:solidFill>
          </p:grpSpPr>
          <p:sp>
            <p:nvSpPr>
              <p:cNvPr id="71"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sp>
            <p:nvSpPr>
              <p:cNvPr id="72"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sp>
            <p:nvSpPr>
              <p:cNvPr id="73"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sp>
            <p:nvSpPr>
              <p:cNvPr id="74"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sp>
            <p:nvSpPr>
              <p:cNvPr id="75"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sp>
            <p:nvSpPr>
              <p:cNvPr id="76"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w="9525">
                    <a:solidFill>
                      <a:srgbClr val="000000"/>
                    </a:solidFill>
                    <a:round/>
                  </a14:hiddenLine>
                </a:ext>
              </a:extLst>
            </p:spPr>
            <p:txBody>
              <a:bodyPr bIns="45696" lIns="91392" rIns="91392" tIns="45696"/>
              <a:lstStyle/>
              <a:p>
                <a:pPr defTabSz="913530">
                  <a:defRPr/>
                </a:pPr>
                <a:endParaRPr altLang="en-US" lang="zh-CN">
                  <a:solidFill>
                    <a:prstClr val="white">
                      <a:lumMod val="95000"/>
                    </a:prstClr>
                  </a:solidFill>
                </a:endParaRPr>
              </a:p>
            </p:txBody>
          </p:sp>
        </p:grpSp>
        <p:sp>
          <p:nvSpPr>
            <p:cNvPr id="78" name="文本框 42"/>
            <p:cNvSpPr>
              <a:spLocks noChangeArrowheads="1"/>
            </p:cNvSpPr>
            <p:nvPr/>
          </p:nvSpPr>
          <p:spPr bwMode="auto">
            <a:xfrm>
              <a:off x="8258774" y="1979083"/>
              <a:ext cx="1369418"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zh-CN" lang="en-US" sz="1700">
                  <a:solidFill>
                    <a:prstClr val="white">
                      <a:lumMod val="95000"/>
                    </a:prstClr>
                  </a:solidFill>
                  <a:sym charset="-122" panose="020b0503020204020204" pitchFamily="34" typeface="微软雅黑"/>
                </a:rPr>
                <a:t>Your Text</a:t>
              </a:r>
            </a:p>
          </p:txBody>
        </p:sp>
      </p:grpSp>
      <p:grpSp>
        <p:nvGrpSpPr>
          <p:cNvPr id="5" name="组合 4"/>
          <p:cNvGrpSpPr/>
          <p:nvPr/>
        </p:nvGrpSpPr>
        <p:grpSpPr>
          <a:xfrm>
            <a:off x="7787218" y="4370918"/>
            <a:ext cx="1638300" cy="1638300"/>
            <a:chOff x="8104188" y="4107656"/>
            <a:chExt cx="1638221" cy="1638300"/>
          </a:xfrm>
        </p:grpSpPr>
        <p:sp>
          <p:nvSpPr>
            <p:cNvPr id="62" name="矩形 21"/>
            <p:cNvSpPr>
              <a:spLocks noChangeArrowheads="1"/>
            </p:cNvSpPr>
            <p:nvPr/>
          </p:nvSpPr>
          <p:spPr bwMode="auto">
            <a:xfrm>
              <a:off x="8104188" y="4107656"/>
              <a:ext cx="1638221" cy="1638300"/>
            </a:xfrm>
            <a:prstGeom prst="rect">
              <a:avLst/>
            </a:prstGeom>
            <a:solidFill>
              <a:schemeClr val="bg1">
                <a:alpha val="20000"/>
              </a:schemeClr>
            </a:solidFill>
            <a:ln>
              <a:noFill/>
            </a:ln>
          </p:spPr>
          <p:txBody>
            <a:bodyPr anchor="ctr"/>
            <a:lstStyle/>
            <a:p>
              <a:pPr algn="ctr" defTabSz="913530">
                <a:defRPr/>
              </a:pPr>
              <a:endParaRPr altLang="zh-CN" lang="zh-CN">
                <a:solidFill>
                  <a:prstClr val="white">
                    <a:lumMod val="95000"/>
                  </a:prstClr>
                </a:solidFill>
                <a:sym charset="-122" pitchFamily="2" typeface="宋体"/>
              </a:endParaRPr>
            </a:p>
          </p:txBody>
        </p:sp>
        <p:grpSp>
          <p:nvGrpSpPr>
            <p:cNvPr id="79" name="组合 78"/>
            <p:cNvGrpSpPr>
              <a:grpSpLocks noChangeAspect="1"/>
            </p:cNvGrpSpPr>
            <p:nvPr/>
          </p:nvGrpSpPr>
          <p:grpSpPr>
            <a:xfrm>
              <a:off x="8630144" y="4419129"/>
              <a:ext cx="684000" cy="524129"/>
              <a:chOff x="5611813" y="1835150"/>
              <a:chExt cx="285750" cy="219076"/>
            </a:xfrm>
            <a:solidFill>
              <a:schemeClr val="bg1"/>
            </a:solidFill>
          </p:grpSpPr>
          <p:sp>
            <p:nvSpPr>
              <p:cNvPr id="80"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sp>
            <p:nvSpPr>
              <p:cNvPr id="81" name="Rectangle 58"/>
              <p:cNvSpPr>
                <a:spLocks noChangeArrowheads="1"/>
              </p:cNvSpPr>
              <p:nvPr/>
            </p:nvSpPr>
            <p:spPr bwMode="auto">
              <a:xfrm>
                <a:off x="5648326" y="1884363"/>
                <a:ext cx="41275" cy="13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sp>
            <p:nvSpPr>
              <p:cNvPr id="82" name="Rectangle 59"/>
              <p:cNvSpPr>
                <a:spLocks noChangeArrowheads="1"/>
              </p:cNvSpPr>
              <p:nvPr/>
            </p:nvSpPr>
            <p:spPr bwMode="auto">
              <a:xfrm>
                <a:off x="5708651" y="1835150"/>
                <a:ext cx="41275" cy="188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sp>
            <p:nvSpPr>
              <p:cNvPr id="83" name="Rectangle 60"/>
              <p:cNvSpPr>
                <a:spLocks noChangeArrowheads="1"/>
              </p:cNvSpPr>
              <p:nvPr/>
            </p:nvSpPr>
            <p:spPr bwMode="auto">
              <a:xfrm>
                <a:off x="5765801" y="1895475"/>
                <a:ext cx="41275" cy="128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sp>
            <p:nvSpPr>
              <p:cNvPr id="84" name="Rectangle 61"/>
              <p:cNvSpPr>
                <a:spLocks noChangeArrowheads="1"/>
              </p:cNvSpPr>
              <p:nvPr/>
            </p:nvSpPr>
            <p:spPr bwMode="auto">
              <a:xfrm>
                <a:off x="5829301" y="1936750"/>
                <a:ext cx="41275" cy="87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lumMod val="95000"/>
                    </a:prstClr>
                  </a:solidFill>
                </a:endParaRPr>
              </a:p>
            </p:txBody>
          </p:sp>
        </p:grpSp>
        <p:sp>
          <p:nvSpPr>
            <p:cNvPr id="85" name="文本框 42"/>
            <p:cNvSpPr>
              <a:spLocks noChangeArrowheads="1"/>
            </p:cNvSpPr>
            <p:nvPr/>
          </p:nvSpPr>
          <p:spPr bwMode="auto">
            <a:xfrm>
              <a:off x="8275630" y="5157523"/>
              <a:ext cx="1369418"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zh-CN" lang="en-US" sz="1700">
                  <a:solidFill>
                    <a:prstClr val="white">
                      <a:lumMod val="95000"/>
                    </a:prstClr>
                  </a:solidFill>
                  <a:sym charset="-122" panose="020b0503020204020204" pitchFamily="34" typeface="微软雅黑"/>
                </a:rPr>
                <a:t>Your Text</a:t>
              </a:r>
            </a:p>
          </p:txBody>
        </p:sp>
      </p:grpSp>
      <p:pic>
        <p:nvPicPr>
          <p:cNvPr descr="C:\Users\Administrator\Desktop\修改\图片3.png图片3" id="88" name="图片 25"/>
          <p:cNvPicPr>
            <a:picLocks noChangeArrowheads="1" noChangeAspect="1"/>
          </p:cNvPicPr>
          <p:nvPr/>
        </p:nvPicPr>
        <p:blipFill>
          <a:blip r:embed="rId5">
            <a:extLst>
              <a:ext uri="{28A0092B-C50C-407E-A947-70E740481C1C}">
                <a14:useLocalDpi val="0"/>
              </a:ext>
            </a:extLst>
          </a:blip>
          <a:stretch>
            <a:fillRect/>
          </a:stretch>
        </p:blipFill>
        <p:spPr bwMode="auto">
          <a:xfrm>
            <a:off x="6125634" y="1085851"/>
            <a:ext cx="1640417" cy="163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6" name="组合 5"/>
          <p:cNvGrpSpPr/>
          <p:nvPr/>
        </p:nvGrpSpPr>
        <p:grpSpPr>
          <a:xfrm>
            <a:off x="6121400" y="2732618"/>
            <a:ext cx="1644651" cy="1653812"/>
            <a:chOff x="2255813" y="4383987"/>
            <a:chExt cx="1638221" cy="1654087"/>
          </a:xfrm>
        </p:grpSpPr>
        <p:sp>
          <p:nvSpPr>
            <p:cNvPr id="90" name="矩形 21"/>
            <p:cNvSpPr>
              <a:spLocks noChangeArrowheads="1"/>
            </p:cNvSpPr>
            <p:nvPr/>
          </p:nvSpPr>
          <p:spPr bwMode="auto">
            <a:xfrm>
              <a:off x="2255813" y="4383987"/>
              <a:ext cx="1638221" cy="1638573"/>
            </a:xfrm>
            <a:prstGeom prst="rect">
              <a:avLst/>
            </a:prstGeom>
            <a:solidFill>
              <a:schemeClr val="bg1">
                <a:lumMod val="85000"/>
                <a:alpha val="50000"/>
              </a:schemeClr>
            </a:solidFill>
            <a:ln>
              <a:noFill/>
            </a:ln>
          </p:spPr>
          <p:txBody>
            <a:bodyPr anchor="ctr"/>
            <a:lstStyle/>
            <a:p>
              <a:pPr algn="ctr" defTabSz="913530">
                <a:defRPr/>
              </a:pPr>
              <a:endParaRPr altLang="zh-CN" lang="zh-CN" sz="2800">
                <a:solidFill>
                  <a:prstClr val="white">
                    <a:lumMod val="95000"/>
                  </a:prstClr>
                </a:solidFill>
                <a:sym charset="-122" pitchFamily="2" typeface="宋体"/>
              </a:endParaRPr>
            </a:p>
          </p:txBody>
        </p:sp>
        <p:sp>
          <p:nvSpPr>
            <p:cNvPr id="92" name="文本框 42"/>
            <p:cNvSpPr>
              <a:spLocks noChangeArrowheads="1"/>
            </p:cNvSpPr>
            <p:nvPr/>
          </p:nvSpPr>
          <p:spPr bwMode="auto">
            <a:xfrm>
              <a:off x="2390751" y="4652848"/>
              <a:ext cx="1368347" cy="11584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en-US" lang="zh-CN" sz="1400">
                  <a:solidFill>
                    <a:prstClr val="white">
                      <a:lumMod val="95000"/>
                    </a:prstClr>
                  </a:solidFill>
                  <a:latin charset="0" typeface="微软雅黑"/>
                  <a:ea charset="0" typeface="微软雅黑"/>
                  <a:sym charset="-122" panose="020b0503020204020204" pitchFamily="34" typeface="微软雅黑"/>
                </a:rPr>
                <a:t>这里可以输入简要的文字说明这里可以输入简要的文字说明</a:t>
              </a:r>
            </a:p>
          </p:txBody>
        </p:sp>
      </p:grpSp>
      <p:grpSp>
        <p:nvGrpSpPr>
          <p:cNvPr id="98" name="组合 97"/>
          <p:cNvGrpSpPr/>
          <p:nvPr/>
        </p:nvGrpSpPr>
        <p:grpSpPr>
          <a:xfrm>
            <a:off x="9404351" y="1085852"/>
            <a:ext cx="1636183" cy="1653812"/>
            <a:chOff x="2255813" y="4383987"/>
            <a:chExt cx="1638221" cy="1654087"/>
          </a:xfrm>
        </p:grpSpPr>
        <p:sp>
          <p:nvSpPr>
            <p:cNvPr id="99" name="矩形 21"/>
            <p:cNvSpPr>
              <a:spLocks noChangeArrowheads="1"/>
            </p:cNvSpPr>
            <p:nvPr/>
          </p:nvSpPr>
          <p:spPr bwMode="auto">
            <a:xfrm>
              <a:off x="2255813" y="4383987"/>
              <a:ext cx="1638221" cy="1638573"/>
            </a:xfrm>
            <a:prstGeom prst="rect">
              <a:avLst/>
            </a:prstGeom>
            <a:solidFill>
              <a:schemeClr val="bg1">
                <a:lumMod val="85000"/>
                <a:alpha val="50000"/>
              </a:schemeClr>
            </a:solidFill>
            <a:ln>
              <a:noFill/>
            </a:ln>
          </p:spPr>
          <p:txBody>
            <a:bodyPr anchor="ctr"/>
            <a:lstStyle/>
            <a:p>
              <a:pPr algn="ctr" defTabSz="913530">
                <a:defRPr/>
              </a:pPr>
              <a:endParaRPr altLang="zh-CN" lang="zh-CN" sz="2800">
                <a:solidFill>
                  <a:prstClr val="white">
                    <a:lumMod val="95000"/>
                  </a:prstClr>
                </a:solidFill>
                <a:sym charset="-122" pitchFamily="2" typeface="宋体"/>
              </a:endParaRPr>
            </a:p>
          </p:txBody>
        </p:sp>
        <p:sp>
          <p:nvSpPr>
            <p:cNvPr id="100" name="文本框 42"/>
            <p:cNvSpPr>
              <a:spLocks noChangeArrowheads="1"/>
            </p:cNvSpPr>
            <p:nvPr/>
          </p:nvSpPr>
          <p:spPr bwMode="auto">
            <a:xfrm>
              <a:off x="2391449" y="4652848"/>
              <a:ext cx="1366950" cy="11584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en-US" lang="zh-CN" sz="1400">
                  <a:solidFill>
                    <a:prstClr val="white">
                      <a:lumMod val="95000"/>
                    </a:prstClr>
                  </a:solidFill>
                  <a:latin charset="0" typeface="微软雅黑"/>
                  <a:ea charset="0" typeface="微软雅黑"/>
                  <a:sym charset="-122" panose="020b0503020204020204" pitchFamily="34" typeface="微软雅黑"/>
                </a:rPr>
                <a:t>这里可以输入简要的文字说明这里可以输入简要的文字说明</a:t>
              </a:r>
            </a:p>
          </p:txBody>
        </p:sp>
      </p:grpSp>
      <p:grpSp>
        <p:nvGrpSpPr>
          <p:cNvPr id="102" name="组合 101"/>
          <p:cNvGrpSpPr/>
          <p:nvPr/>
        </p:nvGrpSpPr>
        <p:grpSpPr>
          <a:xfrm>
            <a:off x="6148918" y="4383615"/>
            <a:ext cx="1638300" cy="1653811"/>
            <a:chOff x="2255813" y="4383987"/>
            <a:chExt cx="1638221" cy="1656227"/>
          </a:xfrm>
        </p:grpSpPr>
        <p:sp>
          <p:nvSpPr>
            <p:cNvPr id="103" name="矩形 21"/>
            <p:cNvSpPr>
              <a:spLocks noChangeArrowheads="1"/>
            </p:cNvSpPr>
            <p:nvPr/>
          </p:nvSpPr>
          <p:spPr bwMode="auto">
            <a:xfrm>
              <a:off x="2255813" y="4383987"/>
              <a:ext cx="1638221" cy="1638572"/>
            </a:xfrm>
            <a:prstGeom prst="rect">
              <a:avLst/>
            </a:prstGeom>
            <a:solidFill>
              <a:schemeClr val="bg1">
                <a:lumMod val="50000"/>
                <a:alpha val="50000"/>
              </a:schemeClr>
            </a:solidFill>
            <a:ln>
              <a:noFill/>
            </a:ln>
          </p:spPr>
          <p:txBody>
            <a:bodyPr anchor="ctr"/>
            <a:lstStyle/>
            <a:p>
              <a:pPr algn="ctr" defTabSz="913530">
                <a:defRPr/>
              </a:pPr>
              <a:endParaRPr altLang="zh-CN" lang="zh-CN" sz="2800">
                <a:solidFill>
                  <a:prstClr val="white">
                    <a:lumMod val="95000"/>
                  </a:prstClr>
                </a:solidFill>
                <a:sym charset="-122" pitchFamily="2" typeface="宋体"/>
              </a:endParaRPr>
            </a:p>
          </p:txBody>
        </p:sp>
        <p:sp>
          <p:nvSpPr>
            <p:cNvPr id="104" name="文本框 42"/>
            <p:cNvSpPr>
              <a:spLocks noChangeArrowheads="1"/>
            </p:cNvSpPr>
            <p:nvPr/>
          </p:nvSpPr>
          <p:spPr bwMode="auto">
            <a:xfrm>
              <a:off x="2391272" y="4653197"/>
              <a:ext cx="1367301" cy="1159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en-US" lang="zh-CN" sz="1400">
                  <a:solidFill>
                    <a:prstClr val="white">
                      <a:lumMod val="95000"/>
                    </a:prstClr>
                  </a:solidFill>
                  <a:latin charset="0" typeface="微软雅黑"/>
                  <a:ea charset="0" typeface="微软雅黑"/>
                  <a:sym charset="-122" panose="020b0503020204020204" pitchFamily="34" typeface="微软雅黑"/>
                </a:rPr>
                <a:t>这里可以输入简要的文字说明这里可以输入简要的文字说明</a:t>
              </a:r>
            </a:p>
          </p:txBody>
        </p:sp>
      </p:grpSp>
      <p:grpSp>
        <p:nvGrpSpPr>
          <p:cNvPr id="105" name="组合 104"/>
          <p:cNvGrpSpPr/>
          <p:nvPr/>
        </p:nvGrpSpPr>
        <p:grpSpPr>
          <a:xfrm>
            <a:off x="7774518" y="2732618"/>
            <a:ext cx="1638300" cy="1653812"/>
            <a:chOff x="2255813" y="4383987"/>
            <a:chExt cx="1638221" cy="1654087"/>
          </a:xfrm>
        </p:grpSpPr>
        <p:sp>
          <p:nvSpPr>
            <p:cNvPr id="106" name="矩形 21"/>
            <p:cNvSpPr>
              <a:spLocks noChangeArrowheads="1"/>
            </p:cNvSpPr>
            <p:nvPr/>
          </p:nvSpPr>
          <p:spPr bwMode="auto">
            <a:xfrm>
              <a:off x="2255813" y="4383987"/>
              <a:ext cx="1638221" cy="1638573"/>
            </a:xfrm>
            <a:prstGeom prst="rect">
              <a:avLst/>
            </a:prstGeom>
            <a:solidFill>
              <a:schemeClr val="bg1">
                <a:lumMod val="50000"/>
                <a:alpha val="50000"/>
              </a:schemeClr>
            </a:solidFill>
            <a:ln>
              <a:noFill/>
            </a:ln>
          </p:spPr>
          <p:txBody>
            <a:bodyPr anchor="ctr"/>
            <a:lstStyle/>
            <a:p>
              <a:pPr algn="ctr" defTabSz="913530">
                <a:defRPr/>
              </a:pPr>
              <a:endParaRPr altLang="zh-CN" lang="zh-CN" sz="2800">
                <a:solidFill>
                  <a:prstClr val="white">
                    <a:lumMod val="95000"/>
                  </a:prstClr>
                </a:solidFill>
                <a:sym charset="-122" pitchFamily="2" typeface="宋体"/>
              </a:endParaRPr>
            </a:p>
          </p:txBody>
        </p:sp>
        <p:sp>
          <p:nvSpPr>
            <p:cNvPr id="107" name="文本框 42"/>
            <p:cNvSpPr>
              <a:spLocks noChangeArrowheads="1"/>
            </p:cNvSpPr>
            <p:nvPr/>
          </p:nvSpPr>
          <p:spPr bwMode="auto">
            <a:xfrm>
              <a:off x="2391272" y="4652848"/>
              <a:ext cx="1367301" cy="11584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530">
                <a:defRPr/>
              </a:pPr>
              <a:r>
                <a:rPr altLang="en-US" lang="zh-CN" sz="1400">
                  <a:solidFill>
                    <a:prstClr val="white">
                      <a:lumMod val="95000"/>
                    </a:prstClr>
                  </a:solidFill>
                  <a:latin charset="0" typeface="微软雅黑"/>
                  <a:ea charset="0" typeface="微软雅黑"/>
                  <a:sym charset="-122" panose="020b0503020204020204" pitchFamily="34" typeface="微软雅黑"/>
                </a:rPr>
                <a:t>这里可以输入简要的文字说明这里可以输入简要的文字说明</a:t>
              </a:r>
            </a:p>
          </p:txBody>
        </p:sp>
      </p:grpSp>
      <p:cxnSp>
        <p:nvCxnSpPr>
          <p:cNvPr id="8" name="直接连接符 7"/>
          <p:cNvCxnSpPr/>
          <p:nvPr/>
        </p:nvCxnSpPr>
        <p:spPr>
          <a:xfrm>
            <a:off x="745067" y="1341967"/>
            <a:ext cx="2904067"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6500495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500" fill="hold" id="7"/>
                                        <p:tgtEl>
                                          <p:spTgt spid="60"/>
                                        </p:tgtEl>
                                        <p:attrNameLst>
                                          <p:attrName>ppt_x</p:attrName>
                                        </p:attrNameLst>
                                      </p:cBhvr>
                                      <p:tavLst>
                                        <p:tav tm="0">
                                          <p:val>
                                            <p:strVal val="0-#ppt_w/2"/>
                                          </p:val>
                                        </p:tav>
                                        <p:tav tm="100000">
                                          <p:val>
                                            <p:strVal val="#ppt_x"/>
                                          </p:val>
                                        </p:tav>
                                      </p:tavLst>
                                    </p:anim>
                                    <p:anim calcmode="lin" valueType="num">
                                      <p:cBhvr additive="base">
                                        <p:cTn dur="500" fill="hold" id="8"/>
                                        <p:tgtEl>
                                          <p:spTgt spid="6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10" presetSubtype="0">
                                  <p:stCondLst>
                                    <p:cond delay="500"/>
                                  </p:stCondLst>
                                  <p:childTnLst>
                                    <p:set>
                                      <p:cBhvr>
                                        <p:cTn dur="1" fill="hold" id="14">
                                          <p:stCondLst>
                                            <p:cond delay="0"/>
                                          </p:stCondLst>
                                        </p:cTn>
                                        <p:tgtEl>
                                          <p:spTgt spid="43"/>
                                        </p:tgtEl>
                                        <p:attrNameLst>
                                          <p:attrName>style.visibility</p:attrName>
                                        </p:attrNameLst>
                                      </p:cBhvr>
                                      <p:to>
                                        <p:strVal val="visible"/>
                                      </p:to>
                                    </p:set>
                                    <p:animEffect filter="fade" transition="in">
                                      <p:cBhvr>
                                        <p:cTn dur="1500" id="15"/>
                                        <p:tgtEl>
                                          <p:spTgt spid="43"/>
                                        </p:tgtEl>
                                      </p:cBhvr>
                                    </p:animEffect>
                                  </p:childTnLst>
                                </p:cTn>
                              </p:par>
                              <p:par>
                                <p:cTn decel="58000" fill="hold" id="16" nodeType="withEffect" presetClass="emph" presetID="8" presetSubtype="0">
                                  <p:stCondLst>
                                    <p:cond delay="500"/>
                                  </p:stCondLst>
                                  <p:childTnLst>
                                    <p:animRot by="-21600000">
                                      <p:cBhvr>
                                        <p:cTn dur="1500" fill="hold" id="17"/>
                                        <p:tgtEl>
                                          <p:spTgt spid="43"/>
                                        </p:tgtEl>
                                        <p:attrNameLst>
                                          <p:attrName>r</p:attrName>
                                        </p:attrNameLst>
                                      </p:cBhvr>
                                    </p:animRot>
                                  </p:childTnLst>
                                </p:cTn>
                              </p:par>
                              <p:par>
                                <p:cTn accel="50000" decel="50000" fill="hold" id="18"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rAng="0">
                                      <p:cBhvr>
                                        <p:cTn dur="1500" fill="hold" id="19"/>
                                        <p:tgtEl>
                                          <p:spTgt spid="43"/>
                                        </p:tgtEl>
                                        <p:attrNameLst>
                                          <p:attrName>ppt_x,ppt_y</p:attrName>
                                        </p:attrNameLst>
                                      </p:cBhvr>
                                      <p:rCtr x="0" y="0"/>
                                    </p:animMotion>
                                  </p:childTnLst>
                                </p:cTn>
                              </p:par>
                              <p:par>
                                <p:cTn fill="hold" id="20" nodeType="withEffect" presetClass="entr" presetID="10" presetSubtype="0">
                                  <p:stCondLst>
                                    <p:cond delay="500"/>
                                  </p:stCondLst>
                                  <p:childTnLst>
                                    <p:set>
                                      <p:cBhvr>
                                        <p:cTn dur="1" fill="hold" id="21">
                                          <p:stCondLst>
                                            <p:cond delay="0"/>
                                          </p:stCondLst>
                                        </p:cTn>
                                        <p:tgtEl>
                                          <p:spTgt spid="2"/>
                                        </p:tgtEl>
                                        <p:attrNameLst>
                                          <p:attrName>style.visibility</p:attrName>
                                        </p:attrNameLst>
                                      </p:cBhvr>
                                      <p:to>
                                        <p:strVal val="visible"/>
                                      </p:to>
                                    </p:set>
                                    <p:animEffect filter="fade" transition="in">
                                      <p:cBhvr>
                                        <p:cTn dur="1500" id="22"/>
                                        <p:tgtEl>
                                          <p:spTgt spid="2"/>
                                        </p:tgtEl>
                                      </p:cBhvr>
                                    </p:animEffect>
                                  </p:childTnLst>
                                </p:cTn>
                              </p:par>
                              <p:par>
                                <p:cTn decel="58000" fill="hold" id="23" nodeType="withEffect" presetClass="emph" presetID="8" presetSubtype="0">
                                  <p:stCondLst>
                                    <p:cond delay="500"/>
                                  </p:stCondLst>
                                  <p:childTnLst>
                                    <p:animRot by="-21600000">
                                      <p:cBhvr>
                                        <p:cTn dur="1500" fill="hold" id="24"/>
                                        <p:tgtEl>
                                          <p:spTgt spid="2"/>
                                        </p:tgtEl>
                                        <p:attrNameLst>
                                          <p:attrName>r</p:attrName>
                                        </p:attrNameLst>
                                      </p:cBhvr>
                                    </p:animRot>
                                  </p:childTnLst>
                                </p:cTn>
                              </p:par>
                              <p:par>
                                <p:cTn accel="50000" decel="50000" fill="hold" id="25"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rAng="0">
                                      <p:cBhvr>
                                        <p:cTn dur="1500" fill="hold" id="26"/>
                                        <p:tgtEl>
                                          <p:spTgt spid="2"/>
                                        </p:tgtEl>
                                        <p:attrNameLst>
                                          <p:attrName>ppt_x,ppt_y</p:attrName>
                                        </p:attrNameLst>
                                      </p:cBhvr>
                                      <p:rCtr x="0" y="0"/>
                                    </p:animMotion>
                                  </p:childTnLst>
                                </p:cTn>
                              </p:par>
                              <p:par>
                                <p:cTn fill="hold" id="27" nodeType="withEffect" presetClass="entr" presetID="10" presetSubtype="0">
                                  <p:stCondLst>
                                    <p:cond delay="500"/>
                                  </p:stCondLst>
                                  <p:childTnLst>
                                    <p:set>
                                      <p:cBhvr>
                                        <p:cTn dur="1" fill="hold" id="28">
                                          <p:stCondLst>
                                            <p:cond delay="0"/>
                                          </p:stCondLst>
                                        </p:cTn>
                                        <p:tgtEl>
                                          <p:spTgt spid="88"/>
                                        </p:tgtEl>
                                        <p:attrNameLst>
                                          <p:attrName>style.visibility</p:attrName>
                                        </p:attrNameLst>
                                      </p:cBhvr>
                                      <p:to>
                                        <p:strVal val="visible"/>
                                      </p:to>
                                    </p:set>
                                    <p:animEffect filter="fade" transition="in">
                                      <p:cBhvr>
                                        <p:cTn dur="1500" id="29"/>
                                        <p:tgtEl>
                                          <p:spTgt spid="88"/>
                                        </p:tgtEl>
                                      </p:cBhvr>
                                    </p:animEffect>
                                  </p:childTnLst>
                                </p:cTn>
                              </p:par>
                              <p:par>
                                <p:cTn decel="58000" fill="hold" id="30" nodeType="withEffect" presetClass="emph" presetID="8" presetSubtype="0">
                                  <p:stCondLst>
                                    <p:cond delay="500"/>
                                  </p:stCondLst>
                                  <p:childTnLst>
                                    <p:animRot by="-21600000">
                                      <p:cBhvr>
                                        <p:cTn dur="1500" fill="hold" id="31"/>
                                        <p:tgtEl>
                                          <p:spTgt spid="88"/>
                                        </p:tgtEl>
                                        <p:attrNameLst>
                                          <p:attrName>r</p:attrName>
                                        </p:attrNameLst>
                                      </p:cBhvr>
                                    </p:animRot>
                                  </p:childTnLst>
                                </p:cTn>
                              </p:par>
                              <p:par>
                                <p:cTn accel="50000" decel="50000" fill="hold" id="32"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rAng="0">
                                      <p:cBhvr>
                                        <p:cTn dur="1500" fill="hold" id="33"/>
                                        <p:tgtEl>
                                          <p:spTgt spid="88"/>
                                        </p:tgtEl>
                                        <p:attrNameLst>
                                          <p:attrName>ppt_x,ppt_y</p:attrName>
                                        </p:attrNameLst>
                                      </p:cBhvr>
                                      <p:rCtr x="0" y="0"/>
                                    </p:animMotion>
                                  </p:childTnLst>
                                </p:cTn>
                              </p:par>
                              <p:par>
                                <p:cTn fill="hold" id="34" nodeType="withEffect" presetClass="entr" presetID="10" presetSubtype="0">
                                  <p:stCondLst>
                                    <p:cond delay="500"/>
                                  </p:stCondLst>
                                  <p:childTnLst>
                                    <p:set>
                                      <p:cBhvr>
                                        <p:cTn dur="1" fill="hold" id="35">
                                          <p:stCondLst>
                                            <p:cond delay="0"/>
                                          </p:stCondLst>
                                        </p:cTn>
                                        <p:tgtEl>
                                          <p:spTgt spid="4"/>
                                        </p:tgtEl>
                                        <p:attrNameLst>
                                          <p:attrName>style.visibility</p:attrName>
                                        </p:attrNameLst>
                                      </p:cBhvr>
                                      <p:to>
                                        <p:strVal val="visible"/>
                                      </p:to>
                                    </p:set>
                                    <p:animEffect filter="fade" transition="in">
                                      <p:cBhvr>
                                        <p:cTn dur="1500" id="36"/>
                                        <p:tgtEl>
                                          <p:spTgt spid="4"/>
                                        </p:tgtEl>
                                      </p:cBhvr>
                                    </p:animEffect>
                                  </p:childTnLst>
                                </p:cTn>
                              </p:par>
                              <p:par>
                                <p:cTn decel="58000" fill="hold" id="37" nodeType="withEffect" presetClass="emph" presetID="8" presetSubtype="0">
                                  <p:stCondLst>
                                    <p:cond delay="500"/>
                                  </p:stCondLst>
                                  <p:childTnLst>
                                    <p:animRot by="21600000">
                                      <p:cBhvr>
                                        <p:cTn dur="1500" fill="hold" id="38"/>
                                        <p:tgtEl>
                                          <p:spTgt spid="4"/>
                                        </p:tgtEl>
                                        <p:attrNameLst>
                                          <p:attrName>r</p:attrName>
                                        </p:attrNameLst>
                                      </p:cBhvr>
                                    </p:animRot>
                                  </p:childTnLst>
                                </p:cTn>
                              </p:par>
                              <p:par>
                                <p:cTn accel="50000" decel="50000" fill="hold" id="39" nodeType="withEffect" presetClass="path" presetID="0" presetSubtype="0">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06 1.85185E-06" pathEditMode="relative" ptsTypes="fffffffffffA" rAng="0">
                                      <p:cBhvr>
                                        <p:cTn dur="1500" fill="hold" id="40"/>
                                        <p:tgtEl>
                                          <p:spTgt spid="4"/>
                                        </p:tgtEl>
                                        <p:attrNameLst>
                                          <p:attrName>ppt_x,ppt_y</p:attrName>
                                        </p:attrNameLst>
                                      </p:cBhvr>
                                      <p:rCtr x="0" y="0"/>
                                    </p:animMotion>
                                  </p:childTnLst>
                                </p:cTn>
                              </p:par>
                              <p:par>
                                <p:cTn fill="hold" id="41" nodeType="withEffect" presetClass="entr" presetID="10" presetSubtype="0">
                                  <p:stCondLst>
                                    <p:cond delay="500"/>
                                  </p:stCondLst>
                                  <p:childTnLst>
                                    <p:set>
                                      <p:cBhvr>
                                        <p:cTn dur="1" fill="hold" id="42">
                                          <p:stCondLst>
                                            <p:cond delay="0"/>
                                          </p:stCondLst>
                                        </p:cTn>
                                        <p:tgtEl>
                                          <p:spTgt spid="3"/>
                                        </p:tgtEl>
                                        <p:attrNameLst>
                                          <p:attrName>style.visibility</p:attrName>
                                        </p:attrNameLst>
                                      </p:cBhvr>
                                      <p:to>
                                        <p:strVal val="visible"/>
                                      </p:to>
                                    </p:set>
                                    <p:animEffect filter="fade" transition="in">
                                      <p:cBhvr>
                                        <p:cTn dur="1500" id="43"/>
                                        <p:tgtEl>
                                          <p:spTgt spid="3"/>
                                        </p:tgtEl>
                                      </p:cBhvr>
                                    </p:animEffect>
                                  </p:childTnLst>
                                </p:cTn>
                              </p:par>
                              <p:par>
                                <p:cTn decel="58000" fill="hold" id="44" nodeType="withEffect" presetClass="emph" presetID="8" presetSubtype="0">
                                  <p:stCondLst>
                                    <p:cond delay="500"/>
                                  </p:stCondLst>
                                  <p:childTnLst>
                                    <p:animRot by="21600000">
                                      <p:cBhvr>
                                        <p:cTn dur="1500" fill="hold" id="45"/>
                                        <p:tgtEl>
                                          <p:spTgt spid="3"/>
                                        </p:tgtEl>
                                        <p:attrNameLst>
                                          <p:attrName>r</p:attrName>
                                        </p:attrNameLst>
                                      </p:cBhvr>
                                    </p:animRot>
                                  </p:childTnLst>
                                </p:cTn>
                              </p:par>
                              <p:par>
                                <p:cTn accel="50000" decel="50000" fill="hold" id="46" nodeType="withEffect" presetClass="path" presetID="0" presetSubtype="0">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06 1.85185E-06" pathEditMode="relative" ptsTypes="fffffffffffA" rAng="0">
                                      <p:cBhvr>
                                        <p:cTn dur="1500" fill="hold" id="47"/>
                                        <p:tgtEl>
                                          <p:spTgt spid="3"/>
                                        </p:tgtEl>
                                        <p:attrNameLst>
                                          <p:attrName>ppt_x,ppt_y</p:attrName>
                                        </p:attrNameLst>
                                      </p:cBhvr>
                                      <p:rCtr x="0" y="0"/>
                                    </p:animMotion>
                                  </p:childTnLst>
                                </p:cTn>
                              </p:par>
                              <p:par>
                                <p:cTn fill="hold" id="48" nodeType="withEffect" presetClass="entr" presetID="10" presetSubtype="0">
                                  <p:stCondLst>
                                    <p:cond delay="500"/>
                                  </p:stCondLst>
                                  <p:childTnLst>
                                    <p:set>
                                      <p:cBhvr>
                                        <p:cTn dur="1" fill="hold" id="49">
                                          <p:stCondLst>
                                            <p:cond delay="0"/>
                                          </p:stCondLst>
                                        </p:cTn>
                                        <p:tgtEl>
                                          <p:spTgt spid="6"/>
                                        </p:tgtEl>
                                        <p:attrNameLst>
                                          <p:attrName>style.visibility</p:attrName>
                                        </p:attrNameLst>
                                      </p:cBhvr>
                                      <p:to>
                                        <p:strVal val="visible"/>
                                      </p:to>
                                    </p:set>
                                    <p:animEffect filter="fade" transition="in">
                                      <p:cBhvr>
                                        <p:cTn dur="1500" id="50"/>
                                        <p:tgtEl>
                                          <p:spTgt spid="6"/>
                                        </p:tgtEl>
                                      </p:cBhvr>
                                    </p:animEffect>
                                  </p:childTnLst>
                                </p:cTn>
                              </p:par>
                              <p:par>
                                <p:cTn decel="58000" fill="hold" id="51" nodeType="withEffect" presetClass="emph" presetID="8" presetSubtype="0">
                                  <p:stCondLst>
                                    <p:cond delay="500"/>
                                  </p:stCondLst>
                                  <p:childTnLst>
                                    <p:animRot by="-21600000">
                                      <p:cBhvr>
                                        <p:cTn dur="1500" fill="hold" id="52"/>
                                        <p:tgtEl>
                                          <p:spTgt spid="6"/>
                                        </p:tgtEl>
                                        <p:attrNameLst>
                                          <p:attrName>r</p:attrName>
                                        </p:attrNameLst>
                                      </p:cBhvr>
                                    </p:animRot>
                                  </p:childTnLst>
                                </p:cTn>
                              </p:par>
                              <p:par>
                                <p:cTn accel="50000" decel="50000" fill="hold" id="53" nodeType="withEffect" presetClass="path" presetID="0" presetSubtype="0">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07 3.45679E-06" pathEditMode="relative" ptsTypes="fffffffffffffffffffffffA" rAng="0">
                                      <p:cBhvr>
                                        <p:cTn dur="1500" fill="hold" id="54"/>
                                        <p:tgtEl>
                                          <p:spTgt spid="6"/>
                                        </p:tgtEl>
                                        <p:attrNameLst>
                                          <p:attrName>ppt_x,ppt_y</p:attrName>
                                        </p:attrNameLst>
                                      </p:cBhvr>
                                      <p:rCtr x="0" y="0"/>
                                    </p:animMotion>
                                  </p:childTnLst>
                                </p:cTn>
                              </p:par>
                              <p:par>
                                <p:cTn fill="hold" id="55" nodeType="withEffect" presetClass="entr" presetID="10" presetSubtype="0">
                                  <p:stCondLst>
                                    <p:cond delay="500"/>
                                  </p:stCondLst>
                                  <p:childTnLst>
                                    <p:set>
                                      <p:cBhvr>
                                        <p:cTn dur="1" fill="hold" id="56">
                                          <p:stCondLst>
                                            <p:cond delay="0"/>
                                          </p:stCondLst>
                                        </p:cTn>
                                        <p:tgtEl>
                                          <p:spTgt spid="102"/>
                                        </p:tgtEl>
                                        <p:attrNameLst>
                                          <p:attrName>style.visibility</p:attrName>
                                        </p:attrNameLst>
                                      </p:cBhvr>
                                      <p:to>
                                        <p:strVal val="visible"/>
                                      </p:to>
                                    </p:set>
                                    <p:animEffect filter="fade" transition="in">
                                      <p:cBhvr>
                                        <p:cTn dur="1500" id="57"/>
                                        <p:tgtEl>
                                          <p:spTgt spid="102"/>
                                        </p:tgtEl>
                                      </p:cBhvr>
                                    </p:animEffect>
                                  </p:childTnLst>
                                </p:cTn>
                              </p:par>
                              <p:par>
                                <p:cTn decel="58000" fill="hold" id="58" nodeType="withEffect" presetClass="emph" presetID="8" presetSubtype="0">
                                  <p:stCondLst>
                                    <p:cond delay="500"/>
                                  </p:stCondLst>
                                  <p:childTnLst>
                                    <p:animRot by="-21600000">
                                      <p:cBhvr>
                                        <p:cTn dur="1500" fill="hold" id="59"/>
                                        <p:tgtEl>
                                          <p:spTgt spid="102"/>
                                        </p:tgtEl>
                                        <p:attrNameLst>
                                          <p:attrName>r</p:attrName>
                                        </p:attrNameLst>
                                      </p:cBhvr>
                                    </p:animRot>
                                  </p:childTnLst>
                                </p:cTn>
                              </p:par>
                              <p:par>
                                <p:cTn accel="50000" decel="50000" fill="hold" id="60" nodeType="withEffect" presetClass="path" presetID="0" presetSubtype="0">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07 3.45679E-06" pathEditMode="relative" ptsTypes="fffffffffffffffffffffffA" rAng="0">
                                      <p:cBhvr>
                                        <p:cTn dur="1500" fill="hold" id="61"/>
                                        <p:tgtEl>
                                          <p:spTgt spid="102"/>
                                        </p:tgtEl>
                                        <p:attrNameLst>
                                          <p:attrName>ppt_x,ppt_y</p:attrName>
                                        </p:attrNameLst>
                                      </p:cBhvr>
                                      <p:rCtr x="0" y="0"/>
                                    </p:animMotion>
                                  </p:childTnLst>
                                </p:cTn>
                              </p:par>
                              <p:par>
                                <p:cTn fill="hold" id="62" nodeType="withEffect" presetClass="entr" presetID="10" presetSubtype="0">
                                  <p:stCondLst>
                                    <p:cond delay="500"/>
                                  </p:stCondLst>
                                  <p:childTnLst>
                                    <p:set>
                                      <p:cBhvr>
                                        <p:cTn dur="1" fill="hold" id="63">
                                          <p:stCondLst>
                                            <p:cond delay="0"/>
                                          </p:stCondLst>
                                        </p:cTn>
                                        <p:tgtEl>
                                          <p:spTgt spid="98"/>
                                        </p:tgtEl>
                                        <p:attrNameLst>
                                          <p:attrName>style.visibility</p:attrName>
                                        </p:attrNameLst>
                                      </p:cBhvr>
                                      <p:to>
                                        <p:strVal val="visible"/>
                                      </p:to>
                                    </p:set>
                                    <p:animEffect filter="fade" transition="in">
                                      <p:cBhvr>
                                        <p:cTn dur="1500" id="64"/>
                                        <p:tgtEl>
                                          <p:spTgt spid="98"/>
                                        </p:tgtEl>
                                      </p:cBhvr>
                                    </p:animEffect>
                                  </p:childTnLst>
                                </p:cTn>
                              </p:par>
                              <p:par>
                                <p:cTn decel="58000" fill="hold" id="65" nodeType="withEffect" presetClass="emph" presetID="8" presetSubtype="0">
                                  <p:stCondLst>
                                    <p:cond delay="500"/>
                                  </p:stCondLst>
                                  <p:childTnLst>
                                    <p:animRot by="-21600000">
                                      <p:cBhvr>
                                        <p:cTn dur="1500" fill="hold" id="66"/>
                                        <p:tgtEl>
                                          <p:spTgt spid="98"/>
                                        </p:tgtEl>
                                        <p:attrNameLst>
                                          <p:attrName>r</p:attrName>
                                        </p:attrNameLst>
                                      </p:cBhvr>
                                    </p:animRot>
                                  </p:childTnLst>
                                </p:cTn>
                              </p:par>
                              <p:par>
                                <p:cTn accel="50000" decel="50000" fill="hold" id="67" nodeType="withEffect" presetClass="path" presetID="0" presetSubtype="0">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06 -3.7037E-07" pathEditMode="relative" ptsTypes="ffffffffffffffffffffffA" rAng="0">
                                      <p:cBhvr>
                                        <p:cTn dur="1500" fill="hold" id="68"/>
                                        <p:tgtEl>
                                          <p:spTgt spid="98"/>
                                        </p:tgtEl>
                                        <p:attrNameLst>
                                          <p:attrName>ppt_x,ppt_y</p:attrName>
                                        </p:attrNameLst>
                                      </p:cBhvr>
                                      <p:rCtr x="0" y="0"/>
                                    </p:animMotion>
                                  </p:childTnLst>
                                </p:cTn>
                              </p:par>
                              <p:par>
                                <p:cTn fill="hold" id="69" nodeType="withEffect" presetClass="entr" presetID="10" presetSubtype="0">
                                  <p:stCondLst>
                                    <p:cond delay="500"/>
                                  </p:stCondLst>
                                  <p:childTnLst>
                                    <p:set>
                                      <p:cBhvr>
                                        <p:cTn dur="1" fill="hold" id="70">
                                          <p:stCondLst>
                                            <p:cond delay="0"/>
                                          </p:stCondLst>
                                        </p:cTn>
                                        <p:tgtEl>
                                          <p:spTgt spid="41"/>
                                        </p:tgtEl>
                                        <p:attrNameLst>
                                          <p:attrName>style.visibility</p:attrName>
                                        </p:attrNameLst>
                                      </p:cBhvr>
                                      <p:to>
                                        <p:strVal val="visible"/>
                                      </p:to>
                                    </p:set>
                                    <p:animEffect filter="fade" transition="in">
                                      <p:cBhvr>
                                        <p:cTn dur="1500" id="71"/>
                                        <p:tgtEl>
                                          <p:spTgt spid="41"/>
                                        </p:tgtEl>
                                      </p:cBhvr>
                                    </p:animEffect>
                                  </p:childTnLst>
                                </p:cTn>
                              </p:par>
                              <p:par>
                                <p:cTn decel="58000" fill="hold" id="72" nodeType="withEffect" presetClass="emph" presetID="8" presetSubtype="0">
                                  <p:stCondLst>
                                    <p:cond delay="500"/>
                                  </p:stCondLst>
                                  <p:childTnLst>
                                    <p:animRot by="-21600000">
                                      <p:cBhvr>
                                        <p:cTn dur="1500" fill="hold" id="73"/>
                                        <p:tgtEl>
                                          <p:spTgt spid="41"/>
                                        </p:tgtEl>
                                        <p:attrNameLst>
                                          <p:attrName>r</p:attrName>
                                        </p:attrNameLst>
                                      </p:cBhvr>
                                    </p:animRot>
                                  </p:childTnLst>
                                </p:cTn>
                              </p:par>
                              <p:par>
                                <p:cTn accel="50000" decel="50000" fill="hold" id="74" nodeType="withEffect" presetClass="path" presetID="0" presetSubtype="0">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06 -3.7037E-07" pathEditMode="relative" ptsTypes="ffffffffffffffffffffffA" rAng="0">
                                      <p:cBhvr>
                                        <p:cTn dur="1500" fill="hold" id="75"/>
                                        <p:tgtEl>
                                          <p:spTgt spid="41"/>
                                        </p:tgtEl>
                                        <p:attrNameLst>
                                          <p:attrName>ppt_x,ppt_y</p:attrName>
                                        </p:attrNameLst>
                                      </p:cBhvr>
                                      <p:rCtr x="0" y="0"/>
                                    </p:animMotion>
                                  </p:childTnLst>
                                </p:cTn>
                              </p:par>
                              <p:par>
                                <p:cTn fill="hold" id="76" nodeType="withEffect" presetClass="entr" presetID="10" presetSubtype="0">
                                  <p:stCondLst>
                                    <p:cond delay="500"/>
                                  </p:stCondLst>
                                  <p:childTnLst>
                                    <p:set>
                                      <p:cBhvr>
                                        <p:cTn dur="1" fill="hold" id="77">
                                          <p:stCondLst>
                                            <p:cond delay="0"/>
                                          </p:stCondLst>
                                        </p:cTn>
                                        <p:tgtEl>
                                          <p:spTgt spid="5"/>
                                        </p:tgtEl>
                                        <p:attrNameLst>
                                          <p:attrName>style.visibility</p:attrName>
                                        </p:attrNameLst>
                                      </p:cBhvr>
                                      <p:to>
                                        <p:strVal val="visible"/>
                                      </p:to>
                                    </p:set>
                                    <p:animEffect filter="fade" transition="in">
                                      <p:cBhvr>
                                        <p:cTn dur="1500" id="78"/>
                                        <p:tgtEl>
                                          <p:spTgt spid="5"/>
                                        </p:tgtEl>
                                      </p:cBhvr>
                                    </p:animEffect>
                                  </p:childTnLst>
                                </p:cTn>
                              </p:par>
                              <p:par>
                                <p:cTn decel="58000" fill="hold" id="79" nodeType="withEffect" presetClass="emph" presetID="8" presetSubtype="0">
                                  <p:stCondLst>
                                    <p:cond delay="500"/>
                                  </p:stCondLst>
                                  <p:childTnLst>
                                    <p:animRot by="21600000">
                                      <p:cBhvr>
                                        <p:cTn dur="1500" fill="hold" id="80"/>
                                        <p:tgtEl>
                                          <p:spTgt spid="5"/>
                                        </p:tgtEl>
                                        <p:attrNameLst>
                                          <p:attrName>r</p:attrName>
                                        </p:attrNameLst>
                                      </p:cBhvr>
                                    </p:animRot>
                                  </p:childTnLst>
                                </p:cTn>
                              </p:par>
                              <p:par>
                                <p:cTn accel="50000" decel="50000" fill="hold" id="81" nodeType="withEffect" presetClass="path" presetID="0" presetSubtype="0">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06 7.77778E-06" pathEditMode="relative" ptsTypes="fffffffffffffffffffffffffffffffffffA" rAng="0">
                                      <p:cBhvr>
                                        <p:cTn dur="1500" fill="hold" id="82"/>
                                        <p:tgtEl>
                                          <p:spTgt spid="5"/>
                                        </p:tgtEl>
                                        <p:attrNameLst>
                                          <p:attrName>ppt_x,ppt_y</p:attrName>
                                        </p:attrNameLst>
                                      </p:cBhvr>
                                      <p:rCtr x="0" y="0"/>
                                    </p:animMotion>
                                  </p:childTnLst>
                                </p:cTn>
                              </p:par>
                              <p:par>
                                <p:cTn fill="hold" id="83" nodeType="withEffect" presetClass="entr" presetID="10" presetSubtype="0">
                                  <p:stCondLst>
                                    <p:cond delay="500"/>
                                  </p:stCondLst>
                                  <p:childTnLst>
                                    <p:set>
                                      <p:cBhvr>
                                        <p:cTn dur="1" fill="hold" id="84">
                                          <p:stCondLst>
                                            <p:cond delay="0"/>
                                          </p:stCondLst>
                                        </p:cTn>
                                        <p:tgtEl>
                                          <p:spTgt spid="44"/>
                                        </p:tgtEl>
                                        <p:attrNameLst>
                                          <p:attrName>style.visibility</p:attrName>
                                        </p:attrNameLst>
                                      </p:cBhvr>
                                      <p:to>
                                        <p:strVal val="visible"/>
                                      </p:to>
                                    </p:set>
                                    <p:animEffect filter="fade" transition="in">
                                      <p:cBhvr>
                                        <p:cTn dur="1500" id="85"/>
                                        <p:tgtEl>
                                          <p:spTgt spid="44"/>
                                        </p:tgtEl>
                                      </p:cBhvr>
                                    </p:animEffect>
                                  </p:childTnLst>
                                </p:cTn>
                              </p:par>
                              <p:par>
                                <p:cTn decel="58000" fill="hold" id="86" nodeType="withEffect" presetClass="emph" presetID="8" presetSubtype="0">
                                  <p:stCondLst>
                                    <p:cond delay="500"/>
                                  </p:stCondLst>
                                  <p:childTnLst>
                                    <p:animRot by="21600000">
                                      <p:cBhvr>
                                        <p:cTn dur="1500" fill="hold" id="87"/>
                                        <p:tgtEl>
                                          <p:spTgt spid="44"/>
                                        </p:tgtEl>
                                        <p:attrNameLst>
                                          <p:attrName>r</p:attrName>
                                        </p:attrNameLst>
                                      </p:cBhvr>
                                    </p:animRot>
                                  </p:childTnLst>
                                </p:cTn>
                              </p:par>
                              <p:par>
                                <p:cTn accel="50000" decel="50000" fill="hold" id="88" nodeType="withEffect" presetClass="path" presetID="0" presetSubtype="0">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06 8.51852E-06" pathEditMode="relative" ptsTypes="ffffffffffffffffffffA" rAng="0">
                                      <p:cBhvr>
                                        <p:cTn dur="1500" fill="hold" id="89"/>
                                        <p:tgtEl>
                                          <p:spTgt spid="44"/>
                                        </p:tgtEl>
                                        <p:attrNameLst>
                                          <p:attrName>ppt_x,ppt_y</p:attrName>
                                        </p:attrNameLst>
                                      </p:cBhvr>
                                      <p:rCtr x="0" y="0"/>
                                    </p:animMotion>
                                  </p:childTnLst>
                                </p:cTn>
                              </p:par>
                              <p:par>
                                <p:cTn fill="hold" id="90" nodeType="withEffect" presetClass="entr" presetID="10" presetSubtype="0">
                                  <p:stCondLst>
                                    <p:cond delay="500"/>
                                  </p:stCondLst>
                                  <p:childTnLst>
                                    <p:set>
                                      <p:cBhvr>
                                        <p:cTn dur="1" fill="hold" id="91">
                                          <p:stCondLst>
                                            <p:cond delay="0"/>
                                          </p:stCondLst>
                                        </p:cTn>
                                        <p:tgtEl>
                                          <p:spTgt spid="105"/>
                                        </p:tgtEl>
                                        <p:attrNameLst>
                                          <p:attrName>style.visibility</p:attrName>
                                        </p:attrNameLst>
                                      </p:cBhvr>
                                      <p:to>
                                        <p:strVal val="visible"/>
                                      </p:to>
                                    </p:set>
                                    <p:animEffect filter="fade" transition="in">
                                      <p:cBhvr>
                                        <p:cTn dur="1500" id="92"/>
                                        <p:tgtEl>
                                          <p:spTgt spid="105"/>
                                        </p:tgtEl>
                                      </p:cBhvr>
                                    </p:animEffect>
                                  </p:childTnLst>
                                </p:cTn>
                              </p:par>
                              <p:par>
                                <p:cTn decel="58000" fill="hold" id="93" nodeType="withEffect" presetClass="emph" presetID="8" presetSubtype="0">
                                  <p:stCondLst>
                                    <p:cond delay="500"/>
                                  </p:stCondLst>
                                  <p:childTnLst>
                                    <p:animRot by="-21600000">
                                      <p:cBhvr>
                                        <p:cTn dur="1500" fill="hold" id="94"/>
                                        <p:tgtEl>
                                          <p:spTgt spid="105"/>
                                        </p:tgtEl>
                                        <p:attrNameLst>
                                          <p:attrName>r</p:attrName>
                                        </p:attrNameLst>
                                      </p:cBhvr>
                                    </p:animRot>
                                  </p:childTnLst>
                                </p:cTn>
                              </p:par>
                              <p:par>
                                <p:cTn accel="50000" decel="50000" fill="hold" id="95"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rAng="0">
                                      <p:cBhvr>
                                        <p:cTn dur="1500" fill="hold" id="96"/>
                                        <p:tgtEl>
                                          <p:spTgt spid="105"/>
                                        </p:tgtEl>
                                        <p:attrNameLst>
                                          <p:attrName>ppt_x,ppt_y</p:attrName>
                                        </p:attrNameLst>
                                      </p:cBhvr>
                                      <p:rCtr x="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8" name="空心弧 2"/>
          <p:cNvSpPr>
            <a:spLocks noChangeArrowheads="1"/>
          </p:cNvSpPr>
          <p:nvPr/>
        </p:nvSpPr>
        <p:spPr bwMode="auto">
          <a:xfrm rot="16200000">
            <a:off x="1623485" y="2537885"/>
            <a:ext cx="2931583" cy="2931583"/>
          </a:xfrm>
          <a:custGeom>
            <a:gdLst>
              <a:gd fmla="+- 9012 0 0" name="G0"/>
              <a:gd fmla="+- 9868328 0 0" name="G1"/>
              <a:gd fmla="+- 0 0 9868328" name="G2"/>
              <a:gd fmla="*/ 0 256 1" name="T0"/>
              <a:gd fmla="*/ 180 256 1" name="T1"/>
              <a:gd fmla="+- 9868328 T0 T1" name="G3"/>
              <a:gd fmla="*/ 0 256 1" name="T2"/>
              <a:gd fmla="*/ 90 256 1" name="T3"/>
              <a:gd fmla="+- 9868328 T2 T3" name="G4"/>
              <a:gd fmla="*/ G4 2 1" name="G5"/>
              <a:gd fmla="*/ 90 256 1" name="T4"/>
              <a:gd fmla="*/ 0 256 1" name="T5"/>
              <a:gd fmla="+- 9868328 T4 T5" name="G6"/>
              <a:gd fmla="*/ G6 2 1" name="G7"/>
              <a:gd fmla="abs 9868328"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12" name="G17"/>
              <a:gd fmla="*/ 9012 1 2" name="G18"/>
              <a:gd fmla="+- G18 5400 0" name="G19"/>
              <a:gd fmla="cos G19 9868328" name="G20"/>
              <a:gd fmla="sin G19 9868328" name="G21"/>
              <a:gd fmla="+- G20 10800 0" name="G22"/>
              <a:gd fmla="+- G21 10800 0" name="G23"/>
              <a:gd fmla="+- 10800 0 G20" name="G24"/>
              <a:gd fmla="+- 9012 10800 0" name="G25"/>
              <a:gd fmla="?: G9 G17 G25" name="G26"/>
              <a:gd fmla="?: G9 0 21600" name="G27"/>
              <a:gd fmla="cos 10800 9868328" name="G28"/>
              <a:gd fmla="sin 10800 9868328" name="G29"/>
              <a:gd fmla="sin 9012 9868328" name="G30"/>
              <a:gd fmla="+- G28 10800 0" name="G31"/>
              <a:gd fmla="+- G29 10800 0" name="G32"/>
              <a:gd fmla="+- G30 10800 0" name="G33"/>
              <a:gd fmla="?: G4 0 G31" name="G34"/>
              <a:gd fmla="?: 9868328 G34 0" name="G35"/>
              <a:gd fmla="?: G6 G35 G31" name="G36"/>
              <a:gd fmla="+- 21600 0 G36" name="G37"/>
              <a:gd fmla="?: G4 0 G33" name="G38"/>
              <a:gd fmla="?: 9868328 G38 G32" name="G39"/>
              <a:gd fmla="?: G6 G39 0" name="G40"/>
              <a:gd fmla="?: G4 G32 21600" name="G41"/>
              <a:gd fmla="?: G6 G41 G33" name="G42"/>
              <a:gd fmla="*/ 10800 w 21600" name="T12"/>
              <a:gd fmla="*/ 0 h 21600" name="T13"/>
              <a:gd fmla="*/ 2171 w 21600" name="T14"/>
              <a:gd fmla="*/ 15666 h 21600" name="T15"/>
              <a:gd fmla="*/ 10800 w 21600" name="T16"/>
              <a:gd fmla="*/ 1788 h 21600" name="T17"/>
              <a:gd fmla="*/ 19429 w 21600" name="T18"/>
              <a:gd fmla="*/ 15666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p:spPr>
        <p:txBody>
          <a:bodyPr anchor="ctr" bIns="60945" lIns="121891" rIns="121891" tIns="60945"/>
          <a:lstStyle/>
          <a:p>
            <a:pPr algn="ctr" defTabSz="913530">
              <a:defRPr/>
            </a:pPr>
            <a:endParaRPr altLang="zh-CN" lang="zh-CN">
              <a:solidFill>
                <a:prstClr val="white">
                  <a:lumMod val="95000"/>
                </a:prstClr>
              </a:solidFill>
              <a:sym charset="-122" pitchFamily="2" typeface="宋体"/>
            </a:endParaRPr>
          </a:p>
        </p:txBody>
      </p:sp>
      <p:sp>
        <p:nvSpPr>
          <p:cNvPr id="16389" name="空心弧 3"/>
          <p:cNvSpPr>
            <a:spLocks noChangeArrowheads="1"/>
          </p:cNvSpPr>
          <p:nvPr/>
        </p:nvSpPr>
        <p:spPr bwMode="auto">
          <a:xfrm rot="16426183">
            <a:off x="1859492" y="2776009"/>
            <a:ext cx="2432051" cy="2434167"/>
          </a:xfrm>
          <a:custGeom>
            <a:gdLst>
              <a:gd fmla="+- 8720 0 0" name="G0"/>
              <a:gd fmla="+- 13154032 0 0" name="G1"/>
              <a:gd fmla="+- 0 0 13154032" name="G2"/>
              <a:gd fmla="*/ 0 256 1" name="T0"/>
              <a:gd fmla="*/ 180 256 1" name="T1"/>
              <a:gd fmla="+- 13154032 T0 T1" name="G3"/>
              <a:gd fmla="*/ 0 256 1" name="T2"/>
              <a:gd fmla="*/ 90 256 1" name="T3"/>
              <a:gd fmla="+- 13154032 T2 T3" name="G4"/>
              <a:gd fmla="*/ G4 2 1" name="G5"/>
              <a:gd fmla="*/ 90 256 1" name="T4"/>
              <a:gd fmla="*/ 0 256 1" name="T5"/>
              <a:gd fmla="+- 13154032 T4 T5" name="G6"/>
              <a:gd fmla="*/ G6 2 1" name="G7"/>
              <a:gd fmla="abs 13154032"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8720" name="G17"/>
              <a:gd fmla="*/ 8720 1 2" name="G18"/>
              <a:gd fmla="+- G18 5400 0" name="G19"/>
              <a:gd fmla="cos G19 13154032" name="G20"/>
              <a:gd fmla="sin G19 13154032" name="G21"/>
              <a:gd fmla="+- G20 10800 0" name="G22"/>
              <a:gd fmla="+- G21 10800 0" name="G23"/>
              <a:gd fmla="+- 10800 0 G20" name="G24"/>
              <a:gd fmla="+- 8720 10800 0" name="G25"/>
              <a:gd fmla="?: G9 G17 G25" name="G26"/>
              <a:gd fmla="?: G9 0 21600" name="G27"/>
              <a:gd fmla="cos 10800 13154032" name="G28"/>
              <a:gd fmla="sin 10800 13154032" name="G29"/>
              <a:gd fmla="sin 8720 13154032" name="G30"/>
              <a:gd fmla="+- G28 10800 0" name="G31"/>
              <a:gd fmla="+- G29 10800 0" name="G32"/>
              <a:gd fmla="+- G30 10800 0" name="G33"/>
              <a:gd fmla="?: G4 0 G31" name="G34"/>
              <a:gd fmla="?: 13154032 G34 0" name="G35"/>
              <a:gd fmla="?: G6 G35 G31" name="G36"/>
              <a:gd fmla="+- 21600 0 G36" name="G37"/>
              <a:gd fmla="?: G4 0 G33" name="G38"/>
              <a:gd fmla="?: 13154032 G38 G32" name="G39"/>
              <a:gd fmla="?: G6 G39 0" name="G40"/>
              <a:gd fmla="?: G4 G32 21600" name="G41"/>
              <a:gd fmla="?: G6 G41 G33" name="G42"/>
              <a:gd fmla="*/ 10800 w 21600" name="T12"/>
              <a:gd fmla="*/ 0 h 21600" name="T13"/>
              <a:gd fmla="*/ 1670 w 21600" name="T14"/>
              <a:gd fmla="*/ 7347 h 21600" name="T15"/>
              <a:gd fmla="*/ 10800 w 21600" name="T16"/>
              <a:gd fmla="*/ 2080 h 21600" name="T17"/>
              <a:gd fmla="*/ 19930 w 21600" name="T18"/>
              <a:gd fmla="*/ 7347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p:spPr>
        <p:txBody>
          <a:bodyPr anchor="ctr" bIns="60945" lIns="121891" rIns="121891" tIns="60945"/>
          <a:lstStyle/>
          <a:p>
            <a:pPr algn="ctr" defTabSz="913530">
              <a:defRPr/>
            </a:pPr>
            <a:endParaRPr altLang="zh-CN" lang="zh-CN">
              <a:solidFill>
                <a:prstClr val="white">
                  <a:lumMod val="95000"/>
                </a:prstClr>
              </a:solidFill>
              <a:sym charset="-122" pitchFamily="2" typeface="宋体"/>
            </a:endParaRPr>
          </a:p>
        </p:txBody>
      </p:sp>
      <p:sp>
        <p:nvSpPr>
          <p:cNvPr id="16390" name="空心弧 4"/>
          <p:cNvSpPr>
            <a:spLocks noChangeArrowheads="1"/>
          </p:cNvSpPr>
          <p:nvPr/>
        </p:nvSpPr>
        <p:spPr bwMode="auto">
          <a:xfrm rot="16200000">
            <a:off x="1356785" y="2309285"/>
            <a:ext cx="3414183" cy="3414183"/>
          </a:xfrm>
          <a:custGeom>
            <a:gdLst>
              <a:gd fmla="+- 9049 0 0" name="G0"/>
              <a:gd fmla="+- 7945690 0 0" name="G1"/>
              <a:gd fmla="+- 0 0 7945690" name="G2"/>
              <a:gd fmla="*/ 0 256 1" name="T0"/>
              <a:gd fmla="*/ 180 256 1" name="T1"/>
              <a:gd fmla="+- 7945690 T0 T1" name="G3"/>
              <a:gd fmla="*/ 0 256 1" name="T2"/>
              <a:gd fmla="*/ 90 256 1" name="T3"/>
              <a:gd fmla="+- 7945690 T2 T3" name="G4"/>
              <a:gd fmla="*/ G4 2 1" name="G5"/>
              <a:gd fmla="*/ 90 256 1" name="T4"/>
              <a:gd fmla="*/ 0 256 1" name="T5"/>
              <a:gd fmla="+- 7945690 T4 T5" name="G6"/>
              <a:gd fmla="*/ G6 2 1" name="G7"/>
              <a:gd fmla="abs 794569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49" name="G17"/>
              <a:gd fmla="*/ 9049 1 2" name="G18"/>
              <a:gd fmla="+- G18 5400 0" name="G19"/>
              <a:gd fmla="cos G19 7945690" name="G20"/>
              <a:gd fmla="sin G19 7945690" name="G21"/>
              <a:gd fmla="+- G20 10800 0" name="G22"/>
              <a:gd fmla="+- G21 10800 0" name="G23"/>
              <a:gd fmla="+- 10800 0 G20" name="G24"/>
              <a:gd fmla="+- 9049 10800 0" name="G25"/>
              <a:gd fmla="?: G9 G17 G25" name="G26"/>
              <a:gd fmla="?: G9 0 21600" name="G27"/>
              <a:gd fmla="cos 10800 7945690" name="G28"/>
              <a:gd fmla="sin 10800 7945690" name="G29"/>
              <a:gd fmla="sin 9049 7945690" name="G30"/>
              <a:gd fmla="+- G28 10800 0" name="G31"/>
              <a:gd fmla="+- G29 10800 0" name="G32"/>
              <a:gd fmla="+- G30 10800 0" name="G33"/>
              <a:gd fmla="?: G4 0 G31" name="G34"/>
              <a:gd fmla="?: 7945690 G34 0" name="G35"/>
              <a:gd fmla="?: G6 G35 G31" name="G36"/>
              <a:gd fmla="+- 21600 0 G36" name="G37"/>
              <a:gd fmla="?: G4 0 G33" name="G38"/>
              <a:gd fmla="?: 7945690 G38 G32" name="G39"/>
              <a:gd fmla="?: G6 G39 0" name="G40"/>
              <a:gd fmla="?: G4 G32 21600" name="G41"/>
              <a:gd fmla="?: G6 G41 G33" name="G42"/>
              <a:gd fmla="*/ 10800 w 21600" name="T12"/>
              <a:gd fmla="*/ 0 h 21600" name="T13"/>
              <a:gd fmla="*/ 5652 w 21600" name="T14"/>
              <a:gd fmla="*/ 19285 h 21600" name="T15"/>
              <a:gd fmla="*/ 10800 w 21600" name="T16"/>
              <a:gd fmla="*/ 1751 h 21600" name="T17"/>
              <a:gd fmla="*/ 15948 w 21600" name="T18"/>
              <a:gd fmla="*/ 19285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p:spPr>
        <p:txBody>
          <a:bodyPr anchor="ctr" bIns="60945" lIns="121891" rIns="121891" tIns="60945"/>
          <a:lstStyle/>
          <a:p>
            <a:pPr algn="ctr" defTabSz="913530">
              <a:defRPr/>
            </a:pPr>
            <a:endParaRPr altLang="zh-CN" lang="zh-CN">
              <a:solidFill>
                <a:prstClr val="white">
                  <a:lumMod val="95000"/>
                </a:prstClr>
              </a:solidFill>
              <a:sym charset="-122" pitchFamily="2" typeface="宋体"/>
            </a:endParaRPr>
          </a:p>
        </p:txBody>
      </p:sp>
      <p:sp>
        <p:nvSpPr>
          <p:cNvPr id="16391" name="矩形 5"/>
          <p:cNvSpPr>
            <a:spLocks noChangeArrowheads="1"/>
          </p:cNvSpPr>
          <p:nvPr/>
        </p:nvSpPr>
        <p:spPr bwMode="auto">
          <a:xfrm>
            <a:off x="2250018" y="3759200"/>
            <a:ext cx="2694516" cy="3962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5" lIns="121891" rIns="121891" tIns="60945">
            <a:spAutoFit/>
          </a:bodyPr>
          <a:lstStyle/>
          <a:p>
            <a:pPr defTabSz="913530">
              <a:defRPr/>
            </a:pPr>
            <a:r>
              <a:rPr altLang="zh-CN" lang="en-US">
                <a:solidFill>
                  <a:prstClr val="white">
                    <a:lumMod val="95000"/>
                  </a:prstClr>
                </a:solidFill>
              </a:rPr>
              <a:t>TEXT HERE</a:t>
            </a:r>
          </a:p>
        </p:txBody>
      </p:sp>
      <p:grpSp>
        <p:nvGrpSpPr>
          <p:cNvPr id="16392" name="组合 34"/>
          <p:cNvGrpSpPr/>
          <p:nvPr/>
        </p:nvGrpSpPr>
        <p:grpSpPr>
          <a:xfrm>
            <a:off x="6000751" y="1631951"/>
            <a:ext cx="5082116" cy="1716796"/>
            <a:chExt cx="3811400" cy="1285746"/>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w="25400">
                  <a:solidFill>
                    <a:srgbClr val="395E8A"/>
                  </a:solidFill>
                  <a:bevel/>
                </a14:hiddenLine>
              </a:ext>
            </a:extLst>
          </p:spPr>
          <p:txBody>
            <a:bodyPr anchor="ctr"/>
            <a:lstStyle/>
            <a:p>
              <a:pPr algn="ctr" defTabSz="913530">
                <a:defRPr/>
              </a:pPr>
              <a:endParaRPr altLang="zh-CN" lang="zh-CN">
                <a:solidFill>
                  <a:prstClr val="white">
                    <a:lumMod val="95000"/>
                  </a:prstClr>
                </a:solidFill>
                <a:sym charset="-122" pitchFamily="2" typeface="宋体"/>
              </a:endParaRPr>
            </a:p>
          </p:txBody>
        </p:sp>
        <p:sp>
          <p:nvSpPr>
            <p:cNvPr id="16394" name="TextBox 23"/>
            <p:cNvSpPr>
              <a:spLocks noChangeArrowheads="1"/>
            </p:cNvSpPr>
            <p:nvPr/>
          </p:nvSpPr>
          <p:spPr bwMode="auto">
            <a:xfrm>
              <a:off x="0" y="386793"/>
              <a:ext cx="3811400" cy="8902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lnSpc>
                  <a:spcPct val="150000"/>
                </a:lnSpc>
                <a:buClr>
                  <a:srgbClr val="E36C09"/>
                </a:buClr>
                <a:defRPr/>
              </a:pPr>
              <a:r>
                <a:rPr lang="en-US" sz="1600">
                  <a:solidFill>
                    <a:prstClr val="white">
                      <a:lumMod val="95000"/>
                    </a:prstClr>
                  </a:solidFill>
                  <a:cs charset="0" pitchFamily="34" typeface="Calibri"/>
                  <a:sym charset="0" pitchFamily="34" typeface="Calibri"/>
                </a:rPr>
                <a:t>You can click here to enter your text. You can click here to enter your text. You can click here to enter your text. </a:t>
              </a:r>
            </a:p>
          </p:txBody>
        </p:sp>
        <p:sp>
          <p:nvSpPr>
            <p:cNvPr id="16395" name="矩形 25"/>
            <p:cNvSpPr>
              <a:spLocks noChangeArrowheads="1"/>
            </p:cNvSpPr>
            <p:nvPr/>
          </p:nvSpPr>
          <p:spPr bwMode="auto">
            <a:xfrm>
              <a:off x="558774" y="0"/>
              <a:ext cx="2020788" cy="433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defRPr/>
              </a:pPr>
              <a:r>
                <a:rPr lang="en-US" sz="3200">
                  <a:solidFill>
                    <a:prstClr val="white">
                      <a:lumMod val="95000"/>
                    </a:prstClr>
                  </a:solidFill>
                  <a:cs charset="0" pitchFamily="34" typeface="Calibri"/>
                  <a:sym charset="0" pitchFamily="34" typeface="Calibri"/>
                </a:rPr>
                <a:t>70%</a:t>
              </a:r>
            </a:p>
          </p:txBody>
        </p:sp>
      </p:grpSp>
      <p:grpSp>
        <p:nvGrpSpPr>
          <p:cNvPr id="16396" name="组合 35"/>
          <p:cNvGrpSpPr/>
          <p:nvPr/>
        </p:nvGrpSpPr>
        <p:grpSpPr>
          <a:xfrm>
            <a:off x="6000751" y="3304118"/>
            <a:ext cx="5082116" cy="1716796"/>
            <a:chExt cx="3811399" cy="1288695"/>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w="25400">
                  <a:solidFill>
                    <a:srgbClr val="395E8A"/>
                  </a:solidFill>
                  <a:bevel/>
                </a14:hiddenLine>
              </a:ext>
            </a:extLst>
          </p:spPr>
          <p:txBody>
            <a:bodyPr anchor="ctr"/>
            <a:lstStyle/>
            <a:p>
              <a:pPr algn="ctr" defTabSz="913530">
                <a:defRPr/>
              </a:pPr>
              <a:endParaRPr altLang="zh-CN" lang="zh-CN">
                <a:solidFill>
                  <a:prstClr val="white">
                    <a:lumMod val="95000"/>
                  </a:prstClr>
                </a:solidFill>
                <a:sym charset="-122" pitchFamily="2" typeface="宋体"/>
              </a:endParaRPr>
            </a:p>
          </p:txBody>
        </p:sp>
        <p:sp>
          <p:nvSpPr>
            <p:cNvPr id="16398" name="TextBox 27"/>
            <p:cNvSpPr>
              <a:spLocks noChangeArrowheads="1"/>
            </p:cNvSpPr>
            <p:nvPr/>
          </p:nvSpPr>
          <p:spPr bwMode="auto">
            <a:xfrm>
              <a:off x="0" y="387680"/>
              <a:ext cx="3811399" cy="89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lnSpc>
                  <a:spcPct val="150000"/>
                </a:lnSpc>
                <a:buClr>
                  <a:srgbClr val="E36C09"/>
                </a:buClr>
                <a:defRPr/>
              </a:pPr>
              <a:r>
                <a:rPr lang="en-US" sz="1600">
                  <a:solidFill>
                    <a:prstClr val="white">
                      <a:lumMod val="95000"/>
                    </a:prstClr>
                  </a:solidFill>
                  <a:cs charset="0" pitchFamily="34" typeface="Calibri"/>
                  <a:sym charset="0" pitchFamily="34" typeface="Calibri"/>
                </a:rPr>
                <a:t>You can click here to enter your text. You can click here to enter your text. You can click here to enter your text. </a:t>
              </a:r>
            </a:p>
          </p:txBody>
        </p:sp>
        <p:sp>
          <p:nvSpPr>
            <p:cNvPr id="16399" name="矩形 28"/>
            <p:cNvSpPr>
              <a:spLocks noChangeArrowheads="1"/>
            </p:cNvSpPr>
            <p:nvPr/>
          </p:nvSpPr>
          <p:spPr bwMode="auto">
            <a:xfrm>
              <a:off x="558772" y="0"/>
              <a:ext cx="2020787" cy="434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defRPr/>
              </a:pPr>
              <a:r>
                <a:rPr lang="en-US" sz="3200">
                  <a:solidFill>
                    <a:prstClr val="white">
                      <a:lumMod val="95000"/>
                    </a:prstClr>
                  </a:solidFill>
                  <a:cs charset="0" pitchFamily="34" typeface="Calibri"/>
                  <a:sym charset="0" pitchFamily="34" typeface="Calibri"/>
                </a:rPr>
                <a:t>55%</a:t>
              </a:r>
            </a:p>
          </p:txBody>
        </p:sp>
      </p:grpSp>
      <p:grpSp>
        <p:nvGrpSpPr>
          <p:cNvPr id="16400" name="组合 36"/>
          <p:cNvGrpSpPr/>
          <p:nvPr/>
        </p:nvGrpSpPr>
        <p:grpSpPr>
          <a:xfrm>
            <a:off x="6000751" y="4878918"/>
            <a:ext cx="5082116" cy="1716796"/>
            <a:chExt cx="3811398" cy="1288695"/>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w="25400">
                  <a:solidFill>
                    <a:srgbClr val="395E8A"/>
                  </a:solidFill>
                  <a:bevel/>
                </a14:hiddenLine>
              </a:ext>
            </a:extLst>
          </p:spPr>
          <p:txBody>
            <a:bodyPr anchor="ctr"/>
            <a:lstStyle/>
            <a:p>
              <a:pPr algn="ctr" defTabSz="913530">
                <a:defRPr/>
              </a:pPr>
              <a:endParaRPr altLang="zh-CN" lang="zh-CN">
                <a:solidFill>
                  <a:prstClr val="white">
                    <a:lumMod val="95000"/>
                  </a:prstClr>
                </a:solidFill>
                <a:sym charset="-122" pitchFamily="2" typeface="宋体"/>
              </a:endParaRPr>
            </a:p>
          </p:txBody>
        </p:sp>
        <p:sp>
          <p:nvSpPr>
            <p:cNvPr id="16402" name="TextBox 30"/>
            <p:cNvSpPr>
              <a:spLocks noChangeArrowheads="1"/>
            </p:cNvSpPr>
            <p:nvPr/>
          </p:nvSpPr>
          <p:spPr bwMode="auto">
            <a:xfrm>
              <a:off x="0" y="387680"/>
              <a:ext cx="3811398" cy="892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lnSpc>
                  <a:spcPct val="150000"/>
                </a:lnSpc>
                <a:buClr>
                  <a:srgbClr val="E36C09"/>
                </a:buClr>
                <a:defRPr/>
              </a:pPr>
              <a:r>
                <a:rPr lang="en-US" sz="1600">
                  <a:solidFill>
                    <a:prstClr val="white">
                      <a:lumMod val="95000"/>
                    </a:prstClr>
                  </a:solidFill>
                  <a:cs charset="0" pitchFamily="34" typeface="Calibri"/>
                  <a:sym charset="0" pitchFamily="34" typeface="Calibri"/>
                </a:rPr>
                <a:t>You can click here to enter your text. You can click here to enter your text. You can click here to enter your text. </a:t>
              </a:r>
            </a:p>
          </p:txBody>
        </p:sp>
        <p:sp>
          <p:nvSpPr>
            <p:cNvPr id="16403" name="矩形 31"/>
            <p:cNvSpPr>
              <a:spLocks noChangeArrowheads="1"/>
            </p:cNvSpPr>
            <p:nvPr/>
          </p:nvSpPr>
          <p:spPr bwMode="auto">
            <a:xfrm>
              <a:off x="558772" y="0"/>
              <a:ext cx="2020787" cy="434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3530">
                <a:defRPr/>
              </a:pPr>
              <a:r>
                <a:rPr lang="en-US" sz="3200">
                  <a:solidFill>
                    <a:prstClr val="white">
                      <a:lumMod val="95000"/>
                    </a:prstClr>
                  </a:solidFill>
                  <a:cs charset="0" pitchFamily="34" typeface="Calibri"/>
                  <a:sym charset="0" pitchFamily="34" typeface="Calibri"/>
                </a:rPr>
                <a:t>40%</a:t>
              </a:r>
            </a:p>
          </p:txBody>
        </p:sp>
      </p:grpSp>
    </p:spTree>
    <p:extLst>
      <p:ext uri="{BB962C8B-B14F-4D97-AF65-F5344CB8AC3E}">
        <p14:creationId val="308095615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6389"/>
                                        </p:tgtEl>
                                        <p:attrNameLst>
                                          <p:attrName>style.visibility</p:attrName>
                                        </p:attrNameLst>
                                      </p:cBhvr>
                                      <p:to>
                                        <p:strVal val="visible"/>
                                      </p:to>
                                    </p:set>
                                    <p:anim calcmode="lin" valueType="num">
                                      <p:cBhvr>
                                        <p:cTn dur="500" fill="hold" id="7"/>
                                        <p:tgtEl>
                                          <p:spTgt spid="16389"/>
                                        </p:tgtEl>
                                        <p:attrNameLst>
                                          <p:attrName>ppt_w</p:attrName>
                                        </p:attrNameLst>
                                      </p:cBhvr>
                                      <p:tavLst>
                                        <p:tav tm="0">
                                          <p:val>
                                            <p:fltVal val="0"/>
                                          </p:val>
                                        </p:tav>
                                        <p:tav tm="100000">
                                          <p:val>
                                            <p:strVal val="#ppt_w"/>
                                          </p:val>
                                        </p:tav>
                                      </p:tavLst>
                                    </p:anim>
                                    <p:anim calcmode="lin" valueType="num">
                                      <p:cBhvr>
                                        <p:cTn dur="500" fill="hold" id="8"/>
                                        <p:tgtEl>
                                          <p:spTgt spid="16389"/>
                                        </p:tgtEl>
                                        <p:attrNameLst>
                                          <p:attrName>ppt_h</p:attrName>
                                        </p:attrNameLst>
                                      </p:cBhvr>
                                      <p:tavLst>
                                        <p:tav tm="0">
                                          <p:val>
                                            <p:fltVal val="0"/>
                                          </p:val>
                                        </p:tav>
                                        <p:tav tm="100000">
                                          <p:val>
                                            <p:strVal val="#ppt_h"/>
                                          </p:val>
                                        </p:tav>
                                      </p:tavLst>
                                    </p:anim>
                                    <p:anim calcmode="lin" valueType="num">
                                      <p:cBhvr>
                                        <p:cTn dur="500" fill="hold" id="9"/>
                                        <p:tgtEl>
                                          <p:spTgt spid="16389"/>
                                        </p:tgtEl>
                                        <p:attrNameLst>
                                          <p:attrName>style.rotation</p:attrName>
                                        </p:attrNameLst>
                                      </p:cBhvr>
                                      <p:tavLst>
                                        <p:tav tm="0">
                                          <p:val>
                                            <p:fltVal val="360"/>
                                          </p:val>
                                        </p:tav>
                                        <p:tav tm="100000">
                                          <p:val>
                                            <p:fltVal val="0"/>
                                          </p:val>
                                        </p:tav>
                                      </p:tavLst>
                                    </p:anim>
                                    <p:animEffect filter="fade" transition="in">
                                      <p:cBhvr>
                                        <p:cTn dur="500" id="10"/>
                                        <p:tgtEl>
                                          <p:spTgt spid="16389"/>
                                        </p:tgtEl>
                                      </p:cBhvr>
                                    </p:animEffect>
                                  </p:childTnLst>
                                </p:cTn>
                              </p:par>
                            </p:childTnLst>
                          </p:cTn>
                        </p:par>
                        <p:par>
                          <p:cTn fill="hold" id="11" nodeType="afterGroup">
                            <p:stCondLst>
                              <p:cond delay="500"/>
                            </p:stCondLst>
                            <p:childTnLst>
                              <p:par>
                                <p:cTn decel="100000" fill="hold" id="12" nodeType="afterEffect" presetClass="entr" presetID="49" presetSubtype="0">
                                  <p:stCondLst>
                                    <p:cond delay="0"/>
                                  </p:stCondLst>
                                  <p:childTnLst>
                                    <p:set>
                                      <p:cBhvr>
                                        <p:cTn dur="1" fill="hold" id="13">
                                          <p:stCondLst>
                                            <p:cond delay="0"/>
                                          </p:stCondLst>
                                        </p:cTn>
                                        <p:tgtEl>
                                          <p:spTgt spid="16388"/>
                                        </p:tgtEl>
                                        <p:attrNameLst>
                                          <p:attrName>style.visibility</p:attrName>
                                        </p:attrNameLst>
                                      </p:cBhvr>
                                      <p:to>
                                        <p:strVal val="visible"/>
                                      </p:to>
                                    </p:set>
                                    <p:anim calcmode="lin" valueType="num">
                                      <p:cBhvr>
                                        <p:cTn dur="500" fill="hold" id="14"/>
                                        <p:tgtEl>
                                          <p:spTgt spid="16388"/>
                                        </p:tgtEl>
                                        <p:attrNameLst>
                                          <p:attrName>ppt_w</p:attrName>
                                        </p:attrNameLst>
                                      </p:cBhvr>
                                      <p:tavLst>
                                        <p:tav tm="0">
                                          <p:val>
                                            <p:fltVal val="0"/>
                                          </p:val>
                                        </p:tav>
                                        <p:tav tm="100000">
                                          <p:val>
                                            <p:strVal val="#ppt_w"/>
                                          </p:val>
                                        </p:tav>
                                      </p:tavLst>
                                    </p:anim>
                                    <p:anim calcmode="lin" valueType="num">
                                      <p:cBhvr>
                                        <p:cTn dur="500" fill="hold" id="15"/>
                                        <p:tgtEl>
                                          <p:spTgt spid="16388"/>
                                        </p:tgtEl>
                                        <p:attrNameLst>
                                          <p:attrName>ppt_h</p:attrName>
                                        </p:attrNameLst>
                                      </p:cBhvr>
                                      <p:tavLst>
                                        <p:tav tm="0">
                                          <p:val>
                                            <p:fltVal val="0"/>
                                          </p:val>
                                        </p:tav>
                                        <p:tav tm="100000">
                                          <p:val>
                                            <p:strVal val="#ppt_h"/>
                                          </p:val>
                                        </p:tav>
                                      </p:tavLst>
                                    </p:anim>
                                    <p:anim calcmode="lin" valueType="num">
                                      <p:cBhvr>
                                        <p:cTn dur="500" fill="hold" id="16"/>
                                        <p:tgtEl>
                                          <p:spTgt spid="16388"/>
                                        </p:tgtEl>
                                        <p:attrNameLst>
                                          <p:attrName>style.rotation</p:attrName>
                                        </p:attrNameLst>
                                      </p:cBhvr>
                                      <p:tavLst>
                                        <p:tav tm="0">
                                          <p:val>
                                            <p:fltVal val="360"/>
                                          </p:val>
                                        </p:tav>
                                        <p:tav tm="100000">
                                          <p:val>
                                            <p:fltVal val="0"/>
                                          </p:val>
                                        </p:tav>
                                      </p:tavLst>
                                    </p:anim>
                                    <p:animEffect filter="fade" transition="in">
                                      <p:cBhvr>
                                        <p:cTn dur="500" id="17"/>
                                        <p:tgtEl>
                                          <p:spTgt spid="16388"/>
                                        </p:tgtEl>
                                      </p:cBhvr>
                                    </p:animEffect>
                                  </p:childTnLst>
                                </p:cTn>
                              </p:par>
                            </p:childTnLst>
                          </p:cTn>
                        </p:par>
                        <p:par>
                          <p:cTn fill="hold" id="18" nodeType="afterGroup">
                            <p:stCondLst>
                              <p:cond delay="1000"/>
                            </p:stCondLst>
                            <p:childTnLst>
                              <p:par>
                                <p:cTn decel="100000" fill="hold" id="19" nodeType="afterEffect" presetClass="entr" presetID="49" presetSubtype="0">
                                  <p:stCondLst>
                                    <p:cond delay="0"/>
                                  </p:stCondLst>
                                  <p:childTnLst>
                                    <p:set>
                                      <p:cBhvr>
                                        <p:cTn dur="1" fill="hold" id="20">
                                          <p:stCondLst>
                                            <p:cond delay="0"/>
                                          </p:stCondLst>
                                        </p:cTn>
                                        <p:tgtEl>
                                          <p:spTgt spid="16390"/>
                                        </p:tgtEl>
                                        <p:attrNameLst>
                                          <p:attrName>style.visibility</p:attrName>
                                        </p:attrNameLst>
                                      </p:cBhvr>
                                      <p:to>
                                        <p:strVal val="visible"/>
                                      </p:to>
                                    </p:set>
                                    <p:anim calcmode="lin" valueType="num">
                                      <p:cBhvr>
                                        <p:cTn dur="500" fill="hold" id="21"/>
                                        <p:tgtEl>
                                          <p:spTgt spid="16390"/>
                                        </p:tgtEl>
                                        <p:attrNameLst>
                                          <p:attrName>ppt_w</p:attrName>
                                        </p:attrNameLst>
                                      </p:cBhvr>
                                      <p:tavLst>
                                        <p:tav tm="0">
                                          <p:val>
                                            <p:fltVal val="0"/>
                                          </p:val>
                                        </p:tav>
                                        <p:tav tm="100000">
                                          <p:val>
                                            <p:strVal val="#ppt_w"/>
                                          </p:val>
                                        </p:tav>
                                      </p:tavLst>
                                    </p:anim>
                                    <p:anim calcmode="lin" valueType="num">
                                      <p:cBhvr>
                                        <p:cTn dur="500" fill="hold" id="22"/>
                                        <p:tgtEl>
                                          <p:spTgt spid="16390"/>
                                        </p:tgtEl>
                                        <p:attrNameLst>
                                          <p:attrName>ppt_h</p:attrName>
                                        </p:attrNameLst>
                                      </p:cBhvr>
                                      <p:tavLst>
                                        <p:tav tm="0">
                                          <p:val>
                                            <p:fltVal val="0"/>
                                          </p:val>
                                        </p:tav>
                                        <p:tav tm="100000">
                                          <p:val>
                                            <p:strVal val="#ppt_h"/>
                                          </p:val>
                                        </p:tav>
                                      </p:tavLst>
                                    </p:anim>
                                    <p:anim calcmode="lin" valueType="num">
                                      <p:cBhvr>
                                        <p:cTn dur="500" fill="hold" id="23"/>
                                        <p:tgtEl>
                                          <p:spTgt spid="16390"/>
                                        </p:tgtEl>
                                        <p:attrNameLst>
                                          <p:attrName>style.rotation</p:attrName>
                                        </p:attrNameLst>
                                      </p:cBhvr>
                                      <p:tavLst>
                                        <p:tav tm="0">
                                          <p:val>
                                            <p:fltVal val="360"/>
                                          </p:val>
                                        </p:tav>
                                        <p:tav tm="100000">
                                          <p:val>
                                            <p:fltVal val="0"/>
                                          </p:val>
                                        </p:tav>
                                      </p:tavLst>
                                    </p:anim>
                                    <p:animEffect filter="fade" transition="in">
                                      <p:cBhvr>
                                        <p:cTn dur="500" id="24"/>
                                        <p:tgtEl>
                                          <p:spTgt spid="16390"/>
                                        </p:tgtEl>
                                      </p:cBhvr>
                                    </p:animEffect>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16391"/>
                                        </p:tgtEl>
                                        <p:attrNameLst>
                                          <p:attrName>style.visibility</p:attrName>
                                        </p:attrNameLst>
                                      </p:cBhvr>
                                      <p:to>
                                        <p:strVal val="visible"/>
                                      </p:to>
                                    </p:set>
                                    <p:anim calcmode="lin" valueType="num">
                                      <p:cBhvr>
                                        <p:cTn dur="400" fill="hold" id="28"/>
                                        <p:tgtEl>
                                          <p:spTgt spid="16391"/>
                                        </p:tgtEl>
                                        <p:attrNameLst>
                                          <p:attrName>ppt_w</p:attrName>
                                        </p:attrNameLst>
                                      </p:cBhvr>
                                      <p:tavLst>
                                        <p:tav tm="0">
                                          <p:val>
                                            <p:fltVal val="0"/>
                                          </p:val>
                                        </p:tav>
                                        <p:tav tm="100000">
                                          <p:val>
                                            <p:strVal val="#ppt_w"/>
                                          </p:val>
                                        </p:tav>
                                      </p:tavLst>
                                    </p:anim>
                                    <p:anim calcmode="lin" valueType="num">
                                      <p:cBhvr>
                                        <p:cTn dur="400" fill="hold" id="29"/>
                                        <p:tgtEl>
                                          <p:spTgt spid="16391"/>
                                        </p:tgtEl>
                                        <p:attrNameLst>
                                          <p:attrName>ppt_h</p:attrName>
                                        </p:attrNameLst>
                                      </p:cBhvr>
                                      <p:tavLst>
                                        <p:tav tm="0">
                                          <p:val>
                                            <p:fltVal val="0"/>
                                          </p:val>
                                        </p:tav>
                                        <p:tav tm="100000">
                                          <p:val>
                                            <p:strVal val="#ppt_h"/>
                                          </p:val>
                                        </p:tav>
                                      </p:tavLst>
                                    </p:anim>
                                    <p:animEffect filter="fade" transition="in">
                                      <p:cBhvr>
                                        <p:cTn dur="400" id="30"/>
                                        <p:tgtEl>
                                          <p:spTgt spid="16391"/>
                                        </p:tgtEl>
                                      </p:cBhvr>
                                    </p:animEffect>
                                  </p:childTnLst>
                                </p:cTn>
                              </p:par>
                            </p:childTnLst>
                          </p:cTn>
                        </p:par>
                        <p:par>
                          <p:cTn fill="hold" id="31" nodeType="afterGroup">
                            <p:stCondLst>
                              <p:cond delay="1900"/>
                            </p:stCondLst>
                            <p:childTnLst>
                              <p:par>
                                <p:cTn fill="hold" id="32" nodeType="afterEffect" presetClass="entr" presetID="42" presetSubtype="0">
                                  <p:stCondLst>
                                    <p:cond delay="0"/>
                                  </p:stCondLst>
                                  <p:childTnLst>
                                    <p:set>
                                      <p:cBhvr>
                                        <p:cTn dur="1" fill="hold" id="33">
                                          <p:stCondLst>
                                            <p:cond delay="0"/>
                                          </p:stCondLst>
                                        </p:cTn>
                                        <p:tgtEl>
                                          <p:spTgt spid="16392"/>
                                        </p:tgtEl>
                                        <p:attrNameLst>
                                          <p:attrName>style.visibility</p:attrName>
                                        </p:attrNameLst>
                                      </p:cBhvr>
                                      <p:to>
                                        <p:strVal val="visible"/>
                                      </p:to>
                                    </p:set>
                                    <p:animEffect filter="">
                                      <p:cBhvr>
                                        <p:cTn dur="750" id="34"/>
                                        <p:tgtEl>
                                          <p:spTgt spid="16392"/>
                                        </p:tgtEl>
                                      </p:cBhvr>
                                    </p:animEffect>
                                    <p:anim calcmode="lin" valueType="num">
                                      <p:cBhvr>
                                        <p:cTn dur="750" fill="hold" id="35"/>
                                        <p:tgtEl>
                                          <p:spTgt spid="16392"/>
                                        </p:tgtEl>
                                        <p:attrNameLst>
                                          <p:attrName>ppt_x</p:attrName>
                                        </p:attrNameLst>
                                      </p:cBhvr>
                                      <p:tavLst>
                                        <p:tav tm="0">
                                          <p:val>
                                            <p:strVal val="#ppt_x"/>
                                          </p:val>
                                        </p:tav>
                                        <p:tav tm="100000">
                                          <p:val>
                                            <p:strVal val="#ppt_x"/>
                                          </p:val>
                                        </p:tav>
                                      </p:tavLst>
                                    </p:anim>
                                    <p:anim calcmode="lin" valueType="num">
                                      <p:cBhvr>
                                        <p:cTn dur="750" fill="hold" id="36"/>
                                        <p:tgtEl>
                                          <p:spTgt spid="16392"/>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500"/>
                                  </p:stCondLst>
                                  <p:childTnLst>
                                    <p:set>
                                      <p:cBhvr>
                                        <p:cTn dur="1" fill="hold" id="38">
                                          <p:stCondLst>
                                            <p:cond delay="0"/>
                                          </p:stCondLst>
                                        </p:cTn>
                                        <p:tgtEl>
                                          <p:spTgt spid="16396"/>
                                        </p:tgtEl>
                                        <p:attrNameLst>
                                          <p:attrName>style.visibility</p:attrName>
                                        </p:attrNameLst>
                                      </p:cBhvr>
                                      <p:to>
                                        <p:strVal val="visible"/>
                                      </p:to>
                                    </p:set>
                                    <p:animEffect filter="">
                                      <p:cBhvr>
                                        <p:cTn dur="750" id="39"/>
                                        <p:tgtEl>
                                          <p:spTgt spid="16396"/>
                                        </p:tgtEl>
                                      </p:cBhvr>
                                    </p:animEffect>
                                    <p:anim calcmode="lin" valueType="num">
                                      <p:cBhvr>
                                        <p:cTn dur="750" fill="hold" id="40"/>
                                        <p:tgtEl>
                                          <p:spTgt spid="16396"/>
                                        </p:tgtEl>
                                        <p:attrNameLst>
                                          <p:attrName>ppt_x</p:attrName>
                                        </p:attrNameLst>
                                      </p:cBhvr>
                                      <p:tavLst>
                                        <p:tav tm="0">
                                          <p:val>
                                            <p:strVal val="#ppt_x"/>
                                          </p:val>
                                        </p:tav>
                                        <p:tav tm="100000">
                                          <p:val>
                                            <p:strVal val="#ppt_x"/>
                                          </p:val>
                                        </p:tav>
                                      </p:tavLst>
                                    </p:anim>
                                    <p:anim calcmode="lin" valueType="num">
                                      <p:cBhvr>
                                        <p:cTn dur="750" fill="hold" id="41"/>
                                        <p:tgtEl>
                                          <p:spTgt spid="16396"/>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1000"/>
                                  </p:stCondLst>
                                  <p:childTnLst>
                                    <p:set>
                                      <p:cBhvr>
                                        <p:cTn dur="1" fill="hold" id="43">
                                          <p:stCondLst>
                                            <p:cond delay="0"/>
                                          </p:stCondLst>
                                        </p:cTn>
                                        <p:tgtEl>
                                          <p:spTgt spid="16400"/>
                                        </p:tgtEl>
                                        <p:attrNameLst>
                                          <p:attrName>style.visibility</p:attrName>
                                        </p:attrNameLst>
                                      </p:cBhvr>
                                      <p:to>
                                        <p:strVal val="visible"/>
                                      </p:to>
                                    </p:set>
                                    <p:animEffect filter="">
                                      <p:cBhvr>
                                        <p:cTn dur="750" id="44"/>
                                        <p:tgtEl>
                                          <p:spTgt spid="16400"/>
                                        </p:tgtEl>
                                      </p:cBhvr>
                                    </p:animEffect>
                                    <p:anim calcmode="lin" valueType="num">
                                      <p:cBhvr>
                                        <p:cTn dur="750" fill="hold" id="45"/>
                                        <p:tgtEl>
                                          <p:spTgt spid="16400"/>
                                        </p:tgtEl>
                                        <p:attrNameLst>
                                          <p:attrName>ppt_x</p:attrName>
                                        </p:attrNameLst>
                                      </p:cBhvr>
                                      <p:tavLst>
                                        <p:tav tm="0">
                                          <p:val>
                                            <p:strVal val="#ppt_x"/>
                                          </p:val>
                                        </p:tav>
                                        <p:tav tm="100000">
                                          <p:val>
                                            <p:strVal val="#ppt_x"/>
                                          </p:val>
                                        </p:tav>
                                      </p:tavLst>
                                    </p:anim>
                                    <p:anim calcmode="lin" valueType="num">
                                      <p:cBhvr>
                                        <p:cTn dur="750" fill="hold" id="46"/>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9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543051" y="4311651"/>
            <a:ext cx="2556933" cy="1633903"/>
            <a:chOff x="1156852" y="3234028"/>
            <a:chExt cx="1918854" cy="1225235"/>
          </a:xfrm>
        </p:grpSpPr>
        <p:sp>
          <p:nvSpPr>
            <p:cNvPr id="50178" name="文本框 6"/>
            <p:cNvSpPr txBox="1">
              <a:spLocks noChangeArrowheads="1"/>
            </p:cNvSpPr>
            <p:nvPr/>
          </p:nvSpPr>
          <p:spPr bwMode="auto">
            <a:xfrm>
              <a:off x="1156852" y="3234028"/>
              <a:ext cx="1918854" cy="251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One </a:t>
              </a:r>
            </a:p>
          </p:txBody>
        </p:sp>
        <p:sp>
          <p:nvSpPr>
            <p:cNvPr id="50179" name="Rectangle 23"/>
            <p:cNvSpPr>
              <a:spLocks noChangeArrowheads="1"/>
            </p:cNvSpPr>
            <p:nvPr/>
          </p:nvSpPr>
          <p:spPr bwMode="auto">
            <a:xfrm>
              <a:off x="1234583" y="3485542"/>
              <a:ext cx="1688723" cy="617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a:t>
              </a:r>
            </a:p>
          </p:txBody>
        </p:sp>
        <p:sp>
          <p:nvSpPr>
            <p:cNvPr id="50180" name="Rectangle 27"/>
            <p:cNvSpPr>
              <a:spLocks noChangeArrowheads="1"/>
            </p:cNvSpPr>
            <p:nvPr/>
          </p:nvSpPr>
          <p:spPr bwMode="auto">
            <a:xfrm>
              <a:off x="1734198" y="4246420"/>
              <a:ext cx="737512" cy="190508"/>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grpSp>
        <p:nvGrpSpPr>
          <p:cNvPr id="3" name="组合 2"/>
          <p:cNvGrpSpPr/>
          <p:nvPr/>
        </p:nvGrpSpPr>
        <p:grpSpPr>
          <a:xfrm>
            <a:off x="4868334" y="4311651"/>
            <a:ext cx="2556933" cy="1633903"/>
            <a:chOff x="3650670" y="3234028"/>
            <a:chExt cx="1918854" cy="1225235"/>
          </a:xfrm>
        </p:grpSpPr>
        <p:sp>
          <p:nvSpPr>
            <p:cNvPr id="50182" name="文本框 32"/>
            <p:cNvSpPr txBox="1">
              <a:spLocks noChangeArrowheads="1"/>
            </p:cNvSpPr>
            <p:nvPr/>
          </p:nvSpPr>
          <p:spPr bwMode="auto">
            <a:xfrm>
              <a:off x="3650670" y="3234028"/>
              <a:ext cx="1918854" cy="251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Two </a:t>
              </a:r>
            </a:p>
          </p:txBody>
        </p:sp>
        <p:sp>
          <p:nvSpPr>
            <p:cNvPr id="50183" name="Rectangle 23"/>
            <p:cNvSpPr>
              <a:spLocks noChangeArrowheads="1"/>
            </p:cNvSpPr>
            <p:nvPr/>
          </p:nvSpPr>
          <p:spPr bwMode="auto">
            <a:xfrm>
              <a:off x="3728400" y="3485542"/>
              <a:ext cx="1688723" cy="617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a:t>
              </a:r>
            </a:p>
          </p:txBody>
        </p:sp>
        <p:sp>
          <p:nvSpPr>
            <p:cNvPr id="50184" name="Rectangle 27"/>
            <p:cNvSpPr>
              <a:spLocks noChangeArrowheads="1"/>
            </p:cNvSpPr>
            <p:nvPr/>
          </p:nvSpPr>
          <p:spPr bwMode="auto">
            <a:xfrm>
              <a:off x="4228016" y="4246420"/>
              <a:ext cx="737512" cy="190508"/>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grpSp>
        <p:nvGrpSpPr>
          <p:cNvPr id="4" name="组合 3"/>
          <p:cNvGrpSpPr/>
          <p:nvPr/>
        </p:nvGrpSpPr>
        <p:grpSpPr>
          <a:xfrm>
            <a:off x="8191500" y="4311651"/>
            <a:ext cx="2559051" cy="1633903"/>
            <a:chOff x="6144363" y="3234028"/>
            <a:chExt cx="1918854" cy="1225235"/>
          </a:xfrm>
        </p:grpSpPr>
        <p:sp>
          <p:nvSpPr>
            <p:cNvPr id="50186" name="文本框 38"/>
            <p:cNvSpPr txBox="1">
              <a:spLocks noChangeArrowheads="1"/>
            </p:cNvSpPr>
            <p:nvPr/>
          </p:nvSpPr>
          <p:spPr bwMode="auto">
            <a:xfrm>
              <a:off x="6144363" y="3234028"/>
              <a:ext cx="1918854" cy="251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600">
                  <a:solidFill>
                    <a:prstClr val="white"/>
                  </a:solidFill>
                </a:rPr>
                <a:t>Event Three </a:t>
              </a:r>
            </a:p>
          </p:txBody>
        </p:sp>
        <p:sp>
          <p:nvSpPr>
            <p:cNvPr id="50187" name="Rectangle 23"/>
            <p:cNvSpPr>
              <a:spLocks noChangeArrowheads="1"/>
            </p:cNvSpPr>
            <p:nvPr/>
          </p:nvSpPr>
          <p:spPr bwMode="auto">
            <a:xfrm>
              <a:off x="6222093" y="3485542"/>
              <a:ext cx="1688723" cy="617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50000"/>
                </a:lnSpc>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a:t>
              </a:r>
            </a:p>
          </p:txBody>
        </p:sp>
        <p:sp>
          <p:nvSpPr>
            <p:cNvPr id="50188" name="Rectangle 27"/>
            <p:cNvSpPr>
              <a:spLocks noChangeArrowheads="1"/>
            </p:cNvSpPr>
            <p:nvPr/>
          </p:nvSpPr>
          <p:spPr bwMode="auto">
            <a:xfrm>
              <a:off x="6721702" y="4246420"/>
              <a:ext cx="737529" cy="190508"/>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p>
              <a:pPr algn="ctr" defTabSz="912261" fontAlgn="base">
                <a:spcBef>
                  <a:spcPct val="0"/>
                </a:spcBef>
                <a:spcAft>
                  <a:spcPct val="0"/>
                </a:spcAft>
              </a:pPr>
              <a:r>
                <a:rPr altLang="zh-CN" lang="en-US" sz="1067">
                  <a:solidFill>
                    <a:prstClr val="white"/>
                  </a:solidFill>
                </a:rPr>
                <a:t>The Project</a:t>
              </a:r>
            </a:p>
          </p:txBody>
        </p:sp>
      </p:grpSp>
      <p:sp>
        <p:nvSpPr>
          <p:cNvPr id="5" name="心形 4"/>
          <p:cNvSpPr/>
          <p:nvPr/>
        </p:nvSpPr>
        <p:spPr>
          <a:xfrm flipV="1">
            <a:off x="1714501" y="2053168"/>
            <a:ext cx="2197100" cy="2199217"/>
          </a:xfrm>
          <a:prstGeom prst="hear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1" name="心形 20"/>
          <p:cNvSpPr/>
          <p:nvPr/>
        </p:nvSpPr>
        <p:spPr>
          <a:xfrm flipV="1">
            <a:off x="4997451" y="2053168"/>
            <a:ext cx="2199216" cy="2199217"/>
          </a:xfrm>
          <a:prstGeom prst="hear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2" name="心形 21"/>
          <p:cNvSpPr/>
          <p:nvPr/>
        </p:nvSpPr>
        <p:spPr>
          <a:xfrm flipV="1">
            <a:off x="8339667" y="2053168"/>
            <a:ext cx="2197100" cy="2199217"/>
          </a:xfrm>
          <a:prstGeom prst="hear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Tree>
    <p:extLst>
      <p:ext uri="{BB962C8B-B14F-4D97-AF65-F5344CB8AC3E}">
        <p14:creationId val="15288838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250" fill="hold" id="7"/>
                                        <p:tgtEl>
                                          <p:spTgt spid="5"/>
                                        </p:tgtEl>
                                        <p:attrNameLst>
                                          <p:attrName>ppt_w</p:attrName>
                                        </p:attrNameLst>
                                      </p:cBhvr>
                                      <p:tavLst>
                                        <p:tav tm="0">
                                          <p:val>
                                            <p:fltVal val="0"/>
                                          </p:val>
                                        </p:tav>
                                        <p:tav tm="100000">
                                          <p:val>
                                            <p:strVal val="#ppt_w"/>
                                          </p:val>
                                        </p:tav>
                                      </p:tavLst>
                                    </p:anim>
                                    <p:anim calcmode="lin" valueType="num">
                                      <p:cBhvr>
                                        <p:cTn dur="250" fill="hold" id="8"/>
                                        <p:tgtEl>
                                          <p:spTgt spid="5"/>
                                        </p:tgtEl>
                                        <p:attrNameLst>
                                          <p:attrName>ppt_h</p:attrName>
                                        </p:attrNameLst>
                                      </p:cBhvr>
                                      <p:tavLst>
                                        <p:tav tm="0">
                                          <p:val>
                                            <p:fltVal val="0"/>
                                          </p:val>
                                        </p:tav>
                                        <p:tav tm="100000">
                                          <p:val>
                                            <p:strVal val="#ppt_h"/>
                                          </p:val>
                                        </p:tav>
                                      </p:tavLst>
                                    </p:anim>
                                    <p:animEffect filter="fade" transition="in">
                                      <p:cBhvr>
                                        <p:cTn dur="250" id="9"/>
                                        <p:tgtEl>
                                          <p:spTgt spid="5"/>
                                        </p:tgtEl>
                                      </p:cBhvr>
                                    </p:animEffect>
                                  </p:childTnLst>
                                </p:cTn>
                              </p:par>
                              <p:par>
                                <p:cTn decel="100000" fill="hold" id="10" nodeType="withEffect" presetClass="emph" presetID="6" presetSubtype="0">
                                  <p:stCondLst>
                                    <p:cond delay="200"/>
                                  </p:stCondLst>
                                  <p:childTnLst>
                                    <p:animScale>
                                      <p:cBhvr>
                                        <p:cTn dur="250" fill="hold" id="11"/>
                                        <p:tgtEl>
                                          <p:spTgt spid="5"/>
                                        </p:tgtEl>
                                      </p:cBhvr>
                                      <p:by x="110000" y="110000"/>
                                    </p:animScale>
                                  </p:childTnLst>
                                </p:cTn>
                              </p:par>
                              <p:par>
                                <p:cTn decel="100000" fill="hold" id="12" nodeType="withEffect" presetClass="emph" presetID="6" presetSubtype="0">
                                  <p:stCondLst>
                                    <p:cond delay="300"/>
                                  </p:stCondLst>
                                  <p:childTnLst>
                                    <p:animScale>
                                      <p:cBhvr>
                                        <p:cTn dur="250" fill="hold" id="13"/>
                                        <p:tgtEl>
                                          <p:spTgt spid="5"/>
                                        </p:tgtEl>
                                      </p:cBhvr>
                                      <p:by x="91000" y="91000"/>
                                    </p:animScale>
                                  </p:childTnLst>
                                </p:cTn>
                              </p:par>
                            </p:childTnLst>
                          </p:cTn>
                        </p:par>
                        <p:par>
                          <p:cTn fill="hold" id="14" nodeType="afterGroup">
                            <p:stCondLst>
                              <p:cond delay="550"/>
                            </p:stCondLst>
                            <p:childTnLst>
                              <p:par>
                                <p:cTn decel="100000" fill="hold" id="15" nodeType="after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50"/>
                            </p:stCondLst>
                            <p:childTnLst>
                              <p:par>
                                <p:cTn fill="hold" id="20" nodeType="after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250" fill="hold" id="22"/>
                                        <p:tgtEl>
                                          <p:spTgt spid="21"/>
                                        </p:tgtEl>
                                        <p:attrNameLst>
                                          <p:attrName>ppt_w</p:attrName>
                                        </p:attrNameLst>
                                      </p:cBhvr>
                                      <p:tavLst>
                                        <p:tav tm="0">
                                          <p:val>
                                            <p:fltVal val="0"/>
                                          </p:val>
                                        </p:tav>
                                        <p:tav tm="100000">
                                          <p:val>
                                            <p:strVal val="#ppt_w"/>
                                          </p:val>
                                        </p:tav>
                                      </p:tavLst>
                                    </p:anim>
                                    <p:anim calcmode="lin" valueType="num">
                                      <p:cBhvr>
                                        <p:cTn dur="250" fill="hold" id="23"/>
                                        <p:tgtEl>
                                          <p:spTgt spid="21"/>
                                        </p:tgtEl>
                                        <p:attrNameLst>
                                          <p:attrName>ppt_h</p:attrName>
                                        </p:attrNameLst>
                                      </p:cBhvr>
                                      <p:tavLst>
                                        <p:tav tm="0">
                                          <p:val>
                                            <p:fltVal val="0"/>
                                          </p:val>
                                        </p:tav>
                                        <p:tav tm="100000">
                                          <p:val>
                                            <p:strVal val="#ppt_h"/>
                                          </p:val>
                                        </p:tav>
                                      </p:tavLst>
                                    </p:anim>
                                    <p:animEffect filter="fade" transition="in">
                                      <p:cBhvr>
                                        <p:cTn dur="250" id="24"/>
                                        <p:tgtEl>
                                          <p:spTgt spid="21"/>
                                        </p:tgtEl>
                                      </p:cBhvr>
                                    </p:animEffect>
                                  </p:childTnLst>
                                </p:cTn>
                              </p:par>
                              <p:par>
                                <p:cTn decel="100000" fill="hold" id="25" nodeType="withEffect" presetClass="emph" presetID="6" presetSubtype="0">
                                  <p:stCondLst>
                                    <p:cond delay="200"/>
                                  </p:stCondLst>
                                  <p:childTnLst>
                                    <p:animScale>
                                      <p:cBhvr>
                                        <p:cTn dur="250" fill="hold" id="26"/>
                                        <p:tgtEl>
                                          <p:spTgt spid="21"/>
                                        </p:tgtEl>
                                      </p:cBhvr>
                                      <p:by x="110000" y="110000"/>
                                    </p:animScale>
                                  </p:childTnLst>
                                </p:cTn>
                              </p:par>
                              <p:par>
                                <p:cTn decel="100000" fill="hold" id="27" nodeType="withEffect" presetClass="emph" presetID="6" presetSubtype="0">
                                  <p:stCondLst>
                                    <p:cond delay="300"/>
                                  </p:stCondLst>
                                  <p:childTnLst>
                                    <p:animScale>
                                      <p:cBhvr>
                                        <p:cTn dur="250" fill="hold" id="28"/>
                                        <p:tgtEl>
                                          <p:spTgt spid="21"/>
                                        </p:tgtEl>
                                      </p:cBhvr>
                                      <p:by x="91000" y="91000"/>
                                    </p:animScale>
                                  </p:childTnLst>
                                </p:cTn>
                              </p:par>
                            </p:childTnLst>
                          </p:cTn>
                        </p:par>
                        <p:par>
                          <p:cTn fill="hold" id="29" nodeType="afterGroup">
                            <p:stCondLst>
                              <p:cond delay="1600"/>
                            </p:stCondLst>
                            <p:childTnLst>
                              <p:par>
                                <p:cTn decel="100000" fill="hold" id="30" nodeType="after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fill="hold" id="32"/>
                                        <p:tgtEl>
                                          <p:spTgt spid="3"/>
                                        </p:tgtEl>
                                        <p:attrNameLst>
                                          <p:attrName>ppt_x</p:attrName>
                                        </p:attrNameLst>
                                      </p:cBhvr>
                                      <p:tavLst>
                                        <p:tav tm="0">
                                          <p:val>
                                            <p:strVal val="#ppt_x"/>
                                          </p:val>
                                        </p:tav>
                                        <p:tav tm="100000">
                                          <p:val>
                                            <p:strVal val="#ppt_x"/>
                                          </p:val>
                                        </p:tav>
                                      </p:tavLst>
                                    </p:anim>
                                    <p:anim calcmode="lin" valueType="num">
                                      <p:cBhvr additive="base">
                                        <p:cTn dur="500" fill="hold" id="33"/>
                                        <p:tgtEl>
                                          <p:spTgt spid="3"/>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100"/>
                            </p:stCondLst>
                            <p:childTnLst>
                              <p:par>
                                <p:cTn fill="hold"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250" fill="hold" id="37"/>
                                        <p:tgtEl>
                                          <p:spTgt spid="22"/>
                                        </p:tgtEl>
                                        <p:attrNameLst>
                                          <p:attrName>ppt_w</p:attrName>
                                        </p:attrNameLst>
                                      </p:cBhvr>
                                      <p:tavLst>
                                        <p:tav tm="0">
                                          <p:val>
                                            <p:fltVal val="0"/>
                                          </p:val>
                                        </p:tav>
                                        <p:tav tm="100000">
                                          <p:val>
                                            <p:strVal val="#ppt_w"/>
                                          </p:val>
                                        </p:tav>
                                      </p:tavLst>
                                    </p:anim>
                                    <p:anim calcmode="lin" valueType="num">
                                      <p:cBhvr>
                                        <p:cTn dur="250" fill="hold" id="38"/>
                                        <p:tgtEl>
                                          <p:spTgt spid="22"/>
                                        </p:tgtEl>
                                        <p:attrNameLst>
                                          <p:attrName>ppt_h</p:attrName>
                                        </p:attrNameLst>
                                      </p:cBhvr>
                                      <p:tavLst>
                                        <p:tav tm="0">
                                          <p:val>
                                            <p:fltVal val="0"/>
                                          </p:val>
                                        </p:tav>
                                        <p:tav tm="100000">
                                          <p:val>
                                            <p:strVal val="#ppt_h"/>
                                          </p:val>
                                        </p:tav>
                                      </p:tavLst>
                                    </p:anim>
                                    <p:animEffect filter="fade" transition="in">
                                      <p:cBhvr>
                                        <p:cTn dur="250" id="39"/>
                                        <p:tgtEl>
                                          <p:spTgt spid="22"/>
                                        </p:tgtEl>
                                      </p:cBhvr>
                                    </p:animEffect>
                                  </p:childTnLst>
                                </p:cTn>
                              </p:par>
                              <p:par>
                                <p:cTn decel="100000" fill="hold" id="40" nodeType="withEffect" presetClass="emph" presetID="6" presetSubtype="0">
                                  <p:stCondLst>
                                    <p:cond delay="200"/>
                                  </p:stCondLst>
                                  <p:childTnLst>
                                    <p:animScale>
                                      <p:cBhvr>
                                        <p:cTn dur="250" fill="hold" id="41"/>
                                        <p:tgtEl>
                                          <p:spTgt spid="22"/>
                                        </p:tgtEl>
                                      </p:cBhvr>
                                      <p:by x="110000" y="110000"/>
                                    </p:animScale>
                                  </p:childTnLst>
                                </p:cTn>
                              </p:par>
                              <p:par>
                                <p:cTn decel="100000" fill="hold" id="42" nodeType="withEffect" presetClass="emph" presetID="6" presetSubtype="0">
                                  <p:stCondLst>
                                    <p:cond delay="300"/>
                                  </p:stCondLst>
                                  <p:childTnLst>
                                    <p:animScale>
                                      <p:cBhvr>
                                        <p:cTn dur="250" fill="hold" id="43"/>
                                        <p:tgtEl>
                                          <p:spTgt spid="22"/>
                                        </p:tgtEl>
                                      </p:cBhvr>
                                      <p:by x="91000" y="91000"/>
                                    </p:animScale>
                                  </p:childTnLst>
                                </p:cTn>
                              </p:par>
                            </p:childTnLst>
                          </p:cTn>
                        </p:par>
                        <p:par>
                          <p:cTn fill="hold" id="44" nodeType="afterGroup">
                            <p:stCondLst>
                              <p:cond delay="2650"/>
                            </p:stCondLst>
                            <p:childTnLst>
                              <p:par>
                                <p:cTn decel="100000" fill="hold" id="45" nodeType="afterEffect" presetClass="entr" presetID="2" presetSubtype="4">
                                  <p:stCondLst>
                                    <p:cond delay="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500" fill="hold" id="47"/>
                                        <p:tgtEl>
                                          <p:spTgt spid="4"/>
                                        </p:tgtEl>
                                        <p:attrNameLst>
                                          <p:attrName>ppt_x</p:attrName>
                                        </p:attrNameLst>
                                      </p:cBhvr>
                                      <p:tavLst>
                                        <p:tav tm="0">
                                          <p:val>
                                            <p:strVal val="#ppt_x"/>
                                          </p:val>
                                        </p:tav>
                                        <p:tav tm="100000">
                                          <p:val>
                                            <p:strVal val="#ppt_x"/>
                                          </p:val>
                                        </p:tav>
                                      </p:tavLst>
                                    </p:anim>
                                    <p:anim calcmode="lin" valueType="num">
                                      <p:cBhvr additive="base">
                                        <p:cTn dur="500" fill="hold" id="4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95352" y="2061634"/>
            <a:ext cx="3204633" cy="21463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3" name="矩形 2"/>
          <p:cNvSpPr/>
          <p:nvPr/>
        </p:nvSpPr>
        <p:spPr>
          <a:xfrm>
            <a:off x="4379385" y="2061634"/>
            <a:ext cx="3204633" cy="21463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4" name="矩形 3"/>
          <p:cNvSpPr/>
          <p:nvPr/>
        </p:nvSpPr>
        <p:spPr>
          <a:xfrm>
            <a:off x="7861301" y="2061634"/>
            <a:ext cx="3204633" cy="21463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nvGrpSpPr>
          <p:cNvPr id="11" name="组合 10"/>
          <p:cNvGrpSpPr/>
          <p:nvPr/>
        </p:nvGrpSpPr>
        <p:grpSpPr>
          <a:xfrm>
            <a:off x="827618" y="4315885"/>
            <a:ext cx="3181349" cy="1808352"/>
            <a:chOff x="620340" y="3236977"/>
            <a:chExt cx="2387150" cy="1355477"/>
          </a:xfrm>
        </p:grpSpPr>
        <p:sp>
          <p:nvSpPr>
            <p:cNvPr id="52229" name="Rectangle 23"/>
            <p:cNvSpPr>
              <a:spLocks noChangeArrowheads="1"/>
            </p:cNvSpPr>
            <p:nvPr/>
          </p:nvSpPr>
          <p:spPr bwMode="auto">
            <a:xfrm>
              <a:off x="620340" y="3625837"/>
              <a:ext cx="2387150" cy="562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200">
                  <a:solidFill>
                    <a:prstClr val="white"/>
                  </a:solidFill>
                </a:rPr>
                <a:t>There are many variations of passages of Lore m available, but the majority have suffered alteration in some form </a:t>
              </a:r>
            </a:p>
          </p:txBody>
        </p:sp>
        <p:sp>
          <p:nvSpPr>
            <p:cNvPr id="6" name="文本框 5"/>
            <p:cNvSpPr txBox="1"/>
            <p:nvPr/>
          </p:nvSpPr>
          <p:spPr>
            <a:xfrm>
              <a:off x="620340" y="3236977"/>
              <a:ext cx="1461197" cy="281814"/>
            </a:xfrm>
            <a:prstGeom prst="rect">
              <a:avLst/>
            </a:prstGeom>
            <a:noFill/>
          </p:spPr>
          <p:txBody>
            <a:bodyPr>
              <a:spAutoFit/>
            </a:bodyPr>
            <a:lstStyle/>
            <a:p>
              <a:pPr defTabSz="913530">
                <a:defRPr/>
              </a:pPr>
              <a:r>
                <a:rPr altLang="zh-CN" lang="en-US" sz="1867">
                  <a:solidFill>
                    <a:prstClr val="white"/>
                  </a:solidFill>
                </a:rPr>
                <a:t>Product  One</a:t>
              </a:r>
            </a:p>
          </p:txBody>
        </p:sp>
        <p:sp>
          <p:nvSpPr>
            <p:cNvPr id="52231" name="Rectangle 27"/>
            <p:cNvSpPr>
              <a:spLocks noChangeArrowheads="1"/>
            </p:cNvSpPr>
            <p:nvPr/>
          </p:nvSpPr>
          <p:spPr bwMode="auto">
            <a:xfrm>
              <a:off x="701260" y="4369493"/>
              <a:ext cx="917148" cy="220814"/>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VIEW MORE</a:t>
              </a:r>
            </a:p>
          </p:txBody>
        </p:sp>
        <p:cxnSp>
          <p:nvCxnSpPr>
            <p:cNvPr id="20" name="直接连接符 19"/>
            <p:cNvCxnSpPr/>
            <p:nvPr/>
          </p:nvCxnSpPr>
          <p:spPr>
            <a:xfrm>
              <a:off x="701341" y="3601890"/>
              <a:ext cx="3954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267200" y="4315885"/>
            <a:ext cx="3183467" cy="1808352"/>
            <a:chOff x="3200351" y="3236977"/>
            <a:chExt cx="2387150" cy="1355477"/>
          </a:xfrm>
        </p:grpSpPr>
        <p:sp>
          <p:nvSpPr>
            <p:cNvPr id="52234" name="Rectangle 23"/>
            <p:cNvSpPr>
              <a:spLocks noChangeArrowheads="1"/>
            </p:cNvSpPr>
            <p:nvPr/>
          </p:nvSpPr>
          <p:spPr bwMode="auto">
            <a:xfrm>
              <a:off x="3200351" y="3625837"/>
              <a:ext cx="2387150" cy="562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200">
                  <a:solidFill>
                    <a:prstClr val="white"/>
                  </a:solidFill>
                </a:rPr>
                <a:t>There are many variations of passages of Lore m available, but the majority have suffered alteration in some form </a:t>
              </a:r>
            </a:p>
          </p:txBody>
        </p:sp>
        <p:sp>
          <p:nvSpPr>
            <p:cNvPr id="14" name="文本框 13"/>
            <p:cNvSpPr txBox="1"/>
            <p:nvPr/>
          </p:nvSpPr>
          <p:spPr>
            <a:xfrm>
              <a:off x="3200352" y="3236977"/>
              <a:ext cx="1460225" cy="281814"/>
            </a:xfrm>
            <a:prstGeom prst="rect">
              <a:avLst/>
            </a:prstGeom>
            <a:noFill/>
          </p:spPr>
          <p:txBody>
            <a:bodyPr>
              <a:spAutoFit/>
            </a:bodyPr>
            <a:lstStyle/>
            <a:p>
              <a:pPr defTabSz="913530">
                <a:defRPr/>
              </a:pPr>
              <a:r>
                <a:rPr altLang="zh-CN" lang="en-US" sz="1867">
                  <a:solidFill>
                    <a:prstClr val="white"/>
                  </a:solidFill>
                </a:rPr>
                <a:t>Product  Two</a:t>
              </a:r>
            </a:p>
          </p:txBody>
        </p:sp>
        <p:sp>
          <p:nvSpPr>
            <p:cNvPr id="52236" name="Rectangle 27"/>
            <p:cNvSpPr>
              <a:spLocks noChangeArrowheads="1"/>
            </p:cNvSpPr>
            <p:nvPr/>
          </p:nvSpPr>
          <p:spPr bwMode="auto">
            <a:xfrm>
              <a:off x="3281271" y="4369493"/>
              <a:ext cx="917148" cy="220814"/>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VIEW MORE</a:t>
              </a:r>
            </a:p>
          </p:txBody>
        </p:sp>
        <p:cxnSp>
          <p:nvCxnSpPr>
            <p:cNvPr id="21" name="直接连接符 20"/>
            <p:cNvCxnSpPr/>
            <p:nvPr/>
          </p:nvCxnSpPr>
          <p:spPr>
            <a:xfrm>
              <a:off x="3281299" y="3601890"/>
              <a:ext cx="3952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717367" y="4315885"/>
            <a:ext cx="3183467" cy="1808352"/>
            <a:chOff x="5788454" y="3236977"/>
            <a:chExt cx="2387150" cy="1355477"/>
          </a:xfrm>
        </p:grpSpPr>
        <p:sp>
          <p:nvSpPr>
            <p:cNvPr id="52239" name="Rectangle 23"/>
            <p:cNvSpPr>
              <a:spLocks noChangeArrowheads="1"/>
            </p:cNvSpPr>
            <p:nvPr/>
          </p:nvSpPr>
          <p:spPr bwMode="auto">
            <a:xfrm>
              <a:off x="5788453" y="3625837"/>
              <a:ext cx="2387150" cy="562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200">
                  <a:solidFill>
                    <a:prstClr val="white"/>
                  </a:solidFill>
                </a:rPr>
                <a:t>There are many variations of passages of Lore m available, but the majority have suffered alteration in some form </a:t>
              </a:r>
            </a:p>
          </p:txBody>
        </p:sp>
        <p:sp>
          <p:nvSpPr>
            <p:cNvPr id="18" name="文本框 17"/>
            <p:cNvSpPr txBox="1"/>
            <p:nvPr/>
          </p:nvSpPr>
          <p:spPr>
            <a:xfrm>
              <a:off x="5788454" y="3236977"/>
              <a:ext cx="1460225" cy="281814"/>
            </a:xfrm>
            <a:prstGeom prst="rect">
              <a:avLst/>
            </a:prstGeom>
            <a:noFill/>
          </p:spPr>
          <p:txBody>
            <a:bodyPr>
              <a:spAutoFit/>
            </a:bodyPr>
            <a:lstStyle/>
            <a:p>
              <a:pPr defTabSz="913530">
                <a:defRPr/>
              </a:pPr>
              <a:r>
                <a:rPr altLang="zh-CN" lang="en-US" sz="1867">
                  <a:solidFill>
                    <a:prstClr val="white"/>
                  </a:solidFill>
                </a:rPr>
                <a:t>Product  Three</a:t>
              </a:r>
            </a:p>
          </p:txBody>
        </p:sp>
        <p:sp>
          <p:nvSpPr>
            <p:cNvPr id="52241" name="Rectangle 27"/>
            <p:cNvSpPr>
              <a:spLocks noChangeArrowheads="1"/>
            </p:cNvSpPr>
            <p:nvPr/>
          </p:nvSpPr>
          <p:spPr bwMode="auto">
            <a:xfrm>
              <a:off x="5869374" y="4369493"/>
              <a:ext cx="917148" cy="220814"/>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1333">
                  <a:solidFill>
                    <a:prstClr val="white"/>
                  </a:solidFill>
                </a:rPr>
                <a:t>VIEW MORE</a:t>
              </a:r>
            </a:p>
          </p:txBody>
        </p:sp>
        <p:cxnSp>
          <p:nvCxnSpPr>
            <p:cNvPr id="22" name="直接连接符 21"/>
            <p:cNvCxnSpPr/>
            <p:nvPr/>
          </p:nvCxnSpPr>
          <p:spPr>
            <a:xfrm>
              <a:off x="5896384" y="3601890"/>
              <a:ext cx="396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92008861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1">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ppt_x"/>
                                          </p:val>
                                        </p:tav>
                                        <p:tav tm="100000">
                                          <p:val>
                                            <p:strVal val="#ppt_x"/>
                                          </p:val>
                                        </p:tav>
                                      </p:tavLst>
                                    </p:anim>
                                    <p:anim calcmode="lin" valueType="num">
                                      <p:cBhvr additive="base">
                                        <p:cTn dur="500" fill="hold" id="16"/>
                                        <p:tgtEl>
                                          <p:spTgt spid="3"/>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1">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4">
                                  <p:stCondLst>
                                    <p:cond delay="50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1">
                                  <p:stCondLst>
                                    <p:cond delay="5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ppt_x"/>
                                          </p:val>
                                        </p:tav>
                                        <p:tav tm="100000">
                                          <p:val>
                                            <p:strVal val="#ppt_x"/>
                                          </p:val>
                                        </p:tav>
                                      </p:tavLst>
                                    </p:anim>
                                    <p:anim calcmode="lin" valueType="num">
                                      <p:cBhvr additive="base">
                                        <p:cTn dur="500" fill="hold" id="28"/>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273" name="文本框 7"/>
          <p:cNvSpPr txBox="1">
            <a:spLocks noChangeArrowheads="1"/>
          </p:cNvSpPr>
          <p:nvPr/>
        </p:nvSpPr>
        <p:spPr bwMode="auto">
          <a:xfrm>
            <a:off x="1845734" y="3310467"/>
            <a:ext cx="8500533"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2261" fontAlgn="base">
              <a:spcBef>
                <a:spcPct val="0"/>
              </a:spcBef>
              <a:spcAft>
                <a:spcPct val="0"/>
              </a:spcAft>
            </a:pPr>
            <a:r>
              <a:rPr altLang="zh-CN" lang="en-US" sz="8800">
                <a:solidFill>
                  <a:srgbClr val="DBEFF9"/>
                </a:solidFill>
                <a:latin charset="0" panose="020b0503020202020204" pitchFamily="34" typeface="Agency FB"/>
              </a:rPr>
              <a:t>THANK YOU</a:t>
            </a:r>
          </a:p>
        </p:txBody>
      </p:sp>
      <p:sp>
        <p:nvSpPr>
          <p:cNvPr id="12" name="矩形 11"/>
          <p:cNvSpPr/>
          <p:nvPr/>
        </p:nvSpPr>
        <p:spPr>
          <a:xfrm>
            <a:off x="2935818" y="1282701"/>
            <a:ext cx="6320367" cy="1885951"/>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54275" name="文本框 12"/>
          <p:cNvSpPr>
            <a:spLocks noChangeArrowheads="1" noChangeAspect="1"/>
          </p:cNvSpPr>
          <p:nvPr/>
        </p:nvSpPr>
        <p:spPr bwMode="auto">
          <a:xfrm>
            <a:off x="3208868" y="1460501"/>
            <a:ext cx="726017" cy="1555751"/>
          </a:xfrm>
          <a:custGeom>
            <a:gdLst>
              <a:gd fmla="*/ 313996 w 655935" name="T0"/>
              <a:gd fmla="*/ 402600 h 1404000" name="T1"/>
              <a:gd fmla="*/ 368684 w 655935" name="T2"/>
              <a:gd fmla="*/ 415660 h 1404000" name="T3"/>
              <a:gd fmla="*/ 383648 w 655935" name="T4"/>
              <a:gd fmla="*/ 470619 h 1404000" name="T5"/>
              <a:gd fmla="*/ 383648 w 655935" name="T6"/>
              <a:gd fmla="*/ 519049 h 1404000" name="T7"/>
              <a:gd fmla="*/ 368140 w 655935" name="T8"/>
              <a:gd fmla="*/ 587884 h 1404000" name="T9"/>
              <a:gd fmla="*/ 313996 w 655935" name="T10"/>
              <a:gd fmla="*/ 598495 h 1404000" name="T11"/>
              <a:gd fmla="*/ 313996 w 655935" name="T12"/>
              <a:gd fmla="*/ 402600 h 1404000" name="T13"/>
              <a:gd fmla="*/ 84908 w 655935" name="T14"/>
              <a:gd fmla="*/ 251870 h 1404000" name="T15"/>
              <a:gd fmla="*/ 84908 w 655935" name="T16"/>
              <a:gd fmla="*/ 1132853 h 1404000" name="T17"/>
              <a:gd fmla="*/ 313996 w 655935" name="T18"/>
              <a:gd fmla="*/ 1132853 h 1404000" name="T19"/>
              <a:gd fmla="*/ 313996 w 655935" name="T20"/>
              <a:gd fmla="*/ 735622 h 1404000" name="T21"/>
              <a:gd fmla="*/ 372493 w 655935" name="T22"/>
              <a:gd fmla="*/ 752490 h 1404000" name="T23"/>
              <a:gd fmla="*/ 383648 w 655935" name="T24"/>
              <a:gd fmla="*/ 840099 h 1404000" name="T25"/>
              <a:gd fmla="*/ 383648 w 655935" name="T26"/>
              <a:gd fmla="*/ 1132853 h 1404000" name="T27"/>
              <a:gd fmla="*/ 596412 w 655935" name="T28"/>
              <a:gd fmla="*/ 1132853 h 1404000" name="T29"/>
              <a:gd fmla="*/ 596412 w 655935" name="T30"/>
              <a:gd fmla="*/ 900500 h 1404000" name="T31"/>
              <a:gd fmla="*/ 590698 w 655935" name="T32"/>
              <a:gd fmla="*/ 770175 h 1404000" name="T33"/>
              <a:gd fmla="*/ 561586 w 655935" name="T34"/>
              <a:gd fmla="*/ 718209 h 1404000" name="T35"/>
              <a:gd fmla="*/ 470168 w 655935" name="T36"/>
              <a:gd fmla="*/ 673044 h 1404000" name="T37"/>
              <a:gd fmla="*/ 570836 w 655935" name="T38"/>
              <a:gd fmla="*/ 630600 h 1404000" name="T39"/>
              <a:gd fmla="*/ 596412 w 655935" name="T40"/>
              <a:gd fmla="*/ 492385 h 1404000" name="T41"/>
              <a:gd fmla="*/ 560225 w 655935" name="T42"/>
              <a:gd fmla="*/ 328323 h 1404000" name="T43"/>
              <a:gd fmla="*/ 466631 w 655935" name="T44"/>
              <a:gd fmla="*/ 264385 h 1404000" name="T45"/>
              <a:gd fmla="*/ 247066 w 655935" name="T46"/>
              <a:gd fmla="*/ 251870 h 1404000" name="T47"/>
              <a:gd fmla="*/ 84908 w 655935" name="T48"/>
              <a:gd fmla="*/ 251870 h 1404000" name="T49"/>
              <a:gd fmla="*/ 0 w 655935" name="T50"/>
              <a:gd fmla="*/ 0 h 1404000" name="T51"/>
              <a:gd fmla="*/ 655935 w 655935" name="T52"/>
              <a:gd fmla="*/ 0 h 1404000" name="T53"/>
              <a:gd fmla="*/ 655935 w 655935" name="T54"/>
              <a:gd fmla="*/ 1404000 h 1404000" name="T55"/>
              <a:gd fmla="*/ 0 w 655935" name="T56"/>
              <a:gd fmla="*/ 1404000 h 1404000" name="T57"/>
              <a:gd fmla="*/ 0 w 655935" name="T58"/>
              <a:gd fmla="*/ 0 h 14040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4000" w="655935">
                <a:moveTo>
                  <a:pt x="313996" y="402600"/>
                </a:moveTo>
                <a:cubicBezTo>
                  <a:pt x="340478" y="402600"/>
                  <a:pt x="358708" y="406953"/>
                  <a:pt x="368684" y="415660"/>
                </a:cubicBezTo>
                <a:cubicBezTo>
                  <a:pt x="378660" y="424366"/>
                  <a:pt x="383648" y="442686"/>
                  <a:pt x="383648" y="470619"/>
                </a:cubicBezTo>
                <a:lnTo>
                  <a:pt x="383648" y="519049"/>
                </a:lnTo>
                <a:cubicBezTo>
                  <a:pt x="383648" y="557865"/>
                  <a:pt x="378478"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6" y="630600"/>
                </a:cubicBezTo>
                <a:cubicBezTo>
                  <a:pt x="587887" y="607020"/>
                  <a:pt x="596412" y="560949"/>
                  <a:pt x="596412" y="492385"/>
                </a:cubicBezTo>
                <a:cubicBezTo>
                  <a:pt x="596412" y="417292"/>
                  <a:pt x="584350" y="362605"/>
                  <a:pt x="560225" y="328323"/>
                </a:cubicBezTo>
                <a:cubicBezTo>
                  <a:pt x="536101" y="294041"/>
                  <a:pt x="504903" y="272729"/>
                  <a:pt x="466631" y="264385"/>
                </a:cubicBezTo>
                <a:cubicBezTo>
                  <a:pt x="428359" y="256041"/>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54276" name="文本框 13"/>
          <p:cNvSpPr>
            <a:spLocks noChangeArrowheads="1" noChangeAspect="1"/>
          </p:cNvSpPr>
          <p:nvPr/>
        </p:nvSpPr>
        <p:spPr bwMode="auto">
          <a:xfrm>
            <a:off x="4231217" y="1460501"/>
            <a:ext cx="726016" cy="1555751"/>
          </a:xfrm>
          <a:custGeom>
            <a:gdLst>
              <a:gd fmla="*/ 151583 w 655935" name="T0"/>
              <a:gd fmla="*/ 251870 h 1404000" name="T1"/>
              <a:gd fmla="*/ 151583 w 655935" name="T2"/>
              <a:gd fmla="*/ 1132853 h 1404000" name="T3"/>
              <a:gd fmla="*/ 548815 w 655935" name="T4"/>
              <a:gd fmla="*/ 1132853 h 1404000" name="T5"/>
              <a:gd fmla="*/ 548815 w 655935" name="T6"/>
              <a:gd fmla="*/ 956548 h 1404000" name="T7"/>
              <a:gd fmla="*/ 380671 w 655935" name="T8"/>
              <a:gd fmla="*/ 956548 h 1404000" name="T9"/>
              <a:gd fmla="*/ 380671 w 655935" name="T10"/>
              <a:gd fmla="*/ 762829 h 1404000" name="T11"/>
              <a:gd fmla="*/ 523784 w 655935" name="T12"/>
              <a:gd fmla="*/ 762829 h 1404000" name="T13"/>
              <a:gd fmla="*/ 523784 w 655935" name="T14"/>
              <a:gd fmla="*/ 595230 h 1404000" name="T15"/>
              <a:gd fmla="*/ 380671 w 655935" name="T16"/>
              <a:gd fmla="*/ 595230 h 1404000" name="T17"/>
              <a:gd fmla="*/ 380671 w 655935" name="T18"/>
              <a:gd fmla="*/ 428175 h 1404000" name="T19"/>
              <a:gd fmla="*/ 533578 w 655935" name="T20"/>
              <a:gd fmla="*/ 428175 h 1404000" name="T21"/>
              <a:gd fmla="*/ 533578 w 655935" name="T22"/>
              <a:gd fmla="*/ 251870 h 1404000" name="T23"/>
              <a:gd fmla="*/ 151583 w 655935" name="T24"/>
              <a:gd fmla="*/ 251870 h 1404000" name="T25"/>
              <a:gd fmla="*/ 0 w 655935" name="T26"/>
              <a:gd fmla="*/ 0 h 1404000" name="T27"/>
              <a:gd fmla="*/ 655935 w 655935" name="T28"/>
              <a:gd fmla="*/ 0 h 1404000" name="T29"/>
              <a:gd fmla="*/ 655935 w 655935" name="T30"/>
              <a:gd fmla="*/ 1404000 h 1404000" name="T31"/>
              <a:gd fmla="*/ 0 w 655935" name="T32"/>
              <a:gd fmla="*/ 1404000 h 1404000" name="T33"/>
              <a:gd fmla="*/ 0 w 655935" name="T34"/>
              <a:gd fmla="*/ 0 h 14040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04000" w="655935">
                <a:moveTo>
                  <a:pt x="151583" y="251870"/>
                </a:moveTo>
                <a:lnTo>
                  <a:pt x="151583" y="1132853"/>
                </a:lnTo>
                <a:lnTo>
                  <a:pt x="548815" y="1132853"/>
                </a:lnTo>
                <a:lnTo>
                  <a:pt x="548815" y="956548"/>
                </a:lnTo>
                <a:lnTo>
                  <a:pt x="380671" y="956548"/>
                </a:lnTo>
                <a:lnTo>
                  <a:pt x="380671" y="762829"/>
                </a:lnTo>
                <a:lnTo>
                  <a:pt x="523784" y="762829"/>
                </a:lnTo>
                <a:lnTo>
                  <a:pt x="523784" y="595230"/>
                </a:lnTo>
                <a:lnTo>
                  <a:pt x="380671" y="595230"/>
                </a:lnTo>
                <a:lnTo>
                  <a:pt x="380671" y="428175"/>
                </a:lnTo>
                <a:lnTo>
                  <a:pt x="533578" y="428175"/>
                </a:lnTo>
                <a:lnTo>
                  <a:pt x="533578" y="251870"/>
                </a:lnTo>
                <a:lnTo>
                  <a:pt x="151583"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54277" name="文本框 14"/>
          <p:cNvSpPr>
            <a:spLocks noChangeArrowheads="1" noChangeAspect="1"/>
          </p:cNvSpPr>
          <p:nvPr/>
        </p:nvSpPr>
        <p:spPr bwMode="auto">
          <a:xfrm>
            <a:off x="5251451" y="1460501"/>
            <a:ext cx="728133" cy="1555751"/>
          </a:xfrm>
          <a:custGeom>
            <a:gdLst>
              <a:gd fmla="*/ 333046 w 655935" name="T0"/>
              <a:gd fmla="*/ 402600 h 1404000" name="T1"/>
              <a:gd fmla="*/ 391815 w 655935" name="T2"/>
              <a:gd fmla="*/ 416204 h 1404000" name="T3"/>
              <a:gd fmla="*/ 405963 w 655935" name="T4"/>
              <a:gd fmla="*/ 474972 h 1404000" name="T5"/>
              <a:gd fmla="*/ 405963 w 655935" name="T6"/>
              <a:gd fmla="*/ 547345 h 1404000" name="T7"/>
              <a:gd fmla="*/ 393719 w 655935" name="T8"/>
              <a:gd fmla="*/ 611827 h 1404000" name="T9"/>
              <a:gd fmla="*/ 349915 w 655935" name="T10"/>
              <a:gd fmla="*/ 627335 h 1404000" name="T11"/>
              <a:gd fmla="*/ 333046 w 655935" name="T12"/>
              <a:gd fmla="*/ 626791 h 1404000" name="T13"/>
              <a:gd fmla="*/ 333046 w 655935" name="T14"/>
              <a:gd fmla="*/ 402600 h 1404000" name="T15"/>
              <a:gd fmla="*/ 103958 w 655935" name="T16"/>
              <a:gd fmla="*/ 251870 h 1404000" name="T17"/>
              <a:gd fmla="*/ 103958 w 655935" name="T18"/>
              <a:gd fmla="*/ 1132853 h 1404000" name="T19"/>
              <a:gd fmla="*/ 333046 w 655935" name="T20"/>
              <a:gd fmla="*/ 1132853 h 1404000" name="T21"/>
              <a:gd fmla="*/ 333046 w 655935" name="T22"/>
              <a:gd fmla="*/ 778065 h 1404000" name="T23"/>
              <a:gd fmla="*/ 394536 w 655935" name="T24"/>
              <a:gd fmla="*/ 778065 h 1404000" name="T25"/>
              <a:gd fmla="*/ 516154 w 655935" name="T26"/>
              <a:gd fmla="*/ 757388 h 1404000" name="T27"/>
              <a:gd fmla="*/ 580092 w 655935" name="T28"/>
              <a:gd fmla="*/ 698075 h 1404000" name="T29"/>
              <a:gd fmla="*/ 597505 w 655935" name="T30"/>
              <a:gd fmla="*/ 575096 h 1404000" name="T31"/>
              <a:gd fmla="*/ 597505 w 655935" name="T32"/>
              <a:gd fmla="*/ 498371 h 1404000" name="T33"/>
              <a:gd fmla="*/ 588526 w 655935" name="T34"/>
              <a:gd fmla="*/ 376209 h 1404000" name="T35"/>
              <a:gd fmla="*/ 554244 w 655935" name="T36"/>
              <a:gd fmla="*/ 309006 h 1404000" name="T37"/>
              <a:gd fmla="*/ 478607 w 655935" name="T38"/>
              <a:gd fmla="*/ 266562 h 1404000" name="T39"/>
              <a:gd fmla="*/ 334679 w 655935" name="T40"/>
              <a:gd fmla="*/ 251870 h 1404000" name="T41"/>
              <a:gd fmla="*/ 103958 w 655935" name="T42"/>
              <a:gd fmla="*/ 251870 h 1404000" name="T43"/>
              <a:gd fmla="*/ 0 w 655935" name="T44"/>
              <a:gd fmla="*/ 0 h 1404000" name="T45"/>
              <a:gd fmla="*/ 655935 w 655935" name="T46"/>
              <a:gd fmla="*/ 0 h 1404000" name="T47"/>
              <a:gd fmla="*/ 655935 w 655935" name="T48"/>
              <a:gd fmla="*/ 1404000 h 1404000" name="T49"/>
              <a:gd fmla="*/ 0 w 655935" name="T50"/>
              <a:gd fmla="*/ 1404000 h 1404000" name="T51"/>
              <a:gd fmla="*/ 0 w 655935" name="T52"/>
              <a:gd fmla="*/ 0 h 140400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04000" w="655935">
                <a:moveTo>
                  <a:pt x="333046" y="402600"/>
                </a:moveTo>
                <a:cubicBezTo>
                  <a:pt x="362793" y="402600"/>
                  <a:pt x="382383" y="407135"/>
                  <a:pt x="391815" y="416204"/>
                </a:cubicBezTo>
                <a:cubicBezTo>
                  <a:pt x="401247" y="425273"/>
                  <a:pt x="405963" y="444863"/>
                  <a:pt x="405963" y="474972"/>
                </a:cubicBezTo>
                <a:lnTo>
                  <a:pt x="405963" y="547345"/>
                </a:lnTo>
                <a:cubicBezTo>
                  <a:pt x="405963" y="579994"/>
                  <a:pt x="401882" y="601488"/>
                  <a:pt x="393719" y="611827"/>
                </a:cubicBezTo>
                <a:cubicBezTo>
                  <a:pt x="385557" y="622166"/>
                  <a:pt x="370956" y="627335"/>
                  <a:pt x="349915" y="627335"/>
                </a:cubicBezTo>
                <a:cubicBezTo>
                  <a:pt x="345199" y="627335"/>
                  <a:pt x="339576" y="627154"/>
                  <a:pt x="333046" y="626791"/>
                </a:cubicBezTo>
                <a:lnTo>
                  <a:pt x="333046" y="402600"/>
                </a:lnTo>
                <a:close/>
                <a:moveTo>
                  <a:pt x="103958" y="251870"/>
                </a:moveTo>
                <a:lnTo>
                  <a:pt x="103958" y="1132853"/>
                </a:lnTo>
                <a:lnTo>
                  <a:pt x="333046" y="1132853"/>
                </a:lnTo>
                <a:lnTo>
                  <a:pt x="333046" y="778065"/>
                </a:lnTo>
                <a:lnTo>
                  <a:pt x="394536" y="778065"/>
                </a:lnTo>
                <a:cubicBezTo>
                  <a:pt x="444598" y="778065"/>
                  <a:pt x="485137" y="771173"/>
                  <a:pt x="516154" y="757388"/>
                </a:cubicBezTo>
                <a:cubicBezTo>
                  <a:pt x="547171" y="743602"/>
                  <a:pt x="568483" y="723832"/>
                  <a:pt x="580092" y="698075"/>
                </a:cubicBezTo>
                <a:cubicBezTo>
                  <a:pt x="591700" y="672318"/>
                  <a:pt x="597505" y="631326"/>
                  <a:pt x="597505" y="575096"/>
                </a:cubicBezTo>
                <a:lnTo>
                  <a:pt x="597505" y="498371"/>
                </a:lnTo>
                <a:cubicBezTo>
                  <a:pt x="597505" y="443230"/>
                  <a:pt x="594512" y="402509"/>
                  <a:pt x="588526" y="376209"/>
                </a:cubicBezTo>
                <a:cubicBezTo>
                  <a:pt x="582540" y="349908"/>
                  <a:pt x="571113" y="327507"/>
                  <a:pt x="554244" y="309006"/>
                </a:cubicBezTo>
                <a:cubicBezTo>
                  <a:pt x="537376" y="290504"/>
                  <a:pt x="512163" y="276357"/>
                  <a:pt x="478607" y="266562"/>
                </a:cubicBezTo>
                <a:cubicBezTo>
                  <a:pt x="445051" y="256767"/>
                  <a:pt x="397075" y="251870"/>
                  <a:pt x="334679" y="251870"/>
                </a:cubicBezTo>
                <a:lnTo>
                  <a:pt x="10395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54278" name="文本框 15"/>
          <p:cNvSpPr>
            <a:spLocks noChangeArrowheads="1" noChangeAspect="1"/>
          </p:cNvSpPr>
          <p:nvPr/>
        </p:nvSpPr>
        <p:spPr bwMode="auto">
          <a:xfrm>
            <a:off x="6273800" y="1460501"/>
            <a:ext cx="728133" cy="1555751"/>
          </a:xfrm>
          <a:custGeom>
            <a:gdLst>
              <a:gd fmla="*/ 334944 w 655935" name="T0"/>
              <a:gd fmla="*/ 382466 h 1404000" name="T1"/>
              <a:gd fmla="*/ 362968 w 655935" name="T2"/>
              <a:gd fmla="*/ 399607 h 1404000" name="T3"/>
              <a:gd fmla="*/ 369770 w 655935" name="T4"/>
              <a:gd fmla="*/ 478237 h 1404000" name="T5"/>
              <a:gd fmla="*/ 369770 w 655935" name="T6"/>
              <a:gd fmla="*/ 883087 h 1404000" name="T7"/>
              <a:gd fmla="*/ 363240 w 655935" name="T8"/>
              <a:gd fmla="*/ 981579 h 1404000" name="T9"/>
              <a:gd fmla="*/ 333312 w 655935" name="T10"/>
              <a:gd fmla="*/ 1002256 h 1404000" name="T11"/>
              <a:gd fmla="*/ 304199 w 655935" name="T12"/>
              <a:gd fmla="*/ 984299 h 1404000" name="T13"/>
              <a:gd fmla="*/ 297942 w 655935" name="T14"/>
              <a:gd fmla="*/ 889617 h 1404000" name="T15"/>
              <a:gd fmla="*/ 297942 w 655935" name="T16"/>
              <a:gd fmla="*/ 478237 h 1404000" name="T17"/>
              <a:gd fmla="*/ 307464 w 655935" name="T18"/>
              <a:gd fmla="*/ 396342 h 1404000" name="T19"/>
              <a:gd fmla="*/ 334944 w 655935" name="T20"/>
              <a:gd fmla="*/ 382466 h 1404000" name="T21"/>
              <a:gd fmla="*/ 333856 w 655935" name="T22"/>
              <a:gd fmla="*/ 233368 h 1404000" name="T23"/>
              <a:gd fmla="*/ 203259 w 655935" name="T24"/>
              <a:gd fmla="*/ 257855 h 1404000" name="T25"/>
              <a:gd fmla="*/ 114290 w 655935" name="T26"/>
              <a:gd fmla="*/ 328051 h 1404000" name="T27"/>
              <a:gd fmla="*/ 75111 w 655935" name="T28"/>
              <a:gd fmla="*/ 428991 h 1404000" name="T29"/>
              <a:gd fmla="*/ 68853 w 655935" name="T30"/>
              <a:gd fmla="*/ 616996 h 1404000" name="T31"/>
              <a:gd fmla="*/ 68853 w 655935" name="T32"/>
              <a:gd fmla="*/ 767727 h 1404000" name="T33"/>
              <a:gd fmla="*/ 75383 w 655935" name="T34"/>
              <a:gd fmla="*/ 958180 h 1404000" name="T35"/>
              <a:gd fmla="*/ 116195 w 655935" name="T36"/>
              <a:gd fmla="*/ 1058848 h 1404000" name="T37"/>
              <a:gd fmla="*/ 206796 w 655935" name="T38"/>
              <a:gd fmla="*/ 1128228 h 1404000" name="T39"/>
              <a:gd fmla="*/ 333856 w 655935" name="T40"/>
              <a:gd fmla="*/ 1151354 h 1404000" name="T41"/>
              <a:gd fmla="*/ 464452 w 655935" name="T42"/>
              <a:gd fmla="*/ 1126868 h 1404000" name="T43"/>
              <a:gd fmla="*/ 553421 w 655935" name="T44"/>
              <a:gd fmla="*/ 1056672 h 1404000" name="T45"/>
              <a:gd fmla="*/ 592600 w 655935" name="T46"/>
              <a:gd fmla="*/ 955731 h 1404000" name="T47"/>
              <a:gd fmla="*/ 598858 w 655935" name="T48"/>
              <a:gd fmla="*/ 767727 h 1404000" name="T49"/>
              <a:gd fmla="*/ 598858 w 655935" name="T50"/>
              <a:gd fmla="*/ 616996 h 1404000" name="T51"/>
              <a:gd fmla="*/ 592328 w 655935" name="T52"/>
              <a:gd fmla="*/ 426543 h 1404000" name="T53"/>
              <a:gd fmla="*/ 551517 w 655935" name="T54"/>
              <a:gd fmla="*/ 325874 h 1404000" name="T55"/>
              <a:gd fmla="*/ 460915 w 655935" name="T56"/>
              <a:gd fmla="*/ 256495 h 1404000" name="T57"/>
              <a:gd fmla="*/ 333856 w 655935" name="T58"/>
              <a:gd fmla="*/ 233368 h 1404000" name="T59"/>
              <a:gd fmla="*/ 0 w 655935" name="T60"/>
              <a:gd fmla="*/ 0 h 1404000" name="T61"/>
              <a:gd fmla="*/ 655935 w 655935" name="T62"/>
              <a:gd fmla="*/ 0 h 1404000" name="T63"/>
              <a:gd fmla="*/ 655935 w 655935" name="T64"/>
              <a:gd fmla="*/ 1404000 h 1404000" name="T65"/>
              <a:gd fmla="*/ 0 w 655935" name="T66"/>
              <a:gd fmla="*/ 1404000 h 1404000" name="T67"/>
              <a:gd fmla="*/ 0 w 655935" name="T68"/>
              <a:gd fmla="*/ 0 h 14040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4000" w="655935">
                <a:moveTo>
                  <a:pt x="334944" y="382466"/>
                </a:moveTo>
                <a:cubicBezTo>
                  <a:pt x="349092" y="382466"/>
                  <a:pt x="358433" y="388180"/>
                  <a:pt x="362968" y="399607"/>
                </a:cubicBezTo>
                <a:cubicBezTo>
                  <a:pt x="367502" y="411034"/>
                  <a:pt x="369770" y="437244"/>
                  <a:pt x="369770" y="478237"/>
                </a:cubicBezTo>
                <a:lnTo>
                  <a:pt x="369770" y="883087"/>
                </a:lnTo>
                <a:cubicBezTo>
                  <a:pt x="369770" y="934963"/>
                  <a:pt x="367593" y="967793"/>
                  <a:pt x="363240" y="981579"/>
                </a:cubicBezTo>
                <a:cubicBezTo>
                  <a:pt x="358887" y="995364"/>
                  <a:pt x="348911" y="1002256"/>
                  <a:pt x="333312" y="1002256"/>
                </a:cubicBezTo>
                <a:cubicBezTo>
                  <a:pt x="318075" y="1002256"/>
                  <a:pt x="308371" y="996271"/>
                  <a:pt x="304199" y="984299"/>
                </a:cubicBezTo>
                <a:cubicBezTo>
                  <a:pt x="300028" y="972328"/>
                  <a:pt x="297942" y="940767"/>
                  <a:pt x="297942" y="889617"/>
                </a:cubicBezTo>
                <a:lnTo>
                  <a:pt x="297942" y="478237"/>
                </a:lnTo>
                <a:cubicBezTo>
                  <a:pt x="297942" y="432891"/>
                  <a:pt x="301116" y="405593"/>
                  <a:pt x="307464" y="396342"/>
                </a:cubicBezTo>
                <a:cubicBezTo>
                  <a:pt x="313813" y="387092"/>
                  <a:pt x="322973" y="382466"/>
                  <a:pt x="334944" y="382466"/>
                </a:cubicBezTo>
                <a:close/>
                <a:moveTo>
                  <a:pt x="333856" y="233368"/>
                </a:moveTo>
                <a:cubicBezTo>
                  <a:pt x="284156" y="233368"/>
                  <a:pt x="240624" y="241531"/>
                  <a:pt x="203259" y="257855"/>
                </a:cubicBezTo>
                <a:cubicBezTo>
                  <a:pt x="165894" y="274180"/>
                  <a:pt x="136238" y="297578"/>
                  <a:pt x="114290" y="328051"/>
                </a:cubicBezTo>
                <a:cubicBezTo>
                  <a:pt x="92343" y="358524"/>
                  <a:pt x="79283" y="392170"/>
                  <a:pt x="75111" y="428991"/>
                </a:cubicBezTo>
                <a:cubicBezTo>
                  <a:pt x="70939" y="465812"/>
                  <a:pt x="68853" y="528481"/>
                  <a:pt x="68853" y="616996"/>
                </a:cubicBezTo>
                <a:lnTo>
                  <a:pt x="68853" y="767727"/>
                </a:lnTo>
                <a:cubicBezTo>
                  <a:pt x="68853" y="858419"/>
                  <a:pt x="71030" y="921903"/>
                  <a:pt x="75383" y="958180"/>
                </a:cubicBezTo>
                <a:cubicBezTo>
                  <a:pt x="79736" y="994457"/>
                  <a:pt x="93340" y="1028013"/>
                  <a:pt x="116195" y="1058848"/>
                </a:cubicBezTo>
                <a:cubicBezTo>
                  <a:pt x="139049" y="1089684"/>
                  <a:pt x="169249" y="1112810"/>
                  <a:pt x="206796" y="1128228"/>
                </a:cubicBezTo>
                <a:cubicBezTo>
                  <a:pt x="244343" y="1143646"/>
                  <a:pt x="286696" y="1151354"/>
                  <a:pt x="333856" y="1151354"/>
                </a:cubicBezTo>
                <a:cubicBezTo>
                  <a:pt x="383555" y="1151354"/>
                  <a:pt x="427087" y="1143192"/>
                  <a:pt x="464452" y="1126868"/>
                </a:cubicBezTo>
                <a:cubicBezTo>
                  <a:pt x="501817" y="1110543"/>
                  <a:pt x="531474" y="1087144"/>
                  <a:pt x="553421" y="1056672"/>
                </a:cubicBezTo>
                <a:cubicBezTo>
                  <a:pt x="575369" y="1026199"/>
                  <a:pt x="588429" y="992552"/>
                  <a:pt x="592600" y="955731"/>
                </a:cubicBezTo>
                <a:cubicBezTo>
                  <a:pt x="596772" y="918910"/>
                  <a:pt x="598858" y="856242"/>
                  <a:pt x="598858" y="767727"/>
                </a:cubicBezTo>
                <a:lnTo>
                  <a:pt x="598858" y="616996"/>
                </a:lnTo>
                <a:cubicBezTo>
                  <a:pt x="598858" y="526304"/>
                  <a:pt x="596681" y="462820"/>
                  <a:pt x="592328" y="426543"/>
                </a:cubicBezTo>
                <a:cubicBezTo>
                  <a:pt x="587975" y="390266"/>
                  <a:pt x="574371" y="356710"/>
                  <a:pt x="551517" y="325874"/>
                </a:cubicBezTo>
                <a:cubicBezTo>
                  <a:pt x="528662" y="295039"/>
                  <a:pt x="498462" y="271913"/>
                  <a:pt x="460915" y="256495"/>
                </a:cubicBezTo>
                <a:cubicBezTo>
                  <a:pt x="423369" y="241077"/>
                  <a:pt x="381016" y="233368"/>
                  <a:pt x="333856" y="233368"/>
                </a:cubicBez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54279" name="文本框 16"/>
          <p:cNvSpPr>
            <a:spLocks noChangeArrowheads="1" noChangeAspect="1"/>
          </p:cNvSpPr>
          <p:nvPr/>
        </p:nvSpPr>
        <p:spPr bwMode="auto">
          <a:xfrm>
            <a:off x="7296151" y="1460501"/>
            <a:ext cx="726016" cy="1555751"/>
          </a:xfrm>
          <a:custGeom>
            <a:gdLst>
              <a:gd fmla="*/ 313996 w 655935" name="T0"/>
              <a:gd fmla="*/ 402600 h 1404000" name="T1"/>
              <a:gd fmla="*/ 368684 w 655935" name="T2"/>
              <a:gd fmla="*/ 415660 h 1404000" name="T3"/>
              <a:gd fmla="*/ 383648 w 655935" name="T4"/>
              <a:gd fmla="*/ 470619 h 1404000" name="T5"/>
              <a:gd fmla="*/ 383648 w 655935" name="T6"/>
              <a:gd fmla="*/ 519049 h 1404000" name="T7"/>
              <a:gd fmla="*/ 368140 w 655935" name="T8"/>
              <a:gd fmla="*/ 587884 h 1404000" name="T9"/>
              <a:gd fmla="*/ 313996 w 655935" name="T10"/>
              <a:gd fmla="*/ 598495 h 1404000" name="T11"/>
              <a:gd fmla="*/ 313996 w 655935" name="T12"/>
              <a:gd fmla="*/ 402600 h 1404000" name="T13"/>
              <a:gd fmla="*/ 84908 w 655935" name="T14"/>
              <a:gd fmla="*/ 251870 h 1404000" name="T15"/>
              <a:gd fmla="*/ 84908 w 655935" name="T16"/>
              <a:gd fmla="*/ 1132853 h 1404000" name="T17"/>
              <a:gd fmla="*/ 313996 w 655935" name="T18"/>
              <a:gd fmla="*/ 1132853 h 1404000" name="T19"/>
              <a:gd fmla="*/ 313996 w 655935" name="T20"/>
              <a:gd fmla="*/ 735622 h 1404000" name="T21"/>
              <a:gd fmla="*/ 372493 w 655935" name="T22"/>
              <a:gd fmla="*/ 752490 h 1404000" name="T23"/>
              <a:gd fmla="*/ 383648 w 655935" name="T24"/>
              <a:gd fmla="*/ 840099 h 1404000" name="T25"/>
              <a:gd fmla="*/ 383648 w 655935" name="T26"/>
              <a:gd fmla="*/ 1132853 h 1404000" name="T27"/>
              <a:gd fmla="*/ 596412 w 655935" name="T28"/>
              <a:gd fmla="*/ 1132853 h 1404000" name="T29"/>
              <a:gd fmla="*/ 596412 w 655935" name="T30"/>
              <a:gd fmla="*/ 900500 h 1404000" name="T31"/>
              <a:gd fmla="*/ 590698 w 655935" name="T32"/>
              <a:gd fmla="*/ 770175 h 1404000" name="T33"/>
              <a:gd fmla="*/ 561586 w 655935" name="T34"/>
              <a:gd fmla="*/ 718209 h 1404000" name="T35"/>
              <a:gd fmla="*/ 470168 w 655935" name="T36"/>
              <a:gd fmla="*/ 673044 h 1404000" name="T37"/>
              <a:gd fmla="*/ 570837 w 655935" name="T38"/>
              <a:gd fmla="*/ 630600 h 1404000" name="T39"/>
              <a:gd fmla="*/ 596412 w 655935" name="T40"/>
              <a:gd fmla="*/ 492385 h 1404000" name="T41"/>
              <a:gd fmla="*/ 560226 w 655935" name="T42"/>
              <a:gd fmla="*/ 328323 h 1404000" name="T43"/>
              <a:gd fmla="*/ 466631 w 655935" name="T44"/>
              <a:gd fmla="*/ 264385 h 1404000" name="T45"/>
              <a:gd fmla="*/ 247066 w 655935" name="T46"/>
              <a:gd fmla="*/ 251870 h 1404000" name="T47"/>
              <a:gd fmla="*/ 84908 w 655935" name="T48"/>
              <a:gd fmla="*/ 251870 h 1404000" name="T49"/>
              <a:gd fmla="*/ 0 w 655935" name="T50"/>
              <a:gd fmla="*/ 0 h 1404000" name="T51"/>
              <a:gd fmla="*/ 655935 w 655935" name="T52"/>
              <a:gd fmla="*/ 0 h 1404000" name="T53"/>
              <a:gd fmla="*/ 655935 w 655935" name="T54"/>
              <a:gd fmla="*/ 1404000 h 1404000" name="T55"/>
              <a:gd fmla="*/ 0 w 655935" name="T56"/>
              <a:gd fmla="*/ 1404000 h 1404000" name="T57"/>
              <a:gd fmla="*/ 0 w 655935" name="T58"/>
              <a:gd fmla="*/ 0 h 14040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4000" w="655935">
                <a:moveTo>
                  <a:pt x="313996" y="402600"/>
                </a:moveTo>
                <a:cubicBezTo>
                  <a:pt x="340479" y="402600"/>
                  <a:pt x="358708" y="406953"/>
                  <a:pt x="368684" y="415660"/>
                </a:cubicBezTo>
                <a:cubicBezTo>
                  <a:pt x="378660" y="424366"/>
                  <a:pt x="383648" y="442686"/>
                  <a:pt x="383648" y="470619"/>
                </a:cubicBezTo>
                <a:lnTo>
                  <a:pt x="383648" y="519049"/>
                </a:lnTo>
                <a:cubicBezTo>
                  <a:pt x="383648" y="557865"/>
                  <a:pt x="378479"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7" y="630600"/>
                </a:cubicBezTo>
                <a:cubicBezTo>
                  <a:pt x="587887" y="607020"/>
                  <a:pt x="596412" y="560949"/>
                  <a:pt x="596412" y="492385"/>
                </a:cubicBezTo>
                <a:cubicBezTo>
                  <a:pt x="596412" y="417292"/>
                  <a:pt x="584350" y="362605"/>
                  <a:pt x="560226" y="328323"/>
                </a:cubicBezTo>
                <a:cubicBezTo>
                  <a:pt x="536101" y="294042"/>
                  <a:pt x="504903" y="272729"/>
                  <a:pt x="466631" y="264385"/>
                </a:cubicBezTo>
                <a:cubicBezTo>
                  <a:pt x="428359" y="256042"/>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54280" name="文本框 17"/>
          <p:cNvSpPr>
            <a:spLocks noChangeArrowheads="1" noChangeAspect="1"/>
          </p:cNvSpPr>
          <p:nvPr/>
        </p:nvSpPr>
        <p:spPr bwMode="auto">
          <a:xfrm>
            <a:off x="8318501" y="1500718"/>
            <a:ext cx="690033" cy="1477433"/>
          </a:xfrm>
          <a:custGeom>
            <a:gdLst>
              <a:gd fmla="*/ 83829 w 655935" name="T0"/>
              <a:gd fmla="*/ 251870 h 1404000" name="T1"/>
              <a:gd fmla="*/ 83829 w 655935" name="T2"/>
              <a:gd fmla="*/ 428175 h 1404000" name="T3"/>
              <a:gd fmla="*/ 219323 w 655935" name="T4"/>
              <a:gd fmla="*/ 428175 h 1404000" name="T5"/>
              <a:gd fmla="*/ 219323 w 655935" name="T6"/>
              <a:gd fmla="*/ 1132853 h 1404000" name="T7"/>
              <a:gd fmla="*/ 448411 w 655935" name="T8"/>
              <a:gd fmla="*/ 1132853 h 1404000" name="T9"/>
              <a:gd fmla="*/ 448411 w 655935" name="T10"/>
              <a:gd fmla="*/ 428175 h 1404000" name="T11"/>
              <a:gd fmla="*/ 584449 w 655935" name="T12"/>
              <a:gd fmla="*/ 428175 h 1404000" name="T13"/>
              <a:gd fmla="*/ 584449 w 655935" name="T14"/>
              <a:gd fmla="*/ 251870 h 1404000" name="T15"/>
              <a:gd fmla="*/ 83829 w 655935" name="T16"/>
              <a:gd fmla="*/ 251870 h 1404000" name="T17"/>
              <a:gd fmla="*/ 0 w 655935" name="T18"/>
              <a:gd fmla="*/ 0 h 1404000" name="T19"/>
              <a:gd fmla="*/ 655935 w 655935" name="T20"/>
              <a:gd fmla="*/ 0 h 1404000" name="T21"/>
              <a:gd fmla="*/ 655935 w 655935" name="T22"/>
              <a:gd fmla="*/ 1404000 h 1404000" name="T23"/>
              <a:gd fmla="*/ 0 w 655935" name="T24"/>
              <a:gd fmla="*/ 1404000 h 1404000" name="T25"/>
              <a:gd fmla="*/ 0 w 655935" name="T26"/>
              <a:gd fmla="*/ 0 h 14040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04000" w="655935">
                <a:moveTo>
                  <a:pt x="83829" y="251870"/>
                </a:moveTo>
                <a:lnTo>
                  <a:pt x="83829" y="428175"/>
                </a:lnTo>
                <a:lnTo>
                  <a:pt x="219323" y="428175"/>
                </a:lnTo>
                <a:lnTo>
                  <a:pt x="219323" y="1132853"/>
                </a:lnTo>
                <a:lnTo>
                  <a:pt x="448411" y="1132853"/>
                </a:lnTo>
                <a:lnTo>
                  <a:pt x="448411" y="428175"/>
                </a:lnTo>
                <a:lnTo>
                  <a:pt x="584449" y="428175"/>
                </a:lnTo>
                <a:lnTo>
                  <a:pt x="584449" y="251870"/>
                </a:lnTo>
                <a:lnTo>
                  <a:pt x="83829"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grpSp>
        <p:nvGrpSpPr>
          <p:cNvPr id="54281" name="组合 18"/>
          <p:cNvGrpSpPr/>
          <p:nvPr/>
        </p:nvGrpSpPr>
        <p:grpSpPr>
          <a:xfrm>
            <a:off x="4703234" y="5060954"/>
            <a:ext cx="2785533" cy="594783"/>
            <a:chOff x="4703806" y="3847070"/>
            <a:chExt cx="2784389" cy="593124"/>
          </a:xfrm>
        </p:grpSpPr>
        <p:sp>
          <p:nvSpPr>
            <p:cNvPr id="20" name="矩形 19"/>
            <p:cNvSpPr/>
            <p:nvPr/>
          </p:nvSpPr>
          <p:spPr>
            <a:xfrm>
              <a:off x="4703806" y="3847070"/>
              <a:ext cx="2784389" cy="593124"/>
            </a:xfrm>
            <a:prstGeom prst="rect">
              <a:avLst/>
            </a:prstGeom>
            <a:noFill/>
            <a:ln>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sz="1353">
                <a:solidFill>
                  <a:prstClr val="white"/>
                </a:solidFill>
              </a:endParaRPr>
            </a:p>
          </p:txBody>
        </p:sp>
        <p:sp>
          <p:nvSpPr>
            <p:cNvPr id="21" name="等腰三角形 20"/>
            <p:cNvSpPr>
              <a:spLocks noChangeAspect="1"/>
            </p:cNvSpPr>
            <p:nvPr/>
          </p:nvSpPr>
          <p:spPr>
            <a:xfrm rot="5400000">
              <a:off x="5020462" y="3997647"/>
              <a:ext cx="289175" cy="2877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sz="1353">
                <a:solidFill>
                  <a:prstClr val="white"/>
                </a:solidFill>
              </a:endParaRPr>
            </a:p>
          </p:txBody>
        </p:sp>
        <p:sp>
          <p:nvSpPr>
            <p:cNvPr id="54284" name="文本框 21"/>
            <p:cNvSpPr txBox="1">
              <a:spLocks noChangeArrowheads="1"/>
            </p:cNvSpPr>
            <p:nvPr/>
          </p:nvSpPr>
          <p:spPr bwMode="auto">
            <a:xfrm>
              <a:off x="5544865" y="3881310"/>
              <a:ext cx="1911179" cy="9422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2800">
                  <a:solidFill>
                    <a:srgbClr val="DBEFF9"/>
                  </a:solidFill>
                  <a:latin charset="0" panose="020b0503020202020204" pitchFamily="34" typeface="Agency FB"/>
                </a:rPr>
                <a:t>YOUR NAME</a:t>
              </a:r>
            </a:p>
          </p:txBody>
        </p:sp>
      </p:grpSp>
      <p:sp>
        <p:nvSpPr>
          <p:cNvPr id="23" name="任意多边形 22"/>
          <p:cNvSpPr>
            <a:spLocks noChangeAspect="1"/>
          </p:cNvSpPr>
          <p:nvPr/>
        </p:nvSpPr>
        <p:spPr>
          <a:xfrm>
            <a:off x="5825067" y="6201834"/>
            <a:ext cx="448733" cy="448733"/>
          </a:xfrm>
          <a:custGeom>
            <a:gdLst>
              <a:gd fmla="*/ 457544 w 540000" name="connsiteX0"/>
              <a:gd fmla="*/ 218691 h 538402" name="connsiteY0"/>
              <a:gd fmla="*/ 433336 w 540000" name="connsiteX1"/>
              <a:gd fmla="*/ 218724 h 538402" name="connsiteY1"/>
              <a:gd fmla="*/ 279353 w 540000" name="connsiteX2"/>
              <a:gd fmla="*/ 372708 h 538402" name="connsiteY2"/>
              <a:gd fmla="*/ 125790 w 540000" name="connsiteX3"/>
              <a:gd fmla="*/ 219144 h 538402" name="connsiteY3"/>
              <a:gd fmla="*/ 101648 w 540000" name="connsiteX4"/>
              <a:gd fmla="*/ 219177 h 538402" name="connsiteY4"/>
              <a:gd fmla="*/ 279353 w 540000" name="connsiteX5"/>
              <a:gd fmla="*/ 396882 h 538402" name="connsiteY5"/>
              <a:gd fmla="*/ 270000 w 540000" name="connsiteX6"/>
              <a:gd fmla="*/ 0 h 538402" name="connsiteY6"/>
              <a:gd fmla="*/ 540000 w 540000" name="connsiteX7"/>
              <a:gd fmla="*/ 269201 h 538402" name="connsiteY7"/>
              <a:gd fmla="*/ 270000 w 540000" name="connsiteX8"/>
              <a:gd fmla="*/ 538402 h 538402" name="connsiteY8"/>
              <a:gd fmla="*/ 0 w 540000" name="connsiteX9"/>
              <a:gd fmla="*/ 269201 h 538402" name="connsiteY9"/>
              <a:gd fmla="*/ 270000 w 540000" name="connsiteX10"/>
              <a:gd fmla="*/ 0 h 53840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8402" w="540000">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sz="1353">
              <a:solidFill>
                <a:prstClr val="white"/>
              </a:solidFill>
            </a:endParaRPr>
          </a:p>
        </p:txBody>
      </p:sp>
    </p:spTree>
    <p:extLst>
      <p:ext uri="{BB962C8B-B14F-4D97-AF65-F5344CB8AC3E}">
        <p14:creationId val="3850133341"/>
      </p:ext>
    </p:extLst>
  </p:cSld>
  <p:clrMapOvr>
    <a:masterClrMapping/>
  </p:clrMapOvr>
  <p:transition spd="slow">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3930651" y="3604684"/>
            <a:ext cx="958851" cy="8276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2" name="六边形 11"/>
          <p:cNvSpPr>
            <a:spLocks noChangeAspect="1"/>
          </p:cNvSpPr>
          <p:nvPr/>
        </p:nvSpPr>
        <p:spPr>
          <a:xfrm rot="16200000">
            <a:off x="2035176" y="4202642"/>
            <a:ext cx="575733" cy="4974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3" name="六边形 12"/>
          <p:cNvSpPr>
            <a:spLocks noChangeAspect="1"/>
          </p:cNvSpPr>
          <p:nvPr/>
        </p:nvSpPr>
        <p:spPr>
          <a:xfrm rot="16200000">
            <a:off x="1963209" y="2134659"/>
            <a:ext cx="719667" cy="62018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0" name="文本框 9"/>
          <p:cNvSpPr>
            <a:spLocks noChangeArrowheads="1"/>
          </p:cNvSpPr>
          <p:nvPr/>
        </p:nvSpPr>
        <p:spPr bwMode="auto">
          <a:xfrm>
            <a:off x="2362200" y="2097617"/>
            <a:ext cx="1905000" cy="2209800"/>
          </a:xfrm>
          <a:custGeom>
            <a:gdLst>
              <a:gd fmla="*/ 708442 w 1427586" name="T0"/>
              <a:gd fmla="*/ 371206 h 1656000" name="T1"/>
              <a:gd fmla="*/ 466294 w 1427586" name="T2"/>
              <a:gd fmla="*/ 512277 h 1656000" name="T3"/>
              <a:gd fmla="*/ 466294 w 1427586" name="T4"/>
              <a:gd fmla="*/ 614986 h 1656000" name="T5"/>
              <a:gd fmla="*/ 488060 w 1427586" name="T6"/>
              <a:gd fmla="*/ 614986 h 1656000" name="T7"/>
              <a:gd fmla="*/ 586280 w 1427586" name="T8"/>
              <a:gd fmla="*/ 625597 h 1656000" name="T9"/>
              <a:gd fmla="*/ 613215 w 1427586" name="T10"/>
              <a:gd fmla="*/ 656886 h 1656000" name="T11"/>
              <a:gd fmla="*/ 618113 w 1427586" name="T12"/>
              <a:gd fmla="*/ 779865 h 1656000" name="T13"/>
              <a:gd fmla="*/ 618113 w 1427586" name="T14"/>
              <a:gd fmla="*/ 1252189 h 1656000" name="T15"/>
              <a:gd fmla="*/ 837950 w 1427586" name="T16"/>
              <a:gd fmla="*/ 1252189 h 1656000" name="T17"/>
              <a:gd fmla="*/ 837950 w 1427586" name="T18"/>
              <a:gd fmla="*/ 371206 h 1656000" name="T19"/>
              <a:gd fmla="*/ 708442 w 1427586" name="T20"/>
              <a:gd fmla="*/ 371206 h 1656000" name="T21"/>
              <a:gd fmla="*/ 713793 w 1427586" name="T22"/>
              <a:gd fmla="*/ 0 h 1656000" name="T23"/>
              <a:gd fmla="*/ 1427586 w 1427586" name="T24"/>
              <a:gd fmla="*/ 356896 h 1656000" name="T25"/>
              <a:gd fmla="*/ 1427586 w 1427586" name="T26"/>
              <a:gd fmla="*/ 1299103 h 1656000" name="T27"/>
              <a:gd fmla="*/ 713793 w 1427586" name="T28"/>
              <a:gd fmla="*/ 1656000 h 1656000" name="T29"/>
              <a:gd fmla="*/ 0 w 1427586" name="T30"/>
              <a:gd fmla="*/ 1299103 h 1656000" name="T31"/>
              <a:gd fmla="*/ 0 w 1427586" name="T32"/>
              <a:gd fmla="*/ 356896 h 1656000" name="T33"/>
              <a:gd fmla="*/ 713793 w 1427586" name="T34"/>
              <a:gd fmla="*/ 0 h 16560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56000" w="1427586">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15" name="文本框 14"/>
          <p:cNvSpPr txBox="1"/>
          <p:nvPr/>
        </p:nvSpPr>
        <p:spPr bwMode="auto">
          <a:xfrm>
            <a:off x="5232400" y="2084918"/>
            <a:ext cx="4224867" cy="2042160"/>
          </a:xfrm>
          <a:prstGeom prst="rect">
            <a:avLst/>
          </a:prstGeom>
          <a:noFill/>
        </p:spPr>
        <p:txBody>
          <a:bodyPr>
            <a:spAutoFit/>
          </a:bodyPr>
          <a:lstStyle/>
          <a:p>
            <a:pPr defTabSz="913530">
              <a:defRPr/>
            </a:pPr>
            <a:r>
              <a:rPr altLang="zh-CN" lang="en-US" sz="6400">
                <a:solidFill>
                  <a:prstClr val="white">
                    <a:lumMod val="95000"/>
                  </a:prstClr>
                </a:solidFill>
                <a:cs charset="0" panose="020b0604020202020204" pitchFamily="34" typeface="Arial"/>
              </a:rPr>
              <a:t>PART ONE</a:t>
            </a:r>
          </a:p>
        </p:txBody>
      </p:sp>
      <p:sp>
        <p:nvSpPr>
          <p:cNvPr id="17" name="TextBox 111"/>
          <p:cNvSpPr txBox="1">
            <a:spLocks noChangeArrowheads="1"/>
          </p:cNvSpPr>
          <p:nvPr/>
        </p:nvSpPr>
        <p:spPr bwMode="auto">
          <a:xfrm>
            <a:off x="5232400" y="3126318"/>
            <a:ext cx="5691717" cy="1115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4" lIns="91372" rIns="91372" tIns="45684">
            <a:spAutoFit/>
          </a:bodyPr>
          <a:lstStyle>
            <a:lvl1pPr>
              <a:defRPr>
                <a:solidFill>
                  <a:schemeClr val="tx1"/>
                </a:solidFill>
                <a:latin charset="0" pitchFamily="34" typeface="Lao UI"/>
                <a:ea charset="-122" panose="020b0503020204020204" pitchFamily="34" typeface="微软雅黑"/>
              </a:defRPr>
            </a:lvl1pPr>
            <a:lvl2pPr indent="-285750" marL="742950">
              <a:defRPr>
                <a:solidFill>
                  <a:schemeClr val="tx1"/>
                </a:solidFill>
                <a:latin charset="0" pitchFamily="34" typeface="Lao UI"/>
                <a:ea charset="-122" panose="020b0503020204020204" pitchFamily="34" typeface="微软雅黑"/>
              </a:defRPr>
            </a:lvl2pPr>
            <a:lvl3pPr indent="-228600" marL="1143000">
              <a:defRPr>
                <a:solidFill>
                  <a:schemeClr val="tx1"/>
                </a:solidFill>
                <a:latin charset="0" pitchFamily="34" typeface="Lao UI"/>
                <a:ea charset="-122" panose="020b0503020204020204" pitchFamily="34" typeface="微软雅黑"/>
              </a:defRPr>
            </a:lvl3pPr>
            <a:lvl4pPr indent="-228600" marL="1600200">
              <a:defRPr>
                <a:solidFill>
                  <a:schemeClr val="tx1"/>
                </a:solidFill>
                <a:latin charset="0" pitchFamily="34" typeface="Lao UI"/>
                <a:ea charset="-122" panose="020b0503020204020204" pitchFamily="34" typeface="微软雅黑"/>
              </a:defRPr>
            </a:lvl4pPr>
            <a:lvl5pPr indent="-228600" marL="2057400">
              <a:defRPr>
                <a:solidFill>
                  <a:schemeClr val="tx1"/>
                </a:solidFill>
                <a:latin charset="0"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Lao UI"/>
                <a:ea charset="-122" panose="020b0503020204020204" pitchFamily="34" typeface="微软雅黑"/>
              </a:defRPr>
            </a:lvl9pPr>
          </a:lstStyle>
          <a:p>
            <a:pPr defTabSz="913530">
              <a:lnSpc>
                <a:spcPct val="120000"/>
              </a:lnSpc>
              <a:defRPr/>
            </a:pPr>
            <a:r>
              <a:rPr altLang="zh-CN" lang="en-US" sz="1400">
                <a:solidFill>
                  <a:prstClr val="white"/>
                </a:solidFill>
                <a:latin charset="-122" pitchFamily="2" typeface="华文细黑"/>
                <a:ea charset="-122" pitchFamily="2" typeface="华文细黑"/>
                <a:cs charset="0" panose="020b0604020202020204"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extLst>
      <p:ext uri="{BB962C8B-B14F-4D97-AF65-F5344CB8AC3E}">
        <p14:creationId val="421057992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id="10" nodeType="withEffect" presetClass="emph" presetID="6" presetSubtype="0">
                                  <p:stCondLst>
                                    <p:cond delay="200"/>
                                  </p:stCondLst>
                                  <p:childTnLst>
                                    <p:animScale>
                                      <p:cBhvr>
                                        <p:cTn dur="250" fill="hold" id="11"/>
                                        <p:tgtEl>
                                          <p:spTgt spid="10"/>
                                        </p:tgtEl>
                                      </p:cBhvr>
                                      <p:by x="110000" y="110000"/>
                                    </p:animScale>
                                  </p:childTnLst>
                                </p:cTn>
                              </p:par>
                              <p:par>
                                <p:cTn decel="100000" fill="hold"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5"/>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01134" y="2493433"/>
            <a:ext cx="3407833" cy="1336055"/>
            <a:chOff x="450273" y="1870365"/>
            <a:chExt cx="2556164" cy="1001578"/>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63" name="文本框 6"/>
            <p:cNvSpPr txBox="1">
              <a:spLocks noChangeArrowheads="1"/>
            </p:cNvSpPr>
            <p:nvPr/>
          </p:nvSpPr>
          <p:spPr bwMode="auto">
            <a:xfrm>
              <a:off x="533401" y="1911929"/>
              <a:ext cx="387927" cy="312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64" name="文本框 9"/>
            <p:cNvSpPr txBox="1">
              <a:spLocks noChangeArrowheads="1"/>
            </p:cNvSpPr>
            <p:nvPr/>
          </p:nvSpPr>
          <p:spPr bwMode="auto">
            <a:xfrm>
              <a:off x="921328" y="2023645"/>
              <a:ext cx="1939636" cy="2513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VIDEO ANIMATION</a:t>
              </a:r>
            </a:p>
          </p:txBody>
        </p:sp>
        <p:sp>
          <p:nvSpPr>
            <p:cNvPr id="15365" name="文本框 10"/>
            <p:cNvSpPr txBox="1">
              <a:spLocks noChangeArrowheads="1"/>
            </p:cNvSpPr>
            <p:nvPr/>
          </p:nvSpPr>
          <p:spPr bwMode="auto">
            <a:xfrm>
              <a:off x="450273" y="2341418"/>
              <a:ext cx="2556164" cy="5254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grpSp>
        <p:nvGrpSpPr>
          <p:cNvPr id="3" name="组合 2"/>
          <p:cNvGrpSpPr/>
          <p:nvPr/>
        </p:nvGrpSpPr>
        <p:grpSpPr>
          <a:xfrm>
            <a:off x="4411134" y="2493433"/>
            <a:ext cx="3407833" cy="1336055"/>
            <a:chOff x="3307773" y="1870365"/>
            <a:chExt cx="2556164" cy="1001578"/>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68" name="文本框 17"/>
            <p:cNvSpPr txBox="1">
              <a:spLocks noChangeArrowheads="1"/>
            </p:cNvSpPr>
            <p:nvPr/>
          </p:nvSpPr>
          <p:spPr bwMode="auto">
            <a:xfrm>
              <a:off x="3390901" y="1911929"/>
              <a:ext cx="387927" cy="312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69" name="文本框 14"/>
            <p:cNvSpPr txBox="1">
              <a:spLocks noChangeArrowheads="1"/>
            </p:cNvSpPr>
            <p:nvPr/>
          </p:nvSpPr>
          <p:spPr bwMode="auto">
            <a:xfrm>
              <a:off x="3778828" y="2023645"/>
              <a:ext cx="1939636" cy="2513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PHOTOGRAPHY</a:t>
              </a:r>
            </a:p>
          </p:txBody>
        </p:sp>
        <p:sp>
          <p:nvSpPr>
            <p:cNvPr id="15370" name="文本框 15"/>
            <p:cNvSpPr txBox="1">
              <a:spLocks noChangeArrowheads="1"/>
            </p:cNvSpPr>
            <p:nvPr/>
          </p:nvSpPr>
          <p:spPr bwMode="auto">
            <a:xfrm>
              <a:off x="3307773" y="2341418"/>
              <a:ext cx="2556164" cy="5254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grpSp>
        <p:nvGrpSpPr>
          <p:cNvPr id="5" name="组合 4"/>
          <p:cNvGrpSpPr/>
          <p:nvPr/>
        </p:nvGrpSpPr>
        <p:grpSpPr>
          <a:xfrm>
            <a:off x="8221134" y="2493433"/>
            <a:ext cx="3407833" cy="1336055"/>
            <a:chOff x="6165272" y="1870365"/>
            <a:chExt cx="2556164" cy="1001578"/>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73" name="文本框 23"/>
            <p:cNvSpPr txBox="1">
              <a:spLocks noChangeArrowheads="1"/>
            </p:cNvSpPr>
            <p:nvPr/>
          </p:nvSpPr>
          <p:spPr bwMode="auto">
            <a:xfrm>
              <a:off x="6248399" y="1911929"/>
              <a:ext cx="387927" cy="312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74" name="文本框 20"/>
            <p:cNvSpPr txBox="1">
              <a:spLocks noChangeArrowheads="1"/>
            </p:cNvSpPr>
            <p:nvPr/>
          </p:nvSpPr>
          <p:spPr bwMode="auto">
            <a:xfrm>
              <a:off x="6636327" y="2023645"/>
              <a:ext cx="1939636" cy="2513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SEO OPITIMZED</a:t>
              </a:r>
            </a:p>
          </p:txBody>
        </p:sp>
        <p:sp>
          <p:nvSpPr>
            <p:cNvPr id="15375" name="文本框 21"/>
            <p:cNvSpPr txBox="1">
              <a:spLocks noChangeArrowheads="1"/>
            </p:cNvSpPr>
            <p:nvPr/>
          </p:nvSpPr>
          <p:spPr bwMode="auto">
            <a:xfrm>
              <a:off x="6165273" y="2341418"/>
              <a:ext cx="2556164" cy="5254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grpSp>
        <p:nvGrpSpPr>
          <p:cNvPr id="6" name="组合 5"/>
          <p:cNvGrpSpPr/>
          <p:nvPr/>
        </p:nvGrpSpPr>
        <p:grpSpPr>
          <a:xfrm>
            <a:off x="601134" y="4485218"/>
            <a:ext cx="3407833" cy="1335082"/>
            <a:chOff x="450273" y="3363378"/>
            <a:chExt cx="2556164" cy="100240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78" name="文本框 29"/>
            <p:cNvSpPr txBox="1">
              <a:spLocks noChangeArrowheads="1"/>
            </p:cNvSpPr>
            <p:nvPr/>
          </p:nvSpPr>
          <p:spPr bwMode="auto">
            <a:xfrm>
              <a:off x="533401" y="3404942"/>
              <a:ext cx="387927" cy="312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79" name="文本框 26"/>
            <p:cNvSpPr txBox="1">
              <a:spLocks noChangeArrowheads="1"/>
            </p:cNvSpPr>
            <p:nvPr/>
          </p:nvSpPr>
          <p:spPr bwMode="auto">
            <a:xfrm>
              <a:off x="921328" y="3516658"/>
              <a:ext cx="1939636" cy="251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VIDEO ANIMATION</a:t>
              </a:r>
            </a:p>
          </p:txBody>
        </p:sp>
        <p:sp>
          <p:nvSpPr>
            <p:cNvPr id="15380" name="文本框 27"/>
            <p:cNvSpPr txBox="1">
              <a:spLocks noChangeArrowheads="1"/>
            </p:cNvSpPr>
            <p:nvPr/>
          </p:nvSpPr>
          <p:spPr bwMode="auto">
            <a:xfrm>
              <a:off x="450273" y="3834431"/>
              <a:ext cx="2556164" cy="52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grpSp>
        <p:nvGrpSpPr>
          <p:cNvPr id="8" name="组合 7"/>
          <p:cNvGrpSpPr/>
          <p:nvPr/>
        </p:nvGrpSpPr>
        <p:grpSpPr>
          <a:xfrm>
            <a:off x="4411134" y="4485218"/>
            <a:ext cx="3407833" cy="1335082"/>
            <a:chOff x="3307773" y="3363378"/>
            <a:chExt cx="2556164" cy="100240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83" name="文本框 35"/>
            <p:cNvSpPr txBox="1">
              <a:spLocks noChangeArrowheads="1"/>
            </p:cNvSpPr>
            <p:nvPr/>
          </p:nvSpPr>
          <p:spPr bwMode="auto">
            <a:xfrm>
              <a:off x="3390901" y="3404942"/>
              <a:ext cx="387927" cy="312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84" name="文本框 32"/>
            <p:cNvSpPr txBox="1">
              <a:spLocks noChangeArrowheads="1"/>
            </p:cNvSpPr>
            <p:nvPr/>
          </p:nvSpPr>
          <p:spPr bwMode="auto">
            <a:xfrm>
              <a:off x="3778828" y="3516658"/>
              <a:ext cx="1939636" cy="251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PHOTOGRAPHY</a:t>
              </a:r>
            </a:p>
          </p:txBody>
        </p:sp>
        <p:sp>
          <p:nvSpPr>
            <p:cNvPr id="15385" name="文本框 33"/>
            <p:cNvSpPr txBox="1">
              <a:spLocks noChangeArrowheads="1"/>
            </p:cNvSpPr>
            <p:nvPr/>
          </p:nvSpPr>
          <p:spPr bwMode="auto">
            <a:xfrm>
              <a:off x="3307773" y="3834431"/>
              <a:ext cx="2556164" cy="52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grpSp>
        <p:nvGrpSpPr>
          <p:cNvPr id="9" name="组合 8"/>
          <p:cNvGrpSpPr/>
          <p:nvPr/>
        </p:nvGrpSpPr>
        <p:grpSpPr>
          <a:xfrm>
            <a:off x="8221134" y="4485218"/>
            <a:ext cx="3407833" cy="1335082"/>
            <a:chOff x="6165272" y="3363378"/>
            <a:chExt cx="2556164" cy="100240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5388" name="文本框 41"/>
            <p:cNvSpPr txBox="1">
              <a:spLocks noChangeArrowheads="1"/>
            </p:cNvSpPr>
            <p:nvPr/>
          </p:nvSpPr>
          <p:spPr bwMode="auto">
            <a:xfrm>
              <a:off x="6248399" y="3404942"/>
              <a:ext cx="387927" cy="312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en-US" lang="zh-CN" sz="2133">
                  <a:solidFill>
                    <a:prstClr val="white"/>
                  </a:solidFill>
                  <a:latin typeface="FontAwesome"/>
                </a:rPr>
                <a:t></a:t>
              </a:r>
            </a:p>
          </p:txBody>
        </p:sp>
        <p:sp>
          <p:nvSpPr>
            <p:cNvPr id="15389" name="文本框 38"/>
            <p:cNvSpPr txBox="1">
              <a:spLocks noChangeArrowheads="1"/>
            </p:cNvSpPr>
            <p:nvPr/>
          </p:nvSpPr>
          <p:spPr bwMode="auto">
            <a:xfrm>
              <a:off x="6636327" y="3516658"/>
              <a:ext cx="1939636" cy="251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b="1" lang="en-US" sz="1600">
                  <a:solidFill>
                    <a:prstClr val="white"/>
                  </a:solidFill>
                </a:rPr>
                <a:t>SEO OPITIMZED</a:t>
              </a:r>
            </a:p>
          </p:txBody>
        </p:sp>
        <p:sp>
          <p:nvSpPr>
            <p:cNvPr id="15390" name="文本框 39"/>
            <p:cNvSpPr txBox="1">
              <a:spLocks noChangeArrowheads="1"/>
            </p:cNvSpPr>
            <p:nvPr/>
          </p:nvSpPr>
          <p:spPr bwMode="auto">
            <a:xfrm>
              <a:off x="6165273" y="3834431"/>
              <a:ext cx="2556164" cy="526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1333">
                  <a:solidFill>
                    <a:prstClr val="white"/>
                  </a:solidFill>
                </a:rPr>
                <a:t>There are many variations of passages of Lorem available, but the majority have suffered alteration</a:t>
              </a:r>
            </a:p>
          </p:txBody>
        </p:sp>
      </p:grpSp>
    </p:spTree>
    <p:extLst>
      <p:ext uri="{BB962C8B-B14F-4D97-AF65-F5344CB8AC3E}">
        <p14:creationId val="236087436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100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125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ppt_x"/>
                                          </p:val>
                                        </p:tav>
                                        <p:tav tm="100000">
                                          <p:val>
                                            <p:strVal val="#ppt_x"/>
                                          </p:val>
                                        </p:tav>
                                      </p:tavLst>
                                    </p:anim>
                                    <p:anim calcmode="lin" valueType="num">
                                      <p:cBhvr additive="base">
                                        <p:cTn dur="500" fill="hold" id="28"/>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705600" y="2027767"/>
            <a:ext cx="4286251" cy="3575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矩形 3"/>
          <p:cNvSpPr/>
          <p:nvPr/>
        </p:nvSpPr>
        <p:spPr>
          <a:xfrm>
            <a:off x="6834718" y="2142068"/>
            <a:ext cx="4032249" cy="2290233"/>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pic>
        <p:nvPicPr>
          <p:cNvPr id="6" name="Picture 3"/>
          <p:cNvPicPr>
            <a:picLocks noChangeArrowheads="1" noChangeAspect="1"/>
          </p:cNvPicPr>
          <p:nvPr/>
        </p:nvPicPr>
        <p:blipFill>
          <a:blip r:embed="rId5">
            <a:extLst>
              <a:ext uri="{28A0092B-C50C-407E-A947-70E740481C1C}">
                <a14:useLocalDpi val="0"/>
              </a:ext>
            </a:extLst>
          </a:blip>
          <a:srcRect b="13718" l="19221" r="17921" t="29398"/>
          <a:stretch>
            <a:fillRect/>
          </a:stretch>
        </p:blipFill>
        <p:spPr bwMode="auto">
          <a:xfrm>
            <a:off x="5518151" y="3816351"/>
            <a:ext cx="3638549" cy="219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Rectangle 19"/>
          <p:cNvSpPr/>
          <p:nvPr/>
        </p:nvSpPr>
        <p:spPr>
          <a:xfrm>
            <a:off x="6038852" y="4076701"/>
            <a:ext cx="2544233" cy="163195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lang="en-US">
              <a:solidFill>
                <a:prstClr val="black">
                  <a:lumMod val="85000"/>
                  <a:lumOff val="15000"/>
                </a:prstClr>
              </a:solidFill>
            </a:endParaRPr>
          </a:p>
        </p:txBody>
      </p:sp>
      <p:grpSp>
        <p:nvGrpSpPr>
          <p:cNvPr id="8" name="组合 7"/>
          <p:cNvGrpSpPr/>
          <p:nvPr/>
        </p:nvGrpSpPr>
        <p:grpSpPr>
          <a:xfrm>
            <a:off x="9850967" y="3992034"/>
            <a:ext cx="1445684" cy="1881717"/>
            <a:chOff x="915591" y="1453733"/>
            <a:chExt cx="2490788" cy="3242072"/>
          </a:xfrm>
        </p:grpSpPr>
        <p:pic>
          <p:nvPicPr>
            <p:cNvPr id="17414" name="Picture 1"/>
            <p:cNvPicPr>
              <a:picLocks noChangeArrowheads="1" noChangeAspect="1"/>
            </p:cNvPicPr>
            <p:nvPr/>
          </p:nvPicPr>
          <p:blipFill>
            <a:blip r:embed="rId7">
              <a:extLst>
                <a:ext uri="{28A0092B-C50C-407E-A947-70E740481C1C}">
                  <a14:useLocalDpi val="0"/>
                </a:ext>
              </a:extLst>
            </a:blip>
            <a:stretch>
              <a:fillRect/>
            </a:stretch>
          </p:blipFill>
          <p:spPr bwMode="auto">
            <a:xfrm>
              <a:off x="915591" y="1453733"/>
              <a:ext cx="2490788" cy="3242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lang="en-US" sz="1867">
                <a:solidFill>
                  <a:prstClr val="white"/>
                </a:solidFill>
                <a:cs typeface="+mn-ea"/>
                <a:sym typeface="+mn-lt"/>
              </a:endParaRPr>
            </a:p>
          </p:txBody>
        </p:sp>
      </p:grpSp>
      <p:sp>
        <p:nvSpPr>
          <p:cNvPr id="11" name="圆角矩形 10"/>
          <p:cNvSpPr/>
          <p:nvPr/>
        </p:nvSpPr>
        <p:spPr bwMode="auto">
          <a:xfrm>
            <a:off x="10003367" y="4176185"/>
            <a:ext cx="1140884" cy="1528233"/>
          </a:xfrm>
          <a:prstGeom prst="roundRect">
            <a:avLst>
              <a:gd fmla="val 758" name="adj"/>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cs typeface="+mn-ea"/>
              <a:sym typeface="+mn-lt"/>
            </a:endParaRPr>
          </a:p>
        </p:txBody>
      </p:sp>
      <p:sp>
        <p:nvSpPr>
          <p:cNvPr id="12" name="矩形 11"/>
          <p:cNvSpPr/>
          <p:nvPr/>
        </p:nvSpPr>
        <p:spPr>
          <a:xfrm>
            <a:off x="886885" y="2391834"/>
            <a:ext cx="120649" cy="48895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3" name="文本框 12"/>
          <p:cNvSpPr txBox="1">
            <a:spLocks noChangeArrowheads="1"/>
          </p:cNvSpPr>
          <p:nvPr/>
        </p:nvSpPr>
        <p:spPr bwMode="auto">
          <a:xfrm>
            <a:off x="1007534" y="2391834"/>
            <a:ext cx="30755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912261" fontAlgn="base">
              <a:spcBef>
                <a:spcPct val="0"/>
              </a:spcBef>
              <a:spcAft>
                <a:spcPct val="0"/>
              </a:spcAft>
            </a:pPr>
            <a:r>
              <a:rPr altLang="zh-CN" lang="en-US" sz="2400">
                <a:solidFill>
                  <a:prstClr val="white"/>
                </a:solidFill>
              </a:rPr>
              <a:t>LANDING PAGES</a:t>
            </a:r>
          </a:p>
        </p:txBody>
      </p:sp>
      <p:sp>
        <p:nvSpPr>
          <p:cNvPr id="14" name="Content Placeholder 2"/>
          <p:cNvSpPr txBox="1">
            <a:spLocks noChangeArrowheads="1"/>
          </p:cNvSpPr>
          <p:nvPr/>
        </p:nvSpPr>
        <p:spPr bwMode="auto">
          <a:xfrm>
            <a:off x="764117" y="3014134"/>
            <a:ext cx="4849283" cy="15409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333">
                <a:solidFill>
                  <a:prstClr val="white"/>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a:t>
            </a:r>
          </a:p>
        </p:txBody>
      </p:sp>
      <p:sp>
        <p:nvSpPr>
          <p:cNvPr id="15" name="Rectangle 27"/>
          <p:cNvSpPr>
            <a:spLocks noChangeArrowheads="1"/>
          </p:cNvSpPr>
          <p:nvPr/>
        </p:nvSpPr>
        <p:spPr bwMode="auto">
          <a:xfrm>
            <a:off x="917683" y="4953001"/>
            <a:ext cx="1801137" cy="375971"/>
          </a:xfrm>
          <a:prstGeom prst="roundRect">
            <a:avLst>
              <a:gd fmla="val 27968"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p>
            <a:pPr algn="ctr" defTabSz="912261" fontAlgn="base">
              <a:spcBef>
                <a:spcPct val="0"/>
              </a:spcBef>
              <a:spcAft>
                <a:spcPct val="0"/>
              </a:spcAft>
            </a:pPr>
            <a:r>
              <a:rPr altLang="zh-CN" lang="en-US" sz="1867">
                <a:solidFill>
                  <a:prstClr val="white"/>
                </a:solidFill>
              </a:rPr>
              <a:t>More Details</a:t>
            </a:r>
          </a:p>
        </p:txBody>
      </p:sp>
    </p:spTree>
    <p:extLst>
      <p:ext uri="{BB962C8B-B14F-4D97-AF65-F5344CB8AC3E}">
        <p14:creationId val="400764448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750" id="12"/>
                                        <p:tgtEl>
                                          <p:spTgt spid="6"/>
                                        </p:tgtEl>
                                      </p:cBhvr>
                                    </p:animEffect>
                                    <p:anim calcmode="lin" valueType="num">
                                      <p:cBhvr>
                                        <p:cTn dur="750" fill="hold" id="13"/>
                                        <p:tgtEl>
                                          <p:spTgt spid="6"/>
                                        </p:tgtEl>
                                        <p:attrNameLst>
                                          <p:attrName>ppt_x</p:attrName>
                                        </p:attrNameLst>
                                      </p:cBhvr>
                                      <p:tavLst>
                                        <p:tav tm="0">
                                          <p:val>
                                            <p:strVal val="#ppt_x"/>
                                          </p:val>
                                        </p:tav>
                                        <p:tav tm="100000">
                                          <p:val>
                                            <p:strVal val="#ppt_x"/>
                                          </p:val>
                                        </p:tav>
                                      </p:tavLst>
                                    </p:anim>
                                    <p:anim calcmode="lin" valueType="num">
                                      <p:cBhvr>
                                        <p:cTn dur="75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22" presetSubtype="1">
                                  <p:stCondLst>
                                    <p:cond delay="0"/>
                                  </p:stCondLst>
                                  <p:childTnLst>
                                    <p:set>
                                      <p:cBhvr>
                                        <p:cTn dur="1" fill="hold" id="22">
                                          <p:stCondLst>
                                            <p:cond delay="0"/>
                                          </p:stCondLst>
                                        </p:cTn>
                                        <p:tgtEl>
                                          <p:spTgt spid="4"/>
                                        </p:tgtEl>
                                        <p:attrNameLst>
                                          <p:attrName>style.visibility</p:attrName>
                                        </p:attrNameLst>
                                      </p:cBhvr>
                                      <p:to>
                                        <p:strVal val="visible"/>
                                      </p:to>
                                    </p:set>
                                    <p:animEffect filter="wipe(up)" transition="in">
                                      <p:cBhvr>
                                        <p:cTn dur="500" id="23"/>
                                        <p:tgtEl>
                                          <p:spTgt spid="4"/>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7"/>
                                        </p:tgtEl>
                                        <p:attrNameLst>
                                          <p:attrName>style.visibility</p:attrName>
                                        </p:attrNameLst>
                                      </p:cBhvr>
                                      <p:to>
                                        <p:strVal val="visible"/>
                                      </p:to>
                                    </p:set>
                                    <p:animEffect filter="wipe(up)" transition="in">
                                      <p:cBhvr>
                                        <p:cTn dur="500" id="26"/>
                                        <p:tgtEl>
                                          <p:spTgt spid="7"/>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11"/>
                                        </p:tgtEl>
                                        <p:attrNameLst>
                                          <p:attrName>style.visibility</p:attrName>
                                        </p:attrNameLst>
                                      </p:cBhvr>
                                      <p:to>
                                        <p:strVal val="visible"/>
                                      </p:to>
                                    </p:set>
                                    <p:animEffect filter="wipe(up)" transition="in">
                                      <p:cBhvr>
                                        <p:cTn dur="500" id="29"/>
                                        <p:tgtEl>
                                          <p:spTgt spid="11"/>
                                        </p:tgtEl>
                                      </p:cBhvr>
                                    </p:animEffect>
                                  </p:childTnLst>
                                </p:cTn>
                              </p:par>
                            </p:childTnLst>
                          </p:cTn>
                        </p:par>
                        <p:par>
                          <p:cTn fill="hold" id="30" nodeType="afterGroup">
                            <p:stCondLst>
                              <p:cond delay="1500"/>
                            </p:stCondLst>
                            <p:childTnLst>
                              <p:par>
                                <p:cTn decel="100000" fill="hold" grpId="0" id="31" nodeType="afterEffect" presetClass="entr" presetID="2" presetSubtype="1">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ppt_x"/>
                                          </p:val>
                                        </p:tav>
                                        <p:tav tm="100000">
                                          <p:val>
                                            <p:strVal val="#ppt_x"/>
                                          </p:val>
                                        </p:tav>
                                      </p:tavLst>
                                    </p:anim>
                                    <p:anim calcmode="lin" valueType="num">
                                      <p:cBhvr additive="base">
                                        <p:cTn dur="500" fill="hold" id="34"/>
                                        <p:tgtEl>
                                          <p:spTgt spid="12"/>
                                        </p:tgtEl>
                                        <p:attrNameLst>
                                          <p:attrName>ppt_y</p:attrName>
                                        </p:attrNameLst>
                                      </p:cBhvr>
                                      <p:tavLst>
                                        <p:tav tm="0">
                                          <p:val>
                                            <p:strVal val="0-#ppt_h/2"/>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13"/>
                                        </p:tgtEl>
                                        <p:attrNameLst>
                                          <p:attrName>style.visibility</p:attrName>
                                        </p:attrNameLst>
                                      </p:cBhvr>
                                      <p:to>
                                        <p:strVal val="visible"/>
                                      </p:to>
                                    </p:set>
                                    <p:animEffect filter="wipe(left)" transition="in">
                                      <p:cBhvr>
                                        <p:cTn dur="500" id="39"/>
                                        <p:tgtEl>
                                          <p:spTgt spid="13"/>
                                        </p:tgtEl>
                                      </p:cBhvr>
                                    </p:animEffect>
                                  </p:childTnLst>
                                </p:cTn>
                              </p:par>
                            </p:childTnLst>
                          </p:cTn>
                        </p:par>
                        <p:par>
                          <p:cTn fill="hold" id="40" nodeType="afterGroup">
                            <p:stCondLst>
                              <p:cond delay="500"/>
                            </p:stCondLst>
                            <p:childTnLst>
                              <p:par>
                                <p:cTn decel="100000" fill="hold" grpId="0" id="41" nodeType="afterEffect" presetClass="entr" presetID="2" presetSubtype="4">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ppt_x"/>
                                          </p:val>
                                        </p:tav>
                                        <p:tav tm="100000">
                                          <p:val>
                                            <p:strVal val="#ppt_x"/>
                                          </p:val>
                                        </p:tav>
                                      </p:tavLst>
                                    </p:anim>
                                    <p:anim calcmode="lin" valueType="num">
                                      <p:cBhvr additive="base">
                                        <p:cTn dur="500" fill="hold" id="44"/>
                                        <p:tgtEl>
                                          <p:spTgt spid="14"/>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1000"/>
                            </p:stCondLst>
                            <p:childTnLst>
                              <p:par>
                                <p:cTn decel="100000" fill="hold" grpId="0" id="46" nodeType="afterEffect" presetClass="entr" presetID="2" presetSubtype="4">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additive="base">
                                        <p:cTn dur="500" fill="hold" id="48"/>
                                        <p:tgtEl>
                                          <p:spTgt spid="15"/>
                                        </p:tgtEl>
                                        <p:attrNameLst>
                                          <p:attrName>ppt_x</p:attrName>
                                        </p:attrNameLst>
                                      </p:cBhvr>
                                      <p:tavLst>
                                        <p:tav tm="0">
                                          <p:val>
                                            <p:strVal val="#ppt_x"/>
                                          </p:val>
                                        </p:tav>
                                        <p:tav tm="100000">
                                          <p:val>
                                            <p:strVal val="#ppt_x"/>
                                          </p:val>
                                        </p:tav>
                                      </p:tavLst>
                                    </p:anim>
                                    <p:anim calcmode="lin" valueType="num">
                                      <p:cBhvr additive="base">
                                        <p:cTn dur="500" fill="hold" id="49"/>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11"/>
      <p:bldP grpId="0" spid="12"/>
      <p:bldP grpId="0" spid="13"/>
      <p:bldP grpId="0" spid="14"/>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 y="1809751"/>
            <a:ext cx="4110567" cy="23008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4" name="矩形 3"/>
          <p:cNvSpPr/>
          <p:nvPr/>
        </p:nvSpPr>
        <p:spPr>
          <a:xfrm>
            <a:off x="4040718" y="1809751"/>
            <a:ext cx="4110567" cy="230081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5" name="矩形 4"/>
          <p:cNvSpPr/>
          <p:nvPr/>
        </p:nvSpPr>
        <p:spPr>
          <a:xfrm>
            <a:off x="8081434" y="1809751"/>
            <a:ext cx="4110567" cy="230081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nvGrpSpPr>
          <p:cNvPr id="2" name="组合 1"/>
          <p:cNvGrpSpPr/>
          <p:nvPr/>
        </p:nvGrpSpPr>
        <p:grpSpPr>
          <a:xfrm>
            <a:off x="277285" y="4339165"/>
            <a:ext cx="3177116" cy="1700334"/>
            <a:chOff x="207818" y="3253810"/>
            <a:chExt cx="2382982" cy="1275250"/>
          </a:xfrm>
        </p:grpSpPr>
        <p:sp>
          <p:nvSpPr>
            <p:cNvPr id="19461" name="Rectangle 23"/>
            <p:cNvSpPr>
              <a:spLocks noChangeArrowheads="1"/>
            </p:cNvSpPr>
            <p:nvPr/>
          </p:nvSpPr>
          <p:spPr bwMode="auto">
            <a:xfrm>
              <a:off x="207818" y="3536721"/>
              <a:ext cx="2382982" cy="982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1333">
                  <a:solidFill>
                    <a:prstClr val="white"/>
                  </a:solidFill>
                </a:rPr>
                <a:t>There are many variations of passages of Lore m available, but the majority have suffered alteration in some form, by injected humor, or randomized</a:t>
              </a:r>
            </a:p>
          </p:txBody>
        </p:sp>
        <p:sp>
          <p:nvSpPr>
            <p:cNvPr id="11" name="文本框 10"/>
            <p:cNvSpPr txBox="1"/>
            <p:nvPr/>
          </p:nvSpPr>
          <p:spPr>
            <a:xfrm>
              <a:off x="719024" y="3253810"/>
              <a:ext cx="1462176" cy="281978"/>
            </a:xfrm>
            <a:prstGeom prst="rect">
              <a:avLst/>
            </a:prstGeom>
            <a:noFill/>
          </p:spPr>
          <p:txBody>
            <a:bodyPr>
              <a:spAutoFit/>
            </a:bodyPr>
            <a:lstStyle/>
            <a:p>
              <a:pPr algn="ctr" defTabSz="913530">
                <a:defRPr/>
              </a:pPr>
              <a:r>
                <a:rPr altLang="zh-CN" lang="en-US" sz="1867">
                  <a:solidFill>
                    <a:prstClr val="white"/>
                  </a:solidFill>
                </a:rPr>
                <a:t>Support One</a:t>
              </a:r>
            </a:p>
          </p:txBody>
        </p:sp>
      </p:grpSp>
      <p:grpSp>
        <p:nvGrpSpPr>
          <p:cNvPr id="9" name="组合 8"/>
          <p:cNvGrpSpPr/>
          <p:nvPr/>
        </p:nvGrpSpPr>
        <p:grpSpPr>
          <a:xfrm>
            <a:off x="4423834" y="4339165"/>
            <a:ext cx="3177117" cy="1700334"/>
            <a:chOff x="3318163" y="3253810"/>
            <a:chExt cx="2382982" cy="1275250"/>
          </a:xfrm>
        </p:grpSpPr>
        <p:sp>
          <p:nvSpPr>
            <p:cNvPr id="12" name="文本框 11"/>
            <p:cNvSpPr txBox="1"/>
            <p:nvPr/>
          </p:nvSpPr>
          <p:spPr>
            <a:xfrm>
              <a:off x="3837306" y="3253810"/>
              <a:ext cx="1460588" cy="281978"/>
            </a:xfrm>
            <a:prstGeom prst="rect">
              <a:avLst/>
            </a:prstGeom>
            <a:noFill/>
          </p:spPr>
          <p:txBody>
            <a:bodyPr>
              <a:spAutoFit/>
            </a:bodyPr>
            <a:lstStyle/>
            <a:p>
              <a:pPr algn="ctr" defTabSz="913530">
                <a:defRPr/>
              </a:pPr>
              <a:r>
                <a:rPr altLang="zh-CN" lang="en-US" sz="1867">
                  <a:solidFill>
                    <a:prstClr val="white"/>
                  </a:solidFill>
                </a:rPr>
                <a:t>Support Two</a:t>
              </a:r>
            </a:p>
          </p:txBody>
        </p:sp>
        <p:sp>
          <p:nvSpPr>
            <p:cNvPr id="19465" name="Rectangle 23"/>
            <p:cNvSpPr>
              <a:spLocks noChangeArrowheads="1"/>
            </p:cNvSpPr>
            <p:nvPr/>
          </p:nvSpPr>
          <p:spPr bwMode="auto">
            <a:xfrm>
              <a:off x="3318164" y="3536721"/>
              <a:ext cx="2382982" cy="982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1333">
                  <a:solidFill>
                    <a:prstClr val="white"/>
                  </a:solidFill>
                </a:rPr>
                <a:t>There are many variations of passages of Lore m available, but the majority have suffered alteration in some form, by injected humor, or randomized</a:t>
              </a:r>
            </a:p>
          </p:txBody>
        </p:sp>
      </p:grpSp>
      <p:grpSp>
        <p:nvGrpSpPr>
          <p:cNvPr id="10" name="组合 9"/>
          <p:cNvGrpSpPr/>
          <p:nvPr/>
        </p:nvGrpSpPr>
        <p:grpSpPr>
          <a:xfrm>
            <a:off x="8841318" y="4339165"/>
            <a:ext cx="3177116" cy="1700334"/>
            <a:chOff x="6630509" y="3253810"/>
            <a:chExt cx="2382982" cy="1275250"/>
          </a:xfrm>
        </p:grpSpPr>
        <p:sp>
          <p:nvSpPr>
            <p:cNvPr id="13" name="文本框 12"/>
            <p:cNvSpPr txBox="1"/>
            <p:nvPr/>
          </p:nvSpPr>
          <p:spPr>
            <a:xfrm>
              <a:off x="7006772" y="3253810"/>
              <a:ext cx="1630462" cy="281978"/>
            </a:xfrm>
            <a:prstGeom prst="rect">
              <a:avLst/>
            </a:prstGeom>
            <a:noFill/>
          </p:spPr>
          <p:txBody>
            <a:bodyPr>
              <a:spAutoFit/>
            </a:bodyPr>
            <a:lstStyle/>
            <a:p>
              <a:pPr algn="ctr" defTabSz="913530">
                <a:defRPr/>
              </a:pPr>
              <a:r>
                <a:rPr altLang="zh-CN" lang="en-US" sz="1867">
                  <a:solidFill>
                    <a:prstClr val="white"/>
                  </a:solidFill>
                </a:rPr>
                <a:t>Support Three</a:t>
              </a:r>
            </a:p>
          </p:txBody>
        </p:sp>
        <p:sp>
          <p:nvSpPr>
            <p:cNvPr id="19468" name="Rectangle 23"/>
            <p:cNvSpPr>
              <a:spLocks noChangeArrowheads="1"/>
            </p:cNvSpPr>
            <p:nvPr/>
          </p:nvSpPr>
          <p:spPr bwMode="auto">
            <a:xfrm>
              <a:off x="6630508" y="3536721"/>
              <a:ext cx="2382982" cy="982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algn="ctr" fontAlgn="base">
                <a:lnSpc>
                  <a:spcPct val="120000"/>
                </a:lnSpc>
                <a:spcBef>
                  <a:spcPct val="0"/>
                </a:spcBef>
                <a:spcAft>
                  <a:spcPct val="0"/>
                </a:spcAft>
                <a:buFont charset="0" panose="020b0604020202020204" pitchFamily="34" typeface="Arial"/>
                <a:buNone/>
              </a:pPr>
              <a:r>
                <a:rPr altLang="zh-CN" lang="en-US" sz="1333">
                  <a:solidFill>
                    <a:prstClr val="white"/>
                  </a:solidFill>
                </a:rPr>
                <a:t>There are many variations of passages of Lore m available, but the majority have suffered alteration in some form, by injected humor, or randomized</a:t>
              </a:r>
            </a:p>
          </p:txBody>
        </p:sp>
      </p:grpSp>
      <p:sp>
        <p:nvSpPr>
          <p:cNvPr id="19469" name="Title 13"/>
          <p:cNvSpPr txBox="1">
            <a:spLocks noChangeArrowheads="1"/>
          </p:cNvSpPr>
          <p:nvPr/>
        </p:nvSpPr>
        <p:spPr bwMode="auto">
          <a:xfrm>
            <a:off x="277284" y="520701"/>
            <a:ext cx="3003549" cy="4106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defRPr sz="1300">
                <a:solidFill>
                  <a:schemeClr val="tx1"/>
                </a:solidFill>
                <a:latin charset="-122" pitchFamily="2" typeface="华文细黑"/>
                <a:ea charset="-122" pitchFamily="2" typeface="华文细黑"/>
              </a:defRPr>
            </a:lvl1pPr>
            <a:lvl2pPr defTabSz="685800">
              <a:defRPr sz="1300">
                <a:solidFill>
                  <a:schemeClr val="tx1"/>
                </a:solidFill>
                <a:latin charset="-122" pitchFamily="2" typeface="华文细黑"/>
                <a:ea charset="-122" pitchFamily="2" typeface="华文细黑"/>
              </a:defRPr>
            </a:lvl2pPr>
            <a:lvl3pPr defTabSz="685800">
              <a:defRPr sz="1300">
                <a:solidFill>
                  <a:schemeClr val="tx1"/>
                </a:solidFill>
                <a:latin charset="-122" pitchFamily="2" typeface="华文细黑"/>
                <a:ea charset="-122" pitchFamily="2" typeface="华文细黑"/>
              </a:defRPr>
            </a:lvl3pPr>
            <a:lvl4pPr defTabSz="685800">
              <a:defRPr sz="1300">
                <a:solidFill>
                  <a:schemeClr val="tx1"/>
                </a:solidFill>
                <a:latin charset="-122" pitchFamily="2" typeface="华文细黑"/>
                <a:ea charset="-122" pitchFamily="2" typeface="华文细黑"/>
              </a:defRPr>
            </a:lvl4pPr>
            <a:lvl5pPr defTabSz="685800">
              <a:defRPr sz="1300">
                <a:solidFill>
                  <a:schemeClr val="tx1"/>
                </a:solidFill>
                <a:latin charset="-122" pitchFamily="2" typeface="华文细黑"/>
                <a:ea charset="-122" pitchFamily="2" typeface="华文细黑"/>
              </a:defRPr>
            </a:lvl5pPr>
            <a:lvl6pPr defTabSz="685800"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685800"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685800"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685800"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90000"/>
              </a:lnSpc>
              <a:spcBef>
                <a:spcPct val="0"/>
              </a:spcBef>
              <a:spcAft>
                <a:spcPct val="0"/>
              </a:spcAft>
              <a:buFont charset="0" panose="020b0604020202020204" pitchFamily="34" typeface="Arial"/>
              <a:buNone/>
            </a:pPr>
            <a:r>
              <a:rPr altLang="zh-CN" lang="en-US" sz="2667">
                <a:solidFill>
                  <a:prstClr val="white"/>
                </a:solidFill>
              </a:rPr>
              <a:t>BLOG POST</a:t>
            </a:r>
          </a:p>
        </p:txBody>
      </p:sp>
      <p:sp>
        <p:nvSpPr>
          <p:cNvPr id="19470" name="Content Placeholder 2"/>
          <p:cNvSpPr txBox="1">
            <a:spLocks noChangeArrowheads="1"/>
          </p:cNvSpPr>
          <p:nvPr/>
        </p:nvSpPr>
        <p:spPr bwMode="auto">
          <a:xfrm>
            <a:off x="277285" y="1003301"/>
            <a:ext cx="11322049" cy="54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20000"/>
              </a:spcBef>
              <a:spcAft>
                <a:spcPct val="0"/>
              </a:spcAft>
              <a:buFont charset="0" panose="020b0604020202020204" pitchFamily="34" typeface="Arial"/>
              <a:buNone/>
            </a:pPr>
            <a:r>
              <a:rPr altLang="zh-CN" lang="en-US" sz="1333">
                <a:solidFill>
                  <a:prstClr val="white"/>
                </a:solidFill>
              </a:rPr>
              <a:t>There are many variations of passages of Lorem available, but the majority have suffered alteration in some form, by injected humor, or randomized words which don't look even slightly</a:t>
            </a:r>
          </a:p>
        </p:txBody>
      </p:sp>
      <p:sp>
        <p:nvSpPr>
          <p:cNvPr id="18" name="矩形 17"/>
          <p:cNvSpPr/>
          <p:nvPr/>
        </p:nvSpPr>
        <p:spPr>
          <a:xfrm>
            <a:off x="0" y="1809751"/>
            <a:ext cx="4040717" cy="2300816"/>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9" name="Oval 53"/>
          <p:cNvSpPr>
            <a:spLocks noChangeAspect="1"/>
          </p:cNvSpPr>
          <p:nvPr/>
        </p:nvSpPr>
        <p:spPr>
          <a:xfrm flipV="1" rot="10800000">
            <a:off x="1504952" y="2575984"/>
            <a:ext cx="766233" cy="768349"/>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2667">
                <a:solidFill>
                  <a:srgbClr val="255D6E"/>
                </a:solidFill>
                <a:latin charset="0" pitchFamily="2" typeface="FontAwesome"/>
              </a:rPr>
              <a:t></a:t>
            </a:r>
          </a:p>
        </p:txBody>
      </p:sp>
    </p:spTree>
    <p:extLst>
      <p:ext uri="{BB962C8B-B14F-4D97-AF65-F5344CB8AC3E}">
        <p14:creationId val="317287613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ppt_y</p:attrName>
                                        </p:attrNameLst>
                                      </p:cBhvr>
                                      <p:tavLst>
                                        <p:tav tm="0">
                                          <p:val>
                                            <p:strVal val="#ppt_y-#ppt_h*1.125000"/>
                                          </p:val>
                                        </p:tav>
                                        <p:tav tm="100000">
                                          <p:val>
                                            <p:strVal val="#ppt_y"/>
                                          </p:val>
                                        </p:tav>
                                      </p:tavLst>
                                    </p:anim>
                                    <p:animEffect filter="wipe(down)" transition="in">
                                      <p:cBhvr>
                                        <p:cTn dur="500" id="8"/>
                                        <p:tgtEl>
                                          <p:spTgt spid="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ppt_x</p:attrName>
                                        </p:attrNameLst>
                                      </p:cBhvr>
                                      <p:tavLst>
                                        <p:tav tm="0">
                                          <p:val>
                                            <p:strVal val="#ppt_x+#ppt_w*1.125000"/>
                                          </p:val>
                                        </p:tav>
                                        <p:tav tm="100000">
                                          <p:val>
                                            <p:strVal val="#ppt_x"/>
                                          </p:val>
                                        </p:tav>
                                      </p:tavLst>
                                    </p:anim>
                                    <p:animEffect filter="wipe(left)" transition="in">
                                      <p:cBhvr>
                                        <p:cTn dur="500" id="14"/>
                                        <p:tgtEl>
                                          <p:spTgt spid="3"/>
                                        </p:tgtEl>
                                      </p:cBhvr>
                                    </p:animEffect>
                                  </p:childTnLst>
                                </p:cTn>
                              </p:par>
                              <p:par>
                                <p:cTn fill="hold" grpId="0" id="15" nodeType="withEffect" presetClass="entr" presetID="12" presetSubtype="8">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id="17"/>
                                        <p:tgtEl>
                                          <p:spTgt spid="5"/>
                                        </p:tgtEl>
                                        <p:attrNameLst>
                                          <p:attrName>ppt_x</p:attrName>
                                        </p:attrNameLst>
                                      </p:cBhvr>
                                      <p:tavLst>
                                        <p:tav tm="0">
                                          <p:val>
                                            <p:strVal val="#ppt_x-#ppt_w*1.125000"/>
                                          </p:val>
                                        </p:tav>
                                        <p:tav tm="100000">
                                          <p:val>
                                            <p:strVal val="#ppt_x"/>
                                          </p:val>
                                        </p:tav>
                                      </p:tavLst>
                                    </p:anim>
                                    <p:animEffect filter="wipe(right)" transition="in">
                                      <p:cBhvr>
                                        <p:cTn dur="500" id="18"/>
                                        <p:tgtEl>
                                          <p:spTgt spid="5"/>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2" presetSubtype="1">
                                  <p:stCondLst>
                                    <p:cond delay="0"/>
                                  </p:stCondLst>
                                  <p:childTnLst>
                                    <p:set>
                                      <p:cBhvr>
                                        <p:cTn dur="1" fill="hold" id="22">
                                          <p:stCondLst>
                                            <p:cond delay="0"/>
                                          </p:stCondLst>
                                        </p:cTn>
                                        <p:tgtEl>
                                          <p:spTgt spid="18"/>
                                        </p:tgtEl>
                                        <p:attrNameLst>
                                          <p:attrName>style.visibility</p:attrName>
                                        </p:attrNameLst>
                                      </p:cBhvr>
                                      <p:to>
                                        <p:strVal val="visible"/>
                                      </p:to>
                                    </p:set>
                                    <p:animEffect filter="wipe(up)" transition="in">
                                      <p:cBhvr>
                                        <p:cTn dur="500" id="23"/>
                                        <p:tgtEl>
                                          <p:spTgt spid="18"/>
                                        </p:tgtEl>
                                      </p:cBhvr>
                                    </p:animEffect>
                                  </p:childTnLst>
                                </p:cTn>
                              </p:par>
                            </p:childTnLst>
                          </p:cTn>
                        </p:par>
                        <p:par>
                          <p:cTn fill="hold" id="24" nodeType="afterGroup">
                            <p:stCondLst>
                              <p:cond delay="500"/>
                            </p:stCondLst>
                            <p:childTnLst>
                              <p:par>
                                <p:cTn fill="hold" grpId="0" id="25" nodeType="after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250" fill="hold" id="27"/>
                                        <p:tgtEl>
                                          <p:spTgt spid="19"/>
                                        </p:tgtEl>
                                        <p:attrNameLst>
                                          <p:attrName>ppt_w</p:attrName>
                                        </p:attrNameLst>
                                      </p:cBhvr>
                                      <p:tavLst>
                                        <p:tav tm="0">
                                          <p:val>
                                            <p:fltVal val="0"/>
                                          </p:val>
                                        </p:tav>
                                        <p:tav tm="100000">
                                          <p:val>
                                            <p:strVal val="#ppt_w"/>
                                          </p:val>
                                        </p:tav>
                                      </p:tavLst>
                                    </p:anim>
                                    <p:anim calcmode="lin" valueType="num">
                                      <p:cBhvr>
                                        <p:cTn dur="250" fill="hold" id="28"/>
                                        <p:tgtEl>
                                          <p:spTgt spid="19"/>
                                        </p:tgtEl>
                                        <p:attrNameLst>
                                          <p:attrName>ppt_h</p:attrName>
                                        </p:attrNameLst>
                                      </p:cBhvr>
                                      <p:tavLst>
                                        <p:tav tm="0">
                                          <p:val>
                                            <p:fltVal val="0"/>
                                          </p:val>
                                        </p:tav>
                                        <p:tav tm="100000">
                                          <p:val>
                                            <p:strVal val="#ppt_h"/>
                                          </p:val>
                                        </p:tav>
                                      </p:tavLst>
                                    </p:anim>
                                    <p:animEffect filter="fade" transition="in">
                                      <p:cBhvr>
                                        <p:cTn dur="250" id="29"/>
                                        <p:tgtEl>
                                          <p:spTgt spid="19"/>
                                        </p:tgtEl>
                                      </p:cBhvr>
                                    </p:animEffect>
                                  </p:childTnLst>
                                </p:cTn>
                              </p:par>
                              <p:par>
                                <p:cTn decel="100000" fill="hold" grpId="1" id="30" nodeType="withEffect" presetClass="emph" presetID="6" presetSubtype="0">
                                  <p:stCondLst>
                                    <p:cond delay="200"/>
                                  </p:stCondLst>
                                  <p:childTnLst>
                                    <p:animScale>
                                      <p:cBhvr>
                                        <p:cTn dur="250" fill="hold" id="31"/>
                                        <p:tgtEl>
                                          <p:spTgt spid="19"/>
                                        </p:tgtEl>
                                      </p:cBhvr>
                                      <p:by x="110000" y="110000"/>
                                    </p:animScale>
                                  </p:childTnLst>
                                </p:cTn>
                              </p:par>
                              <p:par>
                                <p:cTn decel="100000" fill="hold" grpId="2" id="32" nodeType="withEffect" presetClass="emph" presetID="6" presetSubtype="0">
                                  <p:stCondLst>
                                    <p:cond delay="300"/>
                                  </p:stCondLst>
                                  <p:childTnLst>
                                    <p:animScale>
                                      <p:cBhvr>
                                        <p:cTn dur="250" fill="hold" id="33"/>
                                        <p:tgtEl>
                                          <p:spTgt spid="19"/>
                                        </p:tgtEl>
                                      </p:cBhvr>
                                      <p:by x="91000" y="91000"/>
                                    </p:animScale>
                                  </p:childTnLst>
                                </p:cTn>
                              </p:par>
                            </p:childTnLst>
                          </p:cTn>
                        </p:par>
                        <p:par>
                          <p:cTn fill="hold" id="34" nodeType="afterGroup">
                            <p:stCondLst>
                              <p:cond delay="1050"/>
                            </p:stCondLst>
                            <p:childTnLst>
                              <p:par>
                                <p:cTn decel="100000" fill="hold" id="35" nodeType="afterEffect" presetClass="entr" presetID="2" presetSubtype="4">
                                  <p:stCondLst>
                                    <p:cond delay="0"/>
                                  </p:stCondLst>
                                  <p:childTnLst>
                                    <p:set>
                                      <p:cBhvr>
                                        <p:cTn dur="1" fill="hold" id="36">
                                          <p:stCondLst>
                                            <p:cond delay="0"/>
                                          </p:stCondLst>
                                        </p:cTn>
                                        <p:tgtEl>
                                          <p:spTgt spid="2"/>
                                        </p:tgtEl>
                                        <p:attrNameLst>
                                          <p:attrName>style.visibility</p:attrName>
                                        </p:attrNameLst>
                                      </p:cBhvr>
                                      <p:to>
                                        <p:strVal val="visible"/>
                                      </p:to>
                                    </p:set>
                                    <p:anim calcmode="lin" valueType="num">
                                      <p:cBhvr additive="base">
                                        <p:cTn dur="500" fill="hold" id="37"/>
                                        <p:tgtEl>
                                          <p:spTgt spid="2"/>
                                        </p:tgtEl>
                                        <p:attrNameLst>
                                          <p:attrName>ppt_x</p:attrName>
                                        </p:attrNameLst>
                                      </p:cBhvr>
                                      <p:tavLst>
                                        <p:tav tm="0">
                                          <p:val>
                                            <p:strVal val="#ppt_x"/>
                                          </p:val>
                                        </p:tav>
                                        <p:tav tm="100000">
                                          <p:val>
                                            <p:strVal val="#ppt_x"/>
                                          </p:val>
                                        </p:tav>
                                      </p:tavLst>
                                    </p:anim>
                                    <p:anim calcmode="lin" valueType="num">
                                      <p:cBhvr additive="base">
                                        <p:cTn dur="500" fill="hold" id="38"/>
                                        <p:tgtEl>
                                          <p:spTgt spid="2"/>
                                        </p:tgtEl>
                                        <p:attrNameLst>
                                          <p:attrName>ppt_y</p:attrName>
                                        </p:attrNameLst>
                                      </p:cBhvr>
                                      <p:tavLst>
                                        <p:tav tm="0">
                                          <p:val>
                                            <p:strVal val="1+#ppt_h/2"/>
                                          </p:val>
                                        </p:tav>
                                        <p:tav tm="100000">
                                          <p:val>
                                            <p:strVal val="#ppt_y"/>
                                          </p:val>
                                        </p:tav>
                                      </p:tavLst>
                                    </p:anim>
                                  </p:childTnLst>
                                </p:cTn>
                              </p:par>
                              <p:par>
                                <p:cTn decel="100000" fill="hold" id="39" nodeType="withEffect" presetClass="entr" presetID="2" presetSubtype="4">
                                  <p:stCondLst>
                                    <p:cond delay="25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ppt_x"/>
                                          </p:val>
                                        </p:tav>
                                        <p:tav tm="100000">
                                          <p:val>
                                            <p:strVal val="#ppt_x"/>
                                          </p:val>
                                        </p:tav>
                                      </p:tavLst>
                                    </p:anim>
                                    <p:anim calcmode="lin" valueType="num">
                                      <p:cBhvr additive="base">
                                        <p:cTn dur="500" fill="hold" id="42"/>
                                        <p:tgtEl>
                                          <p:spTgt spid="9"/>
                                        </p:tgtEl>
                                        <p:attrNameLst>
                                          <p:attrName>ppt_y</p:attrName>
                                        </p:attrNameLst>
                                      </p:cBhvr>
                                      <p:tavLst>
                                        <p:tav tm="0">
                                          <p:val>
                                            <p:strVal val="1+#ppt_h/2"/>
                                          </p:val>
                                        </p:tav>
                                        <p:tav tm="100000">
                                          <p:val>
                                            <p:strVal val="#ppt_y"/>
                                          </p:val>
                                        </p:tav>
                                      </p:tavLst>
                                    </p:anim>
                                  </p:childTnLst>
                                </p:cTn>
                              </p:par>
                              <p:par>
                                <p:cTn decel="100000" fill="hold" id="43" nodeType="withEffect" presetClass="entr" presetID="2" presetSubtype="4">
                                  <p:stCondLst>
                                    <p:cond delay="50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500" fill="hold" id="45"/>
                                        <p:tgtEl>
                                          <p:spTgt spid="10"/>
                                        </p:tgtEl>
                                        <p:attrNameLst>
                                          <p:attrName>ppt_x</p:attrName>
                                        </p:attrNameLst>
                                      </p:cBhvr>
                                      <p:tavLst>
                                        <p:tav tm="0">
                                          <p:val>
                                            <p:strVal val="#ppt_x"/>
                                          </p:val>
                                        </p:tav>
                                        <p:tav tm="100000">
                                          <p:val>
                                            <p:strVal val="#ppt_x"/>
                                          </p:val>
                                        </p:tav>
                                      </p:tavLst>
                                    </p:anim>
                                    <p:anim calcmode="lin" valueType="num">
                                      <p:cBhvr additive="base">
                                        <p:cTn dur="500" fill="hold" id="46"/>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8"/>
      <p:bldP grpId="0" spid="19"/>
      <p:bldP grpId="1" spid="19"/>
      <p:bldP grpId="2"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808817" y="0"/>
            <a:ext cx="2529416" cy="48852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8" name="矩形 7"/>
          <p:cNvSpPr/>
          <p:nvPr/>
        </p:nvSpPr>
        <p:spPr>
          <a:xfrm>
            <a:off x="7831667" y="0"/>
            <a:ext cx="2633133" cy="48852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9" name="矩形 8"/>
          <p:cNvSpPr/>
          <p:nvPr/>
        </p:nvSpPr>
        <p:spPr>
          <a:xfrm>
            <a:off x="10464800" y="0"/>
            <a:ext cx="1727200" cy="488526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nvGrpSpPr>
          <p:cNvPr id="2" name="组合 1"/>
          <p:cNvGrpSpPr/>
          <p:nvPr/>
        </p:nvGrpSpPr>
        <p:grpSpPr>
          <a:xfrm>
            <a:off x="1" y="0"/>
            <a:ext cx="2868084" cy="4885267"/>
            <a:chExt cx="2150958" cy="3664527"/>
          </a:xfrm>
        </p:grpSpPr>
        <p:sp>
          <p:nvSpPr>
            <p:cNvPr id="5" name="矩形 4"/>
            <p:cNvSpPr/>
            <p:nvPr/>
          </p:nvSpPr>
          <p:spPr>
            <a:xfrm>
              <a:off x="0" y="0"/>
              <a:ext cx="2106510" cy="3664527"/>
            </a:xfrm>
            <a:prstGeom prst="rect">
              <a:avLst/>
            </a:prstGeom>
            <a:solidFill>
              <a:srgbClr val="255D6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21510" name="Rectangle 23"/>
            <p:cNvSpPr>
              <a:spLocks noChangeArrowheads="1"/>
            </p:cNvSpPr>
            <p:nvPr/>
          </p:nvSpPr>
          <p:spPr bwMode="auto">
            <a:xfrm>
              <a:off x="41273" y="779586"/>
              <a:ext cx="2109685" cy="654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067">
                  <a:solidFill>
                    <a:srgbClr val="F2F2F2"/>
                  </a:solidFill>
                </a:rPr>
                <a:t>There are many variations of passages of Lore m available, but the majority have suffered alteration in some form</a:t>
              </a:r>
            </a:p>
            <a:p>
              <a:pPr fontAlgn="base">
                <a:lnSpc>
                  <a:spcPct val="120000"/>
                </a:lnSpc>
                <a:spcBef>
                  <a:spcPct val="0"/>
                </a:spcBef>
                <a:spcAft>
                  <a:spcPct val="0"/>
                </a:spcAft>
                <a:buFont charset="0" panose="020b0604020202020204" pitchFamily="34" typeface="Arial"/>
                <a:buNone/>
              </a:pPr>
              <a:r>
                <a:rPr altLang="zh-CN" lang="en-US" sz="1067">
                  <a:solidFill>
                    <a:srgbClr val="F2F2F2"/>
                  </a:solidFill>
                </a:rPr>
                <a:t>There are many variations</a:t>
              </a:r>
            </a:p>
          </p:txBody>
        </p:sp>
        <p:sp>
          <p:nvSpPr>
            <p:cNvPr id="14" name="文本框 13"/>
            <p:cNvSpPr txBox="1"/>
            <p:nvPr/>
          </p:nvSpPr>
          <p:spPr>
            <a:xfrm>
              <a:off x="31748" y="362007"/>
              <a:ext cx="1692192" cy="495454"/>
            </a:xfrm>
            <a:prstGeom prst="rect">
              <a:avLst/>
            </a:prstGeom>
            <a:noFill/>
          </p:spPr>
          <p:txBody>
            <a:bodyPr>
              <a:spAutoFit/>
            </a:bodyPr>
            <a:lstStyle/>
            <a:p>
              <a:pPr defTabSz="913530">
                <a:defRPr/>
              </a:pPr>
              <a:r>
                <a:rPr altLang="zh-CN" b="1" lang="en-US" sz="1867">
                  <a:solidFill>
                    <a:prstClr val="white">
                      <a:lumMod val="95000"/>
                    </a:prstClr>
                  </a:solidFill>
                </a:rPr>
                <a:t>Our Works</a:t>
              </a:r>
            </a:p>
            <a:p>
              <a:pPr defTabSz="913530">
                <a:defRPr/>
              </a:pPr>
              <a:r>
                <a:rPr altLang="zh-CN" b="1" lang="en-US" sz="1867">
                  <a:solidFill>
                    <a:prstClr val="white">
                      <a:lumMod val="95000"/>
                    </a:prstClr>
                  </a:solidFill>
                </a:rPr>
                <a:t>…</a:t>
              </a:r>
            </a:p>
          </p:txBody>
        </p:sp>
        <p:sp>
          <p:nvSpPr>
            <p:cNvPr id="15" name="Rectangle 27"/>
            <p:cNvSpPr/>
            <p:nvPr/>
          </p:nvSpPr>
          <p:spPr>
            <a:xfrm>
              <a:off x="146043" y="1602040"/>
              <a:ext cx="800061" cy="205772"/>
            </a:xfrm>
            <a:prstGeom prst="rect">
              <a:avLst/>
            </a:prstGeom>
            <a:ln w="9525">
              <a:solidFill>
                <a:schemeClr val="bg1"/>
              </a:solidFill>
            </a:ln>
          </p:spPr>
          <p:txBody>
            <a:bodyPr>
              <a:spAutoFit/>
            </a:bodyPr>
            <a:lstStyle/>
            <a:p>
              <a:pPr algn="ctr" defTabSz="913530">
                <a:defRPr/>
              </a:pPr>
              <a:r>
                <a:rPr altLang="zh-CN" lang="en-US" sz="1200">
                  <a:solidFill>
                    <a:prstClr val="white">
                      <a:lumMod val="95000"/>
                    </a:prstClr>
                  </a:solidFill>
                </a:rPr>
                <a:t>The Project</a:t>
              </a:r>
            </a:p>
          </p:txBody>
        </p:sp>
        <p:sp>
          <p:nvSpPr>
            <p:cNvPr id="16" name="Oval 53"/>
            <p:cNvSpPr>
              <a:spLocks noChangeAspect="1"/>
            </p:cNvSpPr>
            <p:nvPr/>
          </p:nvSpPr>
          <p:spPr>
            <a:xfrm>
              <a:off x="1536625" y="3126280"/>
              <a:ext cx="252401" cy="250865"/>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067">
                  <a:solidFill>
                    <a:prstClr val="white"/>
                  </a:solidFill>
                  <a:latin charset="0" pitchFamily="2" typeface="FontAwesome"/>
                </a:rPr>
                <a:t></a:t>
              </a:r>
            </a:p>
          </p:txBody>
        </p:sp>
      </p:grpSp>
      <p:sp>
        <p:nvSpPr>
          <p:cNvPr id="17" name="Title 13"/>
          <p:cNvSpPr txBox="1">
            <a:spLocks noChangeArrowheads="1"/>
          </p:cNvSpPr>
          <p:nvPr/>
        </p:nvSpPr>
        <p:spPr bwMode="auto">
          <a:xfrm>
            <a:off x="173567" y="5226051"/>
            <a:ext cx="6864351" cy="615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defRPr sz="1300">
                <a:solidFill>
                  <a:schemeClr val="tx1"/>
                </a:solidFill>
                <a:latin charset="-122" pitchFamily="2" typeface="华文细黑"/>
                <a:ea charset="-122" pitchFamily="2" typeface="华文细黑"/>
              </a:defRPr>
            </a:lvl1pPr>
            <a:lvl2pPr defTabSz="685800">
              <a:defRPr sz="1300">
                <a:solidFill>
                  <a:schemeClr val="tx1"/>
                </a:solidFill>
                <a:latin charset="-122" pitchFamily="2" typeface="华文细黑"/>
                <a:ea charset="-122" pitchFamily="2" typeface="华文细黑"/>
              </a:defRPr>
            </a:lvl2pPr>
            <a:lvl3pPr defTabSz="685800">
              <a:defRPr sz="1300">
                <a:solidFill>
                  <a:schemeClr val="tx1"/>
                </a:solidFill>
                <a:latin charset="-122" pitchFamily="2" typeface="华文细黑"/>
                <a:ea charset="-122" pitchFamily="2" typeface="华文细黑"/>
              </a:defRPr>
            </a:lvl3pPr>
            <a:lvl4pPr defTabSz="685800">
              <a:defRPr sz="1300">
                <a:solidFill>
                  <a:schemeClr val="tx1"/>
                </a:solidFill>
                <a:latin charset="-122" pitchFamily="2" typeface="华文细黑"/>
                <a:ea charset="-122" pitchFamily="2" typeface="华文细黑"/>
              </a:defRPr>
            </a:lvl4pPr>
            <a:lvl5pPr defTabSz="685800">
              <a:defRPr sz="1300">
                <a:solidFill>
                  <a:schemeClr val="tx1"/>
                </a:solidFill>
                <a:latin charset="-122" pitchFamily="2" typeface="华文细黑"/>
                <a:ea charset="-122" pitchFamily="2" typeface="华文细黑"/>
              </a:defRPr>
            </a:lvl5pPr>
            <a:lvl6pPr defTabSz="685800"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685800"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685800"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685800"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90000"/>
              </a:lnSpc>
              <a:spcBef>
                <a:spcPct val="0"/>
              </a:spcBef>
              <a:spcAft>
                <a:spcPct val="0"/>
              </a:spcAft>
              <a:buFont charset="0" panose="020b0604020202020204" pitchFamily="34" typeface="Arial"/>
              <a:buNone/>
            </a:pPr>
            <a:r>
              <a:rPr altLang="zh-CN" lang="en-US" sz="3733">
                <a:solidFill>
                  <a:prstClr val="white"/>
                </a:solidFill>
              </a:rPr>
              <a:t>CREATED WITH WISDOM</a:t>
            </a:r>
          </a:p>
        </p:txBody>
      </p:sp>
      <p:sp>
        <p:nvSpPr>
          <p:cNvPr id="18" name="Content Placeholder 2"/>
          <p:cNvSpPr txBox="1">
            <a:spLocks noChangeArrowheads="1"/>
          </p:cNvSpPr>
          <p:nvPr/>
        </p:nvSpPr>
        <p:spPr bwMode="auto">
          <a:xfrm>
            <a:off x="194733" y="5882218"/>
            <a:ext cx="11830051" cy="8149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1467">
                <a:solidFill>
                  <a:prstClr val="white"/>
                </a:solidFill>
              </a:rPr>
              <a:t>There are many variations of passages of Lorem available, but the majority have suffered alteration in some form, by injected humor, or randomized words which don't look even slightly believable. If you are going to use a passage</a:t>
            </a:r>
          </a:p>
        </p:txBody>
      </p:sp>
      <p:grpSp>
        <p:nvGrpSpPr>
          <p:cNvPr id="4" name="组合 3"/>
          <p:cNvGrpSpPr/>
          <p:nvPr/>
        </p:nvGrpSpPr>
        <p:grpSpPr>
          <a:xfrm>
            <a:off x="5302251" y="0"/>
            <a:ext cx="2825749" cy="4885267"/>
            <a:chOff x="3976338" y="-3"/>
            <a:chExt cx="2119663" cy="3664530"/>
          </a:xfrm>
        </p:grpSpPr>
        <p:sp>
          <p:nvSpPr>
            <p:cNvPr id="7" name="矩形 6"/>
            <p:cNvSpPr/>
            <p:nvPr/>
          </p:nvSpPr>
          <p:spPr>
            <a:xfrm>
              <a:off x="3990627" y="-3"/>
              <a:ext cx="1897377" cy="366453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0" name="矩形 9"/>
            <p:cNvSpPr/>
            <p:nvPr/>
          </p:nvSpPr>
          <p:spPr>
            <a:xfrm>
              <a:off x="3982689" y="-3"/>
              <a:ext cx="1908491" cy="3664530"/>
            </a:xfrm>
            <a:prstGeom prst="rect">
              <a:avLst/>
            </a:prstGeom>
            <a:solidFill>
              <a:srgbClr val="255D6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2" name="文本框 11"/>
            <p:cNvSpPr txBox="1"/>
            <p:nvPr/>
          </p:nvSpPr>
          <p:spPr>
            <a:xfrm>
              <a:off x="3976338" y="1317831"/>
              <a:ext cx="1692555" cy="404000"/>
            </a:xfrm>
            <a:prstGeom prst="rect">
              <a:avLst/>
            </a:prstGeom>
            <a:noFill/>
          </p:spPr>
          <p:txBody>
            <a:bodyPr>
              <a:spAutoFit/>
            </a:bodyPr>
            <a:lstStyle/>
            <a:p>
              <a:pPr defTabSz="913530">
                <a:defRPr/>
              </a:pPr>
              <a:r>
                <a:rPr altLang="zh-CN" b="1" lang="en-US" sz="1467">
                  <a:solidFill>
                    <a:prstClr val="white">
                      <a:lumMod val="95000"/>
                    </a:prstClr>
                  </a:solidFill>
                </a:rPr>
                <a:t>Something Special</a:t>
              </a:r>
            </a:p>
            <a:p>
              <a:pPr defTabSz="913530">
                <a:defRPr/>
              </a:pPr>
              <a:r>
                <a:rPr altLang="zh-CN" b="1" lang="en-US" sz="1467">
                  <a:solidFill>
                    <a:prstClr val="white">
                      <a:lumMod val="95000"/>
                    </a:prstClr>
                  </a:solidFill>
                </a:rPr>
                <a:t>…</a:t>
              </a:r>
            </a:p>
          </p:txBody>
        </p:sp>
        <p:sp>
          <p:nvSpPr>
            <p:cNvPr id="21520" name="Rectangle 23"/>
            <p:cNvSpPr>
              <a:spLocks noChangeArrowheads="1"/>
            </p:cNvSpPr>
            <p:nvPr/>
          </p:nvSpPr>
          <p:spPr bwMode="auto">
            <a:xfrm>
              <a:off x="3985864" y="1673487"/>
              <a:ext cx="2110136" cy="452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lnSpc>
                  <a:spcPct val="120000"/>
                </a:lnSpc>
                <a:spcBef>
                  <a:spcPct val="0"/>
                </a:spcBef>
                <a:spcAft>
                  <a:spcPct val="0"/>
                </a:spcAft>
                <a:buFont charset="0" panose="020b0604020202020204" pitchFamily="34" typeface="Arial"/>
                <a:buNone/>
              </a:pPr>
              <a:r>
                <a:rPr altLang="zh-CN" lang="en-US" sz="933">
                  <a:solidFill>
                    <a:srgbClr val="F2F2F2"/>
                  </a:solidFill>
                </a:rPr>
                <a:t>There are many variations of passages of Lore m available, but the majority have suffered alteration in some form</a:t>
              </a:r>
            </a:p>
          </p:txBody>
        </p:sp>
      </p:grpSp>
    </p:spTree>
    <p:extLst>
      <p:ext uri="{BB962C8B-B14F-4D97-AF65-F5344CB8AC3E}">
        <p14:creationId val="170244468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1">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500"/>
                            </p:stCondLst>
                            <p:childTnLst>
                              <p:par>
                                <p:cTn fill="hold" id="26" nodeType="afterEffect" presetClass="emph" presetID="26" presetSubtype="0">
                                  <p:stCondLst>
                                    <p:cond delay="0"/>
                                  </p:stCondLst>
                                  <p:childTnLst>
                                    <p:animEffect filter="fade" transition="out">
                                      <p:cBhvr>
                                        <p:cTn dur="300" id="27" tmFilter="0, 0; .2, .5; .8, .5; 1, 0"/>
                                        <p:tgtEl>
                                          <p:spTgt spid="2"/>
                                        </p:tgtEl>
                                      </p:cBhvr>
                                    </p:animEffect>
                                    <p:animScale>
                                      <p:cBhvr>
                                        <p:cTn autoRev="1" dur="150" fill="hold" id="28"/>
                                        <p:tgtEl>
                                          <p:spTgt spid="2"/>
                                        </p:tgtEl>
                                      </p:cBhvr>
                                      <p:by x="105000" y="105000"/>
                                    </p:animScale>
                                  </p:childTnLst>
                                </p:cTn>
                              </p:par>
                              <p:par>
                                <p:cTn fill="hold" grpId="1" id="29" nodeType="withEffect" presetClass="emph" presetID="26" presetSubtype="0">
                                  <p:stCondLst>
                                    <p:cond delay="150"/>
                                  </p:stCondLst>
                                  <p:childTnLst>
                                    <p:animEffect filter="fade" transition="out">
                                      <p:cBhvr>
                                        <p:cTn dur="300" id="30" tmFilter="0, 0; .2, .5; .8, .5; 1, 0"/>
                                        <p:tgtEl>
                                          <p:spTgt spid="6"/>
                                        </p:tgtEl>
                                      </p:cBhvr>
                                    </p:animEffect>
                                    <p:animScale>
                                      <p:cBhvr>
                                        <p:cTn autoRev="1" dur="150" fill="hold" id="31"/>
                                        <p:tgtEl>
                                          <p:spTgt spid="6"/>
                                        </p:tgtEl>
                                      </p:cBhvr>
                                      <p:by x="105000" y="105000"/>
                                    </p:animScale>
                                  </p:childTnLst>
                                </p:cTn>
                              </p:par>
                              <p:par>
                                <p:cTn fill="hold" id="32" nodeType="withEffect" presetClass="emph" presetID="26" presetSubtype="0">
                                  <p:stCondLst>
                                    <p:cond delay="300"/>
                                  </p:stCondLst>
                                  <p:childTnLst>
                                    <p:animEffect filter="fade" transition="out">
                                      <p:cBhvr>
                                        <p:cTn dur="300" id="33" tmFilter="0, 0; .2, .5; .8, .5; 1, 0"/>
                                        <p:tgtEl>
                                          <p:spTgt spid="4"/>
                                        </p:tgtEl>
                                      </p:cBhvr>
                                    </p:animEffect>
                                    <p:animScale>
                                      <p:cBhvr>
                                        <p:cTn autoRev="1" dur="150" fill="hold" id="34"/>
                                        <p:tgtEl>
                                          <p:spTgt spid="4"/>
                                        </p:tgtEl>
                                      </p:cBhvr>
                                      <p:by x="105000" y="105000"/>
                                    </p:animScale>
                                  </p:childTnLst>
                                </p:cTn>
                              </p:par>
                              <p:par>
                                <p:cTn fill="hold" grpId="1" id="35" nodeType="withEffect" presetClass="emph" presetID="26" presetSubtype="0">
                                  <p:stCondLst>
                                    <p:cond delay="450"/>
                                  </p:stCondLst>
                                  <p:childTnLst>
                                    <p:animEffect filter="fade" transition="out">
                                      <p:cBhvr>
                                        <p:cTn dur="300" id="36" tmFilter="0, 0; .2, .5; .8, .5; 1, 0"/>
                                        <p:tgtEl>
                                          <p:spTgt spid="8"/>
                                        </p:tgtEl>
                                      </p:cBhvr>
                                    </p:animEffect>
                                    <p:animScale>
                                      <p:cBhvr>
                                        <p:cTn autoRev="1" dur="150" fill="hold" id="37"/>
                                        <p:tgtEl>
                                          <p:spTgt spid="8"/>
                                        </p:tgtEl>
                                      </p:cBhvr>
                                      <p:by x="105000" y="105000"/>
                                    </p:animScale>
                                  </p:childTnLst>
                                </p:cTn>
                              </p:par>
                              <p:par>
                                <p:cTn fill="hold" grpId="1" id="38" nodeType="withEffect" presetClass="emph" presetID="26" presetSubtype="0">
                                  <p:stCondLst>
                                    <p:cond delay="600"/>
                                  </p:stCondLst>
                                  <p:childTnLst>
                                    <p:animEffect filter="fade" transition="out">
                                      <p:cBhvr>
                                        <p:cTn dur="300" id="39" tmFilter="0, 0; .2, .5; .8, .5; 1, 0"/>
                                        <p:tgtEl>
                                          <p:spTgt spid="9"/>
                                        </p:tgtEl>
                                      </p:cBhvr>
                                    </p:animEffect>
                                    <p:animScale>
                                      <p:cBhvr>
                                        <p:cTn autoRev="1" dur="150" fill="hold" id="40"/>
                                        <p:tgtEl>
                                          <p:spTgt spid="9"/>
                                        </p:tgtEl>
                                      </p:cBhvr>
                                      <p:by x="105000" y="105000"/>
                                    </p:animScale>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2" presetSubtype="8">
                                  <p:stCondLst>
                                    <p:cond delay="0"/>
                                  </p:stCondLst>
                                  <p:childTnLst>
                                    <p:set>
                                      <p:cBhvr>
                                        <p:cTn dur="1" fill="hold" id="44">
                                          <p:stCondLst>
                                            <p:cond delay="0"/>
                                          </p:stCondLst>
                                        </p:cTn>
                                        <p:tgtEl>
                                          <p:spTgt spid="17"/>
                                        </p:tgtEl>
                                        <p:attrNameLst>
                                          <p:attrName>style.visibility</p:attrName>
                                        </p:attrNameLst>
                                      </p:cBhvr>
                                      <p:to>
                                        <p:strVal val="visible"/>
                                      </p:to>
                                    </p:set>
                                    <p:animEffect filter="wipe(left)" transition="in">
                                      <p:cBhvr>
                                        <p:cTn dur="500" id="45"/>
                                        <p:tgtEl>
                                          <p:spTgt spid="17"/>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22" presetSubtype="8">
                                  <p:stCondLst>
                                    <p:cond delay="0"/>
                                  </p:stCondLst>
                                  <p:childTnLst>
                                    <p:set>
                                      <p:cBhvr>
                                        <p:cTn dur="1" fill="hold" id="49">
                                          <p:stCondLst>
                                            <p:cond delay="0"/>
                                          </p:stCondLst>
                                        </p:cTn>
                                        <p:tgtEl>
                                          <p:spTgt spid="18"/>
                                        </p:tgtEl>
                                        <p:attrNameLst>
                                          <p:attrName>style.visibility</p:attrName>
                                        </p:attrNameLst>
                                      </p:cBhvr>
                                      <p:to>
                                        <p:strVal val="visible"/>
                                      </p:to>
                                    </p:set>
                                    <p:animEffect filter="wipe(left)" transition="in">
                                      <p:cBhvr>
                                        <p:cTn dur="500" id="5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8"/>
      <p:bldP grpId="1" spid="8"/>
      <p:bldP grpId="0" spid="9"/>
      <p:bldP grpId="1" spid="9"/>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3930651" y="3604684"/>
            <a:ext cx="958851" cy="8276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2" name="六边形 11"/>
          <p:cNvSpPr>
            <a:spLocks noChangeAspect="1"/>
          </p:cNvSpPr>
          <p:nvPr/>
        </p:nvSpPr>
        <p:spPr>
          <a:xfrm rot="16200000">
            <a:off x="2035176" y="4202642"/>
            <a:ext cx="575733" cy="49741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3" name="六边形 12"/>
          <p:cNvSpPr>
            <a:spLocks noChangeAspect="1"/>
          </p:cNvSpPr>
          <p:nvPr/>
        </p:nvSpPr>
        <p:spPr>
          <a:xfrm rot="16200000">
            <a:off x="1963209" y="2134659"/>
            <a:ext cx="719667" cy="62018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sp>
        <p:nvSpPr>
          <p:cNvPr id="10" name="文本框 9"/>
          <p:cNvSpPr>
            <a:spLocks noChangeArrowheads="1"/>
          </p:cNvSpPr>
          <p:nvPr/>
        </p:nvSpPr>
        <p:spPr bwMode="auto">
          <a:xfrm>
            <a:off x="2362200" y="2097617"/>
            <a:ext cx="1905000" cy="2209800"/>
          </a:xfrm>
          <a:custGeom>
            <a:gdLst>
              <a:gd fmla="*/ 660300 w 1427586" name="T0"/>
              <a:gd fmla="*/ 354337 h 1656000" name="T1"/>
              <a:gd fmla="*/ 545483 w 1427586" name="T2"/>
              <a:gd fmla="*/ 375559 h 1656000" name="T3"/>
              <a:gd fmla="*/ 467670 w 1427586" name="T4"/>
              <a:gd fmla="*/ 438136 h 1656000" name="T5"/>
              <a:gd fmla="*/ 430123 w 1427586" name="T6"/>
              <a:gd fmla="*/ 522208 h 1656000" name="T7"/>
              <a:gd fmla="*/ 422505 w 1427586" name="T8"/>
              <a:gd fmla="*/ 638929 h 1656000" name="T9"/>
              <a:gd fmla="*/ 422505 w 1427586" name="T10"/>
              <a:gd fmla="*/ 671034 h 1656000" name="T11"/>
              <a:gd fmla="*/ 619488 w 1427586" name="T12"/>
              <a:gd fmla="*/ 671034 h 1656000" name="T13"/>
              <a:gd fmla="*/ 619488 w 1427586" name="T14"/>
              <a:gd fmla="*/ 587234 h 1656000" name="T15"/>
              <a:gd fmla="*/ 631749 w 1427586" name="T16"/>
              <a:gd fmla="*/ 509420 h 1656000" name="T17"/>
              <a:gd fmla="*/ 669074 w 1427586" name="T18"/>
              <a:gd fmla="*/ 489831 h 1656000" name="T19"/>
              <a:gd fmla="*/ 706400 w 1427586" name="T20"/>
              <a:gd fmla="*/ 507516 h 1656000" name="T21"/>
              <a:gd fmla="*/ 718660 w 1427586" name="T22"/>
              <a:gd fmla="*/ 561115 h 1656000" name="T23"/>
              <a:gd fmla="*/ 678121 w 1427586" name="T24"/>
              <a:gd fmla="*/ 691440 h 1656000" name="T25"/>
              <a:gd fmla="*/ 422641 w 1427586" name="T26"/>
              <a:gd fmla="*/ 1126490 h 1656000" name="T27"/>
              <a:gd fmla="*/ 422505 w 1427586" name="T28"/>
              <a:gd fmla="*/ 1252189 h 1656000" name="T29"/>
              <a:gd fmla="*/ 906257 w 1427586" name="T30"/>
              <a:gd fmla="*/ 1252189 h 1656000" name="T31"/>
              <a:gd fmla="*/ 906257 w 1427586" name="T32"/>
              <a:gd fmla="*/ 1102003 h 1656000" name="T33"/>
              <a:gd fmla="*/ 665180 w 1427586" name="T34"/>
              <a:gd fmla="*/ 1102003 h 1656000" name="T35"/>
              <a:gd fmla="*/ 888023 w 1427586" name="T36"/>
              <a:gd fmla="*/ 743950 h 1656000" name="T37"/>
              <a:gd fmla="*/ 925846 w 1427586" name="T38"/>
              <a:gd fmla="*/ 583969 h 1656000" name="T39"/>
              <a:gd fmla="*/ 858643 w 1427586" name="T40"/>
              <a:gd fmla="*/ 419363 h 1656000" name="T41"/>
              <a:gd fmla="*/ 660300 w 1427586" name="T42"/>
              <a:gd fmla="*/ 354337 h 1656000" name="T43"/>
              <a:gd fmla="*/ 713793 w 1427586" name="T44"/>
              <a:gd fmla="*/ 0 h 1656000" name="T45"/>
              <a:gd fmla="*/ 1427586 w 1427586" name="T46"/>
              <a:gd fmla="*/ 356896 h 1656000" name="T47"/>
              <a:gd fmla="*/ 1427586 w 1427586" name="T48"/>
              <a:gd fmla="*/ 1299103 h 1656000" name="T49"/>
              <a:gd fmla="*/ 713793 w 1427586" name="T50"/>
              <a:gd fmla="*/ 1656000 h 1656000" name="T51"/>
              <a:gd fmla="*/ 0 w 1427586" name="T52"/>
              <a:gd fmla="*/ 1299103 h 1656000" name="T53"/>
              <a:gd fmla="*/ 0 w 1427586" name="T54"/>
              <a:gd fmla="*/ 356896 h 1656000" name="T55"/>
              <a:gd fmla="*/ 713793 w 1427586" name="T56"/>
              <a:gd fmla="*/ 0 h 16560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56000" w="1427586">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pPr defTabSz="912261" fontAlgn="base">
              <a:spcBef>
                <a:spcPct val="0"/>
              </a:spcBef>
              <a:spcAft>
                <a:spcPct val="0"/>
              </a:spcAft>
            </a:pPr>
            <a:endParaRPr altLang="en-US" lang="zh-CN" sz="1733">
              <a:solidFill>
                <a:prstClr val="black"/>
              </a:solidFill>
            </a:endParaRPr>
          </a:p>
        </p:txBody>
      </p:sp>
      <p:sp>
        <p:nvSpPr>
          <p:cNvPr id="15" name="文本框 14"/>
          <p:cNvSpPr txBox="1"/>
          <p:nvPr/>
        </p:nvSpPr>
        <p:spPr bwMode="auto">
          <a:xfrm>
            <a:off x="5232400" y="2084918"/>
            <a:ext cx="4224867" cy="2042160"/>
          </a:xfrm>
          <a:prstGeom prst="rect">
            <a:avLst/>
          </a:prstGeom>
          <a:noFill/>
        </p:spPr>
        <p:txBody>
          <a:bodyPr>
            <a:spAutoFit/>
          </a:bodyPr>
          <a:lstStyle/>
          <a:p>
            <a:pPr defTabSz="913530">
              <a:defRPr/>
            </a:pPr>
            <a:r>
              <a:rPr altLang="zh-CN" lang="en-US" sz="6400">
                <a:solidFill>
                  <a:prstClr val="white">
                    <a:lumMod val="95000"/>
                  </a:prstClr>
                </a:solidFill>
                <a:cs charset="0" panose="020b0604020202020204" pitchFamily="34" typeface="Arial"/>
              </a:rPr>
              <a:t>PART TWO</a:t>
            </a:r>
          </a:p>
        </p:txBody>
      </p:sp>
      <p:sp>
        <p:nvSpPr>
          <p:cNvPr id="17" name="TextBox 111"/>
          <p:cNvSpPr txBox="1">
            <a:spLocks noChangeArrowheads="1"/>
          </p:cNvSpPr>
          <p:nvPr/>
        </p:nvSpPr>
        <p:spPr bwMode="auto">
          <a:xfrm>
            <a:off x="5232400" y="3126318"/>
            <a:ext cx="5691717" cy="1115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4" lIns="91372" rIns="91372" tIns="45684">
            <a:spAutoFit/>
          </a:bodyPr>
          <a:lstStyle>
            <a:lvl1pPr>
              <a:defRPr>
                <a:solidFill>
                  <a:schemeClr val="tx1"/>
                </a:solidFill>
                <a:latin charset="0" pitchFamily="34" typeface="Lao UI"/>
                <a:ea charset="-122" panose="020b0503020204020204" pitchFamily="34" typeface="微软雅黑"/>
              </a:defRPr>
            </a:lvl1pPr>
            <a:lvl2pPr indent="-285750" marL="742950">
              <a:defRPr>
                <a:solidFill>
                  <a:schemeClr val="tx1"/>
                </a:solidFill>
                <a:latin charset="0" pitchFamily="34" typeface="Lao UI"/>
                <a:ea charset="-122" panose="020b0503020204020204" pitchFamily="34" typeface="微软雅黑"/>
              </a:defRPr>
            </a:lvl2pPr>
            <a:lvl3pPr indent="-228600" marL="1143000">
              <a:defRPr>
                <a:solidFill>
                  <a:schemeClr val="tx1"/>
                </a:solidFill>
                <a:latin charset="0" pitchFamily="34" typeface="Lao UI"/>
                <a:ea charset="-122" panose="020b0503020204020204" pitchFamily="34" typeface="微软雅黑"/>
              </a:defRPr>
            </a:lvl3pPr>
            <a:lvl4pPr indent="-228600" marL="1600200">
              <a:defRPr>
                <a:solidFill>
                  <a:schemeClr val="tx1"/>
                </a:solidFill>
                <a:latin charset="0" pitchFamily="34" typeface="Lao UI"/>
                <a:ea charset="-122" panose="020b0503020204020204" pitchFamily="34" typeface="微软雅黑"/>
              </a:defRPr>
            </a:lvl4pPr>
            <a:lvl5pPr indent="-228600" marL="2057400">
              <a:defRPr>
                <a:solidFill>
                  <a:schemeClr val="tx1"/>
                </a:solidFill>
                <a:latin charset="0"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itchFamily="34" typeface="Lao UI"/>
                <a:ea charset="-122" panose="020b0503020204020204" pitchFamily="34" typeface="微软雅黑"/>
              </a:defRPr>
            </a:lvl9pPr>
          </a:lstStyle>
          <a:p>
            <a:pPr defTabSz="913530">
              <a:lnSpc>
                <a:spcPct val="120000"/>
              </a:lnSpc>
              <a:defRPr/>
            </a:pPr>
            <a:r>
              <a:rPr altLang="zh-CN" lang="en-US" sz="1400">
                <a:solidFill>
                  <a:prstClr val="white"/>
                </a:solidFill>
                <a:latin charset="-122" pitchFamily="2" typeface="华文细黑"/>
                <a:ea charset="-122" pitchFamily="2" typeface="华文细黑"/>
                <a:cs charset="0" panose="020b0604020202020204"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extLst>
      <p:ext uri="{BB962C8B-B14F-4D97-AF65-F5344CB8AC3E}">
        <p14:creationId val="78535172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id="10" nodeType="withEffect" presetClass="emph" presetID="6" presetSubtype="0">
                                  <p:stCondLst>
                                    <p:cond delay="200"/>
                                  </p:stCondLst>
                                  <p:childTnLst>
                                    <p:animScale>
                                      <p:cBhvr>
                                        <p:cTn dur="250" fill="hold" id="11"/>
                                        <p:tgtEl>
                                          <p:spTgt spid="10"/>
                                        </p:tgtEl>
                                      </p:cBhvr>
                                      <p:by x="110000" y="110000"/>
                                    </p:animScale>
                                  </p:childTnLst>
                                </p:cTn>
                              </p:par>
                              <p:par>
                                <p:cTn decel="100000" fill="hold"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5"/>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17067" y="2239434"/>
            <a:ext cx="1873251" cy="3790951"/>
            <a:chOff x="3987654" y="1679757"/>
            <a:chExt cx="1404808" cy="2843752"/>
          </a:xfrm>
        </p:grpSpPr>
        <p:pic>
          <p:nvPicPr>
            <p:cNvPr id="4" name="Picture 3"/>
            <p:cNvPicPr>
              <a:picLocks noChangeAspect="1"/>
            </p:cNvPicPr>
            <p:nvPr/>
          </p:nvPicPr>
          <p:blipFill>
            <a:blip r:embed="rId3"/>
            <a:stretch>
              <a:fillRect/>
            </a:stretch>
          </p:blipFill>
          <p:spPr bwMode="auto">
            <a:xfrm>
              <a:off x="3987654" y="1679757"/>
              <a:ext cx="1404808" cy="2843752"/>
            </a:xfrm>
            <a:prstGeom prst="rect">
              <a:avLst/>
            </a:prstGeom>
            <a:effectLst>
              <a:reflection algn="bl" dir="5400000" dist="12700" endPos="11000" rotWithShape="0" stA="29000" sy="-100000"/>
            </a:effectLst>
          </p:spPr>
        </p:pic>
        <p:sp>
          <p:nvSpPr>
            <p:cNvPr id="5" name="矩形 4"/>
            <p:cNvSpPr/>
            <p:nvPr/>
          </p:nvSpPr>
          <p:spPr>
            <a:xfrm>
              <a:off x="4108293" y="2092585"/>
              <a:ext cx="1163530" cy="20228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30">
                <a:defRPr/>
              </a:pPr>
              <a:endParaRPr altLang="en-US" lang="zh-CN">
                <a:solidFill>
                  <a:prstClr val="white"/>
                </a:solidFill>
              </a:endParaRPr>
            </a:p>
          </p:txBody>
        </p:sp>
      </p:grpSp>
      <p:sp>
        <p:nvSpPr>
          <p:cNvPr id="6" name="Oval 53"/>
          <p:cNvSpPr>
            <a:spLocks noChangeAspect="1"/>
          </p:cNvSpPr>
          <p:nvPr/>
        </p:nvSpPr>
        <p:spPr>
          <a:xfrm>
            <a:off x="7634817" y="2698751"/>
            <a:ext cx="624416" cy="62653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grpSp>
        <p:nvGrpSpPr>
          <p:cNvPr id="3" name="组合 2"/>
          <p:cNvGrpSpPr/>
          <p:nvPr/>
        </p:nvGrpSpPr>
        <p:grpSpPr>
          <a:xfrm>
            <a:off x="8346017" y="2592917"/>
            <a:ext cx="3005667" cy="898918"/>
            <a:chOff x="6258927" y="1945076"/>
            <a:chExt cx="2254822" cy="674504"/>
          </a:xfrm>
        </p:grpSpPr>
        <p:sp>
          <p:nvSpPr>
            <p:cNvPr id="25606" name="Rectangle 23"/>
            <p:cNvSpPr>
              <a:spLocks noChangeArrowheads="1"/>
            </p:cNvSpPr>
            <p:nvPr/>
          </p:nvSpPr>
          <p:spPr bwMode="auto">
            <a:xfrm>
              <a:off x="6258926" y="2180649"/>
              <a:ext cx="2254822" cy="43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8" name="文本框 7"/>
            <p:cNvSpPr txBox="1"/>
            <p:nvPr/>
          </p:nvSpPr>
          <p:spPr>
            <a:xfrm>
              <a:off x="6262103" y="1945076"/>
              <a:ext cx="1460871" cy="228707"/>
            </a:xfrm>
            <a:prstGeom prst="rect">
              <a:avLst/>
            </a:prstGeom>
            <a:noFill/>
          </p:spPr>
          <p:txBody>
            <a:bodyPr>
              <a:spAutoFit/>
            </a:bodyPr>
            <a:lstStyle/>
            <a:p>
              <a:pPr defTabSz="913530">
                <a:defRPr/>
              </a:pPr>
              <a:r>
                <a:rPr altLang="zh-CN" lang="en-US" sz="1400">
                  <a:solidFill>
                    <a:prstClr val="white"/>
                  </a:solidFill>
                  <a:cs charset="0" pitchFamily="34" typeface="Open Sans"/>
                </a:rPr>
                <a:t>HAPPY COSTUMER</a:t>
              </a:r>
            </a:p>
          </p:txBody>
        </p:sp>
      </p:grpSp>
      <p:sp>
        <p:nvSpPr>
          <p:cNvPr id="12" name="Oval 53"/>
          <p:cNvSpPr>
            <a:spLocks noChangeAspect="1"/>
          </p:cNvSpPr>
          <p:nvPr/>
        </p:nvSpPr>
        <p:spPr>
          <a:xfrm>
            <a:off x="7634817" y="3837517"/>
            <a:ext cx="624416" cy="624416"/>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grpSp>
        <p:nvGrpSpPr>
          <p:cNvPr id="9" name="组合 8"/>
          <p:cNvGrpSpPr/>
          <p:nvPr/>
        </p:nvGrpSpPr>
        <p:grpSpPr>
          <a:xfrm>
            <a:off x="8346017" y="3731683"/>
            <a:ext cx="3005667" cy="898918"/>
            <a:chOff x="6258927" y="2798218"/>
            <a:chExt cx="2254822" cy="674504"/>
          </a:xfrm>
        </p:grpSpPr>
        <p:sp>
          <p:nvSpPr>
            <p:cNvPr id="25610" name="Rectangle 23"/>
            <p:cNvSpPr>
              <a:spLocks noChangeArrowheads="1"/>
            </p:cNvSpPr>
            <p:nvPr/>
          </p:nvSpPr>
          <p:spPr bwMode="auto">
            <a:xfrm>
              <a:off x="6258926" y="3033791"/>
              <a:ext cx="2254822" cy="43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14" name="文本框 13"/>
            <p:cNvSpPr txBox="1"/>
            <p:nvPr/>
          </p:nvSpPr>
          <p:spPr>
            <a:xfrm>
              <a:off x="6262103" y="2798218"/>
              <a:ext cx="1460871" cy="236369"/>
            </a:xfrm>
            <a:prstGeom prst="rect">
              <a:avLst/>
            </a:prstGeom>
            <a:noFill/>
          </p:spPr>
          <p:txBody>
            <a:bodyPr>
              <a:spAutoFit/>
            </a:bodyPr>
            <a:lstStyle/>
            <a:p>
              <a:pPr algn="ctr" defTabSz="913530">
                <a:defRPr/>
              </a:pPr>
              <a:r>
                <a:rPr altLang="zh-CN" lang="en-US" sz="1467">
                  <a:solidFill>
                    <a:prstClr val="white"/>
                  </a:solidFill>
                  <a:cs charset="0" pitchFamily="34" typeface="Open Sans"/>
                </a:rPr>
                <a:t>UNLIMITED HOUSE</a:t>
              </a:r>
            </a:p>
          </p:txBody>
        </p:sp>
      </p:grpSp>
      <p:sp>
        <p:nvSpPr>
          <p:cNvPr id="15" name="Oval 53"/>
          <p:cNvSpPr>
            <a:spLocks noChangeAspect="1"/>
          </p:cNvSpPr>
          <p:nvPr/>
        </p:nvSpPr>
        <p:spPr>
          <a:xfrm>
            <a:off x="7634817" y="4986867"/>
            <a:ext cx="624416" cy="62653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grpSp>
        <p:nvGrpSpPr>
          <p:cNvPr id="10" name="组合 9"/>
          <p:cNvGrpSpPr/>
          <p:nvPr/>
        </p:nvGrpSpPr>
        <p:grpSpPr>
          <a:xfrm>
            <a:off x="8346017" y="4881037"/>
            <a:ext cx="3005667" cy="898920"/>
            <a:chOff x="6258927" y="3661038"/>
            <a:chExt cx="2254822" cy="674504"/>
          </a:xfrm>
        </p:grpSpPr>
        <p:sp>
          <p:nvSpPr>
            <p:cNvPr id="25614" name="Rectangle 23"/>
            <p:cNvSpPr>
              <a:spLocks noChangeArrowheads="1"/>
            </p:cNvSpPr>
            <p:nvPr/>
          </p:nvSpPr>
          <p:spPr bwMode="auto">
            <a:xfrm>
              <a:off x="6258926" y="3896611"/>
              <a:ext cx="2254822" cy="434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17" name="文本框 16"/>
            <p:cNvSpPr txBox="1"/>
            <p:nvPr/>
          </p:nvSpPr>
          <p:spPr>
            <a:xfrm>
              <a:off x="6262103" y="3661038"/>
              <a:ext cx="1460871" cy="236368"/>
            </a:xfrm>
            <a:prstGeom prst="rect">
              <a:avLst/>
            </a:prstGeom>
            <a:noFill/>
          </p:spPr>
          <p:txBody>
            <a:bodyPr>
              <a:spAutoFit/>
            </a:bodyPr>
            <a:lstStyle/>
            <a:p>
              <a:pPr defTabSz="913530">
                <a:defRPr/>
              </a:pPr>
              <a:r>
                <a:rPr altLang="zh-CN" lang="en-US" sz="1467">
                  <a:solidFill>
                    <a:prstClr val="white"/>
                  </a:solidFill>
                  <a:cs charset="0" pitchFamily="34" typeface="Open Sans"/>
                </a:rPr>
                <a:t>HOBBY</a:t>
              </a:r>
            </a:p>
          </p:txBody>
        </p:sp>
      </p:grpSp>
      <p:sp>
        <p:nvSpPr>
          <p:cNvPr id="18" name="Oval 53"/>
          <p:cNvSpPr>
            <a:spLocks noChangeAspect="1"/>
          </p:cNvSpPr>
          <p:nvPr/>
        </p:nvSpPr>
        <p:spPr>
          <a:xfrm>
            <a:off x="4222751" y="2700868"/>
            <a:ext cx="626533" cy="624417"/>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grpSp>
        <p:nvGrpSpPr>
          <p:cNvPr id="11" name="组合 10"/>
          <p:cNvGrpSpPr/>
          <p:nvPr/>
        </p:nvGrpSpPr>
        <p:grpSpPr>
          <a:xfrm>
            <a:off x="1221317" y="2584452"/>
            <a:ext cx="3208867" cy="835983"/>
            <a:chOff x="916775" y="1938149"/>
            <a:chExt cx="2405215" cy="627856"/>
          </a:xfrm>
        </p:grpSpPr>
        <p:sp>
          <p:nvSpPr>
            <p:cNvPr id="25618" name="Rectangle 23"/>
            <p:cNvSpPr>
              <a:spLocks noChangeArrowheads="1"/>
            </p:cNvSpPr>
            <p:nvPr/>
          </p:nvSpPr>
          <p:spPr bwMode="auto">
            <a:xfrm>
              <a:off x="916775" y="2126671"/>
              <a:ext cx="2254822" cy="435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20" name="文本框 19"/>
            <p:cNvSpPr txBox="1"/>
            <p:nvPr/>
          </p:nvSpPr>
          <p:spPr>
            <a:xfrm>
              <a:off x="1860774" y="1938149"/>
              <a:ext cx="1461216" cy="236585"/>
            </a:xfrm>
            <a:prstGeom prst="rect">
              <a:avLst/>
            </a:prstGeom>
            <a:noFill/>
          </p:spPr>
          <p:txBody>
            <a:bodyPr>
              <a:spAutoFit/>
            </a:bodyPr>
            <a:lstStyle/>
            <a:p>
              <a:pPr algn="ctr" defTabSz="913530">
                <a:defRPr/>
              </a:pPr>
              <a:r>
                <a:rPr altLang="zh-CN" lang="en-US" sz="1467">
                  <a:solidFill>
                    <a:prstClr val="white"/>
                  </a:solidFill>
                  <a:cs charset="0" pitchFamily="34" typeface="Open Sans"/>
                </a:rPr>
                <a:t>Photograph</a:t>
              </a:r>
            </a:p>
          </p:txBody>
        </p:sp>
      </p:grpSp>
      <p:grpSp>
        <p:nvGrpSpPr>
          <p:cNvPr id="27" name="组合 26"/>
          <p:cNvGrpSpPr/>
          <p:nvPr/>
        </p:nvGrpSpPr>
        <p:grpSpPr>
          <a:xfrm>
            <a:off x="1219201" y="3706283"/>
            <a:ext cx="3206751" cy="836597"/>
            <a:chOff x="914823" y="2779911"/>
            <a:chExt cx="2405215" cy="626785"/>
          </a:xfrm>
        </p:grpSpPr>
        <p:sp>
          <p:nvSpPr>
            <p:cNvPr id="25621" name="Rectangle 23"/>
            <p:cNvSpPr>
              <a:spLocks noChangeArrowheads="1"/>
            </p:cNvSpPr>
            <p:nvPr/>
          </p:nvSpPr>
          <p:spPr bwMode="auto">
            <a:xfrm>
              <a:off x="914823" y="2968433"/>
              <a:ext cx="2254822" cy="433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22" name="文本框 21"/>
            <p:cNvSpPr txBox="1"/>
            <p:nvPr/>
          </p:nvSpPr>
          <p:spPr>
            <a:xfrm>
              <a:off x="1859446" y="2779911"/>
              <a:ext cx="1460592" cy="236009"/>
            </a:xfrm>
            <a:prstGeom prst="rect">
              <a:avLst/>
            </a:prstGeom>
            <a:noFill/>
          </p:spPr>
          <p:txBody>
            <a:bodyPr>
              <a:spAutoFit/>
            </a:bodyPr>
            <a:lstStyle/>
            <a:p>
              <a:pPr algn="ctr" defTabSz="913530">
                <a:defRPr/>
              </a:pPr>
              <a:r>
                <a:rPr altLang="zh-CN" lang="en-US" sz="1467">
                  <a:solidFill>
                    <a:prstClr val="white"/>
                  </a:solidFill>
                  <a:cs charset="0" pitchFamily="34" typeface="Open Sans"/>
                </a:rPr>
                <a:t>TIME CLOCK</a:t>
              </a:r>
            </a:p>
          </p:txBody>
        </p:sp>
      </p:grpSp>
      <p:grpSp>
        <p:nvGrpSpPr>
          <p:cNvPr id="28" name="组合 27"/>
          <p:cNvGrpSpPr/>
          <p:nvPr/>
        </p:nvGrpSpPr>
        <p:grpSpPr>
          <a:xfrm>
            <a:off x="1153584" y="4881031"/>
            <a:ext cx="3206749" cy="836597"/>
            <a:chOff x="865453" y="3661038"/>
            <a:chExt cx="2405215" cy="626785"/>
          </a:xfrm>
        </p:grpSpPr>
        <p:sp>
          <p:nvSpPr>
            <p:cNvPr id="25624" name="Rectangle 23"/>
            <p:cNvSpPr>
              <a:spLocks noChangeArrowheads="1"/>
            </p:cNvSpPr>
            <p:nvPr/>
          </p:nvSpPr>
          <p:spPr bwMode="auto">
            <a:xfrm>
              <a:off x="865453" y="3849560"/>
              <a:ext cx="2254822" cy="433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itchFamily="2" typeface="华文细黑"/>
                  <a:ea charset="-122" pitchFamily="2" typeface="华文细黑"/>
                </a:defRPr>
              </a:lvl1pPr>
              <a:lvl2pPr defTabSz="1087438">
                <a:defRPr sz="1300">
                  <a:solidFill>
                    <a:schemeClr val="tx1"/>
                  </a:solidFill>
                  <a:latin charset="-122" pitchFamily="2" typeface="华文细黑"/>
                  <a:ea charset="-122" pitchFamily="2" typeface="华文细黑"/>
                </a:defRPr>
              </a:lvl2pPr>
              <a:lvl3pPr defTabSz="1087438">
                <a:defRPr sz="1300">
                  <a:solidFill>
                    <a:schemeClr val="tx1"/>
                  </a:solidFill>
                  <a:latin charset="-122" pitchFamily="2" typeface="华文细黑"/>
                  <a:ea charset="-122" pitchFamily="2" typeface="华文细黑"/>
                </a:defRPr>
              </a:lvl3pPr>
              <a:lvl4pPr defTabSz="1087438">
                <a:defRPr sz="1300">
                  <a:solidFill>
                    <a:schemeClr val="tx1"/>
                  </a:solidFill>
                  <a:latin charset="-122" pitchFamily="2" typeface="华文细黑"/>
                  <a:ea charset="-122" pitchFamily="2" typeface="华文细黑"/>
                </a:defRPr>
              </a:lvl4pPr>
              <a:lvl5pPr defTabSz="1087438">
                <a:defRPr sz="1300">
                  <a:solidFill>
                    <a:schemeClr val="tx1"/>
                  </a:solidFill>
                  <a:latin charset="-122" pitchFamily="2" typeface="华文细黑"/>
                  <a:ea charset="-122" pitchFamily="2" typeface="华文细黑"/>
                </a:defRPr>
              </a:lvl5pPr>
              <a:lvl6pPr defTabSz="1087438" fontAlgn="base" indent="458788" marL="18272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6pPr>
              <a:lvl7pPr defTabSz="1087438" fontAlgn="base" indent="458788" marL="22844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7pPr>
              <a:lvl8pPr defTabSz="1087438" fontAlgn="base" indent="458788" marL="27416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8pPr>
              <a:lvl9pPr defTabSz="1087438" fontAlgn="base" indent="458788" marL="3198813">
                <a:spcBef>
                  <a:spcPct val="0"/>
                </a:spcBef>
                <a:spcAft>
                  <a:spcPct val="0"/>
                </a:spcAft>
                <a:buFont charset="0" panose="020b0604020202020204" pitchFamily="34" typeface="Arial"/>
                <a:defRPr sz="1300">
                  <a:solidFill>
                    <a:schemeClr val="tx1"/>
                  </a:solidFill>
                  <a:latin charset="-122" pitchFamily="2" typeface="华文细黑"/>
                  <a:ea charset="-122" pitchFamily="2" typeface="华文细黑"/>
                </a:defRPr>
              </a:lvl9pPr>
            </a:lstStyle>
            <a:p>
              <a:pPr fontAlgn="base">
                <a:spcBef>
                  <a:spcPct val="0"/>
                </a:spcBef>
                <a:spcAft>
                  <a:spcPct val="0"/>
                </a:spcAft>
                <a:buFont charset="0" panose="020b0604020202020204" pitchFamily="34" typeface="Arial"/>
                <a:buNone/>
              </a:pPr>
              <a:r>
                <a:rPr altLang="zh-CN" lang="en-US" sz="1067">
                  <a:solidFill>
                    <a:prstClr val="white"/>
                  </a:solidFill>
                </a:rPr>
                <a:t>There are many variations of passages of Lore m available, but the majority have suffered alteration in some form, by</a:t>
              </a:r>
            </a:p>
          </p:txBody>
        </p:sp>
        <p:sp>
          <p:nvSpPr>
            <p:cNvPr id="24" name="文本框 23"/>
            <p:cNvSpPr txBox="1"/>
            <p:nvPr/>
          </p:nvSpPr>
          <p:spPr>
            <a:xfrm>
              <a:off x="1810075" y="3661039"/>
              <a:ext cx="1460593" cy="236009"/>
            </a:xfrm>
            <a:prstGeom prst="rect">
              <a:avLst/>
            </a:prstGeom>
            <a:noFill/>
          </p:spPr>
          <p:txBody>
            <a:bodyPr>
              <a:spAutoFit/>
            </a:bodyPr>
            <a:lstStyle/>
            <a:p>
              <a:pPr defTabSz="913530">
                <a:defRPr/>
              </a:pPr>
              <a:r>
                <a:rPr altLang="zh-CN" lang="en-US" sz="1467">
                  <a:solidFill>
                    <a:prstClr val="white"/>
                  </a:solidFill>
                  <a:cs charset="0" pitchFamily="34" typeface="Open Sans"/>
                </a:rPr>
                <a:t>PERFORMANCE</a:t>
              </a:r>
            </a:p>
          </p:txBody>
        </p:sp>
      </p:grpSp>
      <p:sp>
        <p:nvSpPr>
          <p:cNvPr id="25" name="Oval 53"/>
          <p:cNvSpPr>
            <a:spLocks noChangeAspect="1"/>
          </p:cNvSpPr>
          <p:nvPr/>
        </p:nvSpPr>
        <p:spPr>
          <a:xfrm>
            <a:off x="4203701" y="3881968"/>
            <a:ext cx="624417" cy="624417"/>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sp>
        <p:nvSpPr>
          <p:cNvPr id="26" name="Oval 53"/>
          <p:cNvSpPr>
            <a:spLocks noChangeAspect="1"/>
          </p:cNvSpPr>
          <p:nvPr/>
        </p:nvSpPr>
        <p:spPr>
          <a:xfrm>
            <a:off x="4203701" y="4967817"/>
            <a:ext cx="624417" cy="624416"/>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defTabSz="913530">
              <a:defRPr/>
            </a:pPr>
            <a:r>
              <a:rPr lang="en-US" sz="1867">
                <a:solidFill>
                  <a:prstClr val="white"/>
                </a:solidFill>
                <a:latin charset="0" pitchFamily="2" typeface="FontAwesome"/>
              </a:rPr>
              <a:t></a:t>
            </a:r>
          </a:p>
        </p:txBody>
      </p:sp>
    </p:spTree>
    <p:extLst>
      <p:ext uri="{BB962C8B-B14F-4D97-AF65-F5344CB8AC3E}">
        <p14:creationId val="290271295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250" fill="hold" id="13"/>
                                        <p:tgtEl>
                                          <p:spTgt spid="6"/>
                                        </p:tgtEl>
                                        <p:attrNameLst>
                                          <p:attrName>ppt_w</p:attrName>
                                        </p:attrNameLst>
                                      </p:cBhvr>
                                      <p:tavLst>
                                        <p:tav tm="0">
                                          <p:val>
                                            <p:fltVal val="0"/>
                                          </p:val>
                                        </p:tav>
                                        <p:tav tm="100000">
                                          <p:val>
                                            <p:strVal val="#ppt_w"/>
                                          </p:val>
                                        </p:tav>
                                      </p:tavLst>
                                    </p:anim>
                                    <p:anim calcmode="lin" valueType="num">
                                      <p:cBhvr>
                                        <p:cTn dur="250" fill="hold" id="14"/>
                                        <p:tgtEl>
                                          <p:spTgt spid="6"/>
                                        </p:tgtEl>
                                        <p:attrNameLst>
                                          <p:attrName>ppt_h</p:attrName>
                                        </p:attrNameLst>
                                      </p:cBhvr>
                                      <p:tavLst>
                                        <p:tav tm="0">
                                          <p:val>
                                            <p:fltVal val="0"/>
                                          </p:val>
                                        </p:tav>
                                        <p:tav tm="100000">
                                          <p:val>
                                            <p:strVal val="#ppt_h"/>
                                          </p:val>
                                        </p:tav>
                                      </p:tavLst>
                                    </p:anim>
                                    <p:animEffect filter="fade" transition="in">
                                      <p:cBhvr>
                                        <p:cTn dur="250" id="15"/>
                                        <p:tgtEl>
                                          <p:spTgt spid="6"/>
                                        </p:tgtEl>
                                      </p:cBhvr>
                                    </p:animEffect>
                                  </p:childTnLst>
                                </p:cTn>
                              </p:par>
                              <p:par>
                                <p:cTn decel="100000" fill="hold" grpId="1" id="16" nodeType="withEffect" presetClass="emph" presetID="6" presetSubtype="0">
                                  <p:stCondLst>
                                    <p:cond delay="200"/>
                                  </p:stCondLst>
                                  <p:childTnLst>
                                    <p:animScale>
                                      <p:cBhvr>
                                        <p:cTn dur="250" fill="hold" id="17"/>
                                        <p:tgtEl>
                                          <p:spTgt spid="6"/>
                                        </p:tgtEl>
                                      </p:cBhvr>
                                      <p:by x="110000" y="110000"/>
                                    </p:animScale>
                                  </p:childTnLst>
                                </p:cTn>
                              </p:par>
                              <p:par>
                                <p:cTn decel="100000" fill="hold" grpId="2" id="18" nodeType="withEffect" presetClass="emph" presetID="6" presetSubtype="0">
                                  <p:stCondLst>
                                    <p:cond delay="300"/>
                                  </p:stCondLst>
                                  <p:childTnLst>
                                    <p:animScale>
                                      <p:cBhvr>
                                        <p:cTn dur="250" fill="hold" id="19"/>
                                        <p:tgtEl>
                                          <p:spTgt spid="6"/>
                                        </p:tgtEl>
                                      </p:cBhvr>
                                      <p:by x="91000" y="91000"/>
                                    </p:animScale>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8">
                                  <p:stCondLst>
                                    <p:cond delay="0"/>
                                  </p:stCondLst>
                                  <p:childTnLst>
                                    <p:set>
                                      <p:cBhvr>
                                        <p:cTn dur="1" fill="hold" id="23">
                                          <p:stCondLst>
                                            <p:cond delay="0"/>
                                          </p:stCondLst>
                                        </p:cTn>
                                        <p:tgtEl>
                                          <p:spTgt spid="3"/>
                                        </p:tgtEl>
                                        <p:attrNameLst>
                                          <p:attrName>style.visibility</p:attrName>
                                        </p:attrNameLst>
                                      </p:cBhvr>
                                      <p:to>
                                        <p:strVal val="visible"/>
                                      </p:to>
                                    </p:set>
                                    <p:animEffect filter="wipe(left)" transition="in">
                                      <p:cBhvr>
                                        <p:cTn dur="500" id="24"/>
                                        <p:tgtEl>
                                          <p:spTgt spid="3"/>
                                        </p:tgtEl>
                                      </p:cBhvr>
                                    </p:animEffect>
                                  </p:childTnLst>
                                </p:cTn>
                              </p:par>
                            </p:childTnLst>
                          </p:cTn>
                        </p:par>
                        <p:par>
                          <p:cTn fill="hold" id="25" nodeType="afterGroup">
                            <p:stCondLst>
                              <p:cond delay="500"/>
                            </p:stCondLst>
                            <p:childTnLst>
                              <p:par>
                                <p:cTn fill="hold" grpId="0" id="26" nodeType="after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250" fill="hold" id="28"/>
                                        <p:tgtEl>
                                          <p:spTgt spid="12"/>
                                        </p:tgtEl>
                                        <p:attrNameLst>
                                          <p:attrName>ppt_w</p:attrName>
                                        </p:attrNameLst>
                                      </p:cBhvr>
                                      <p:tavLst>
                                        <p:tav tm="0">
                                          <p:val>
                                            <p:fltVal val="0"/>
                                          </p:val>
                                        </p:tav>
                                        <p:tav tm="100000">
                                          <p:val>
                                            <p:strVal val="#ppt_w"/>
                                          </p:val>
                                        </p:tav>
                                      </p:tavLst>
                                    </p:anim>
                                    <p:anim calcmode="lin" valueType="num">
                                      <p:cBhvr>
                                        <p:cTn dur="250" fill="hold" id="29"/>
                                        <p:tgtEl>
                                          <p:spTgt spid="12"/>
                                        </p:tgtEl>
                                        <p:attrNameLst>
                                          <p:attrName>ppt_h</p:attrName>
                                        </p:attrNameLst>
                                      </p:cBhvr>
                                      <p:tavLst>
                                        <p:tav tm="0">
                                          <p:val>
                                            <p:fltVal val="0"/>
                                          </p:val>
                                        </p:tav>
                                        <p:tav tm="100000">
                                          <p:val>
                                            <p:strVal val="#ppt_h"/>
                                          </p:val>
                                        </p:tav>
                                      </p:tavLst>
                                    </p:anim>
                                    <p:animEffect filter="fade" transition="in">
                                      <p:cBhvr>
                                        <p:cTn dur="250" id="30"/>
                                        <p:tgtEl>
                                          <p:spTgt spid="12"/>
                                        </p:tgtEl>
                                      </p:cBhvr>
                                    </p:animEffect>
                                  </p:childTnLst>
                                </p:cTn>
                              </p:par>
                              <p:par>
                                <p:cTn decel="100000" fill="hold" grpId="1" id="31" nodeType="withEffect" presetClass="emph" presetID="6" presetSubtype="0">
                                  <p:stCondLst>
                                    <p:cond delay="200"/>
                                  </p:stCondLst>
                                  <p:childTnLst>
                                    <p:animScale>
                                      <p:cBhvr>
                                        <p:cTn dur="250" fill="hold" id="32"/>
                                        <p:tgtEl>
                                          <p:spTgt spid="12"/>
                                        </p:tgtEl>
                                      </p:cBhvr>
                                      <p:by x="110000" y="110000"/>
                                    </p:animScale>
                                  </p:childTnLst>
                                </p:cTn>
                              </p:par>
                              <p:par>
                                <p:cTn decel="100000" fill="hold" grpId="2" id="33" nodeType="withEffect" presetClass="emph" presetID="6" presetSubtype="0">
                                  <p:stCondLst>
                                    <p:cond delay="300"/>
                                  </p:stCondLst>
                                  <p:childTnLst>
                                    <p:animScale>
                                      <p:cBhvr>
                                        <p:cTn dur="250" fill="hold" id="34"/>
                                        <p:tgtEl>
                                          <p:spTgt spid="12"/>
                                        </p:tgtEl>
                                      </p:cBhvr>
                                      <p:by x="91000" y="91000"/>
                                    </p:animScale>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2" presetSubtype="8">
                                  <p:stCondLst>
                                    <p:cond delay="0"/>
                                  </p:stCondLst>
                                  <p:childTnLst>
                                    <p:set>
                                      <p:cBhvr>
                                        <p:cTn dur="1" fill="hold" id="38">
                                          <p:stCondLst>
                                            <p:cond delay="0"/>
                                          </p:stCondLst>
                                        </p:cTn>
                                        <p:tgtEl>
                                          <p:spTgt spid="9"/>
                                        </p:tgtEl>
                                        <p:attrNameLst>
                                          <p:attrName>style.visibility</p:attrName>
                                        </p:attrNameLst>
                                      </p:cBhvr>
                                      <p:to>
                                        <p:strVal val="visible"/>
                                      </p:to>
                                    </p:set>
                                    <p:animEffect filter="wipe(left)" transition="in">
                                      <p:cBhvr>
                                        <p:cTn dur="500" id="39"/>
                                        <p:tgtEl>
                                          <p:spTgt spid="9"/>
                                        </p:tgtEl>
                                      </p:cBhvr>
                                    </p:animEffect>
                                  </p:childTnLst>
                                </p:cTn>
                              </p:par>
                            </p:childTnLst>
                          </p:cTn>
                        </p:par>
                        <p:par>
                          <p:cTn fill="hold" id="40" nodeType="afterGroup">
                            <p:stCondLst>
                              <p:cond delay="500"/>
                            </p:stCondLst>
                            <p:childTnLst>
                              <p:par>
                                <p:cTn fill="hold" grpId="0" id="41" nodeType="afterEffect" presetClass="entr" presetID="53"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250" fill="hold" id="43"/>
                                        <p:tgtEl>
                                          <p:spTgt spid="15"/>
                                        </p:tgtEl>
                                        <p:attrNameLst>
                                          <p:attrName>ppt_w</p:attrName>
                                        </p:attrNameLst>
                                      </p:cBhvr>
                                      <p:tavLst>
                                        <p:tav tm="0">
                                          <p:val>
                                            <p:fltVal val="0"/>
                                          </p:val>
                                        </p:tav>
                                        <p:tav tm="100000">
                                          <p:val>
                                            <p:strVal val="#ppt_w"/>
                                          </p:val>
                                        </p:tav>
                                      </p:tavLst>
                                    </p:anim>
                                    <p:anim calcmode="lin" valueType="num">
                                      <p:cBhvr>
                                        <p:cTn dur="250" fill="hold" id="44"/>
                                        <p:tgtEl>
                                          <p:spTgt spid="15"/>
                                        </p:tgtEl>
                                        <p:attrNameLst>
                                          <p:attrName>ppt_h</p:attrName>
                                        </p:attrNameLst>
                                      </p:cBhvr>
                                      <p:tavLst>
                                        <p:tav tm="0">
                                          <p:val>
                                            <p:fltVal val="0"/>
                                          </p:val>
                                        </p:tav>
                                        <p:tav tm="100000">
                                          <p:val>
                                            <p:strVal val="#ppt_h"/>
                                          </p:val>
                                        </p:tav>
                                      </p:tavLst>
                                    </p:anim>
                                    <p:animEffect filter="fade" transition="in">
                                      <p:cBhvr>
                                        <p:cTn dur="250" id="45"/>
                                        <p:tgtEl>
                                          <p:spTgt spid="15"/>
                                        </p:tgtEl>
                                      </p:cBhvr>
                                    </p:animEffect>
                                  </p:childTnLst>
                                </p:cTn>
                              </p:par>
                              <p:par>
                                <p:cTn decel="100000" fill="hold" grpId="1" id="46" nodeType="withEffect" presetClass="emph" presetID="6" presetSubtype="0">
                                  <p:stCondLst>
                                    <p:cond delay="200"/>
                                  </p:stCondLst>
                                  <p:childTnLst>
                                    <p:animScale>
                                      <p:cBhvr>
                                        <p:cTn dur="250" fill="hold" id="47"/>
                                        <p:tgtEl>
                                          <p:spTgt spid="15"/>
                                        </p:tgtEl>
                                      </p:cBhvr>
                                      <p:by x="110000" y="110000"/>
                                    </p:animScale>
                                  </p:childTnLst>
                                </p:cTn>
                              </p:par>
                              <p:par>
                                <p:cTn decel="100000" fill="hold" grpId="2" id="48" nodeType="withEffect" presetClass="emph" presetID="6" presetSubtype="0">
                                  <p:stCondLst>
                                    <p:cond delay="300"/>
                                  </p:stCondLst>
                                  <p:childTnLst>
                                    <p:animScale>
                                      <p:cBhvr>
                                        <p:cTn dur="250" fill="hold" id="49"/>
                                        <p:tgtEl>
                                          <p:spTgt spid="15"/>
                                        </p:tgtEl>
                                      </p:cBhvr>
                                      <p:by x="91000" y="91000"/>
                                    </p:animScale>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22" presetSubtype="8">
                                  <p:stCondLst>
                                    <p:cond delay="0"/>
                                  </p:stCondLst>
                                  <p:childTnLst>
                                    <p:set>
                                      <p:cBhvr>
                                        <p:cTn dur="1" fill="hold" id="53">
                                          <p:stCondLst>
                                            <p:cond delay="0"/>
                                          </p:stCondLst>
                                        </p:cTn>
                                        <p:tgtEl>
                                          <p:spTgt spid="10"/>
                                        </p:tgtEl>
                                        <p:attrNameLst>
                                          <p:attrName>style.visibility</p:attrName>
                                        </p:attrNameLst>
                                      </p:cBhvr>
                                      <p:to>
                                        <p:strVal val="visible"/>
                                      </p:to>
                                    </p:set>
                                    <p:animEffect filter="wipe(left)" transition="in">
                                      <p:cBhvr>
                                        <p:cTn dur="500" id="54"/>
                                        <p:tgtEl>
                                          <p:spTgt spid="10"/>
                                        </p:tgtEl>
                                      </p:cBhvr>
                                    </p:animEffect>
                                  </p:childTnLst>
                                </p:cTn>
                              </p:par>
                            </p:childTnLst>
                          </p:cTn>
                        </p:par>
                        <p:par>
                          <p:cTn fill="hold" id="55" nodeType="afterGroup">
                            <p:stCondLst>
                              <p:cond delay="500"/>
                            </p:stCondLst>
                            <p:childTnLst>
                              <p:par>
                                <p:cTn fill="hold" grpId="0" id="56" nodeType="afterEffect" presetClass="entr" presetID="53" presetSubtype="0">
                                  <p:stCondLst>
                                    <p:cond delay="0"/>
                                  </p:stCondLst>
                                  <p:childTnLst>
                                    <p:set>
                                      <p:cBhvr>
                                        <p:cTn dur="1" fill="hold" id="57">
                                          <p:stCondLst>
                                            <p:cond delay="0"/>
                                          </p:stCondLst>
                                        </p:cTn>
                                        <p:tgtEl>
                                          <p:spTgt spid="18"/>
                                        </p:tgtEl>
                                        <p:attrNameLst>
                                          <p:attrName>style.visibility</p:attrName>
                                        </p:attrNameLst>
                                      </p:cBhvr>
                                      <p:to>
                                        <p:strVal val="visible"/>
                                      </p:to>
                                    </p:set>
                                    <p:anim calcmode="lin" valueType="num">
                                      <p:cBhvr>
                                        <p:cTn dur="250" fill="hold" id="58"/>
                                        <p:tgtEl>
                                          <p:spTgt spid="18"/>
                                        </p:tgtEl>
                                        <p:attrNameLst>
                                          <p:attrName>ppt_w</p:attrName>
                                        </p:attrNameLst>
                                      </p:cBhvr>
                                      <p:tavLst>
                                        <p:tav tm="0">
                                          <p:val>
                                            <p:fltVal val="0"/>
                                          </p:val>
                                        </p:tav>
                                        <p:tav tm="100000">
                                          <p:val>
                                            <p:strVal val="#ppt_w"/>
                                          </p:val>
                                        </p:tav>
                                      </p:tavLst>
                                    </p:anim>
                                    <p:anim calcmode="lin" valueType="num">
                                      <p:cBhvr>
                                        <p:cTn dur="250" fill="hold" id="59"/>
                                        <p:tgtEl>
                                          <p:spTgt spid="18"/>
                                        </p:tgtEl>
                                        <p:attrNameLst>
                                          <p:attrName>ppt_h</p:attrName>
                                        </p:attrNameLst>
                                      </p:cBhvr>
                                      <p:tavLst>
                                        <p:tav tm="0">
                                          <p:val>
                                            <p:fltVal val="0"/>
                                          </p:val>
                                        </p:tav>
                                        <p:tav tm="100000">
                                          <p:val>
                                            <p:strVal val="#ppt_h"/>
                                          </p:val>
                                        </p:tav>
                                      </p:tavLst>
                                    </p:anim>
                                    <p:animEffect filter="fade" transition="in">
                                      <p:cBhvr>
                                        <p:cTn dur="250" id="60"/>
                                        <p:tgtEl>
                                          <p:spTgt spid="18"/>
                                        </p:tgtEl>
                                      </p:cBhvr>
                                    </p:animEffect>
                                  </p:childTnLst>
                                </p:cTn>
                              </p:par>
                              <p:par>
                                <p:cTn decel="100000" fill="hold" grpId="1" id="61" nodeType="withEffect" presetClass="emph" presetID="6" presetSubtype="0">
                                  <p:stCondLst>
                                    <p:cond delay="200"/>
                                  </p:stCondLst>
                                  <p:childTnLst>
                                    <p:animScale>
                                      <p:cBhvr>
                                        <p:cTn dur="250" fill="hold" id="62"/>
                                        <p:tgtEl>
                                          <p:spTgt spid="18"/>
                                        </p:tgtEl>
                                      </p:cBhvr>
                                      <p:by x="110000" y="110000"/>
                                    </p:animScale>
                                  </p:childTnLst>
                                </p:cTn>
                              </p:par>
                              <p:par>
                                <p:cTn decel="100000" fill="hold" grpId="2" id="63" nodeType="withEffect" presetClass="emph" presetID="6" presetSubtype="0">
                                  <p:stCondLst>
                                    <p:cond delay="300"/>
                                  </p:stCondLst>
                                  <p:childTnLst>
                                    <p:animScale>
                                      <p:cBhvr>
                                        <p:cTn dur="250" fill="hold" id="64"/>
                                        <p:tgtEl>
                                          <p:spTgt spid="18"/>
                                        </p:tgtEl>
                                      </p:cBhvr>
                                      <p:by x="91000" y="91000"/>
                                    </p:animScale>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id="67" nodeType="clickEffect" presetClass="entr" presetID="22" presetSubtype="2">
                                  <p:stCondLst>
                                    <p:cond delay="0"/>
                                  </p:stCondLst>
                                  <p:childTnLst>
                                    <p:set>
                                      <p:cBhvr>
                                        <p:cTn dur="1" fill="hold" id="68">
                                          <p:stCondLst>
                                            <p:cond delay="0"/>
                                          </p:stCondLst>
                                        </p:cTn>
                                        <p:tgtEl>
                                          <p:spTgt spid="11"/>
                                        </p:tgtEl>
                                        <p:attrNameLst>
                                          <p:attrName>style.visibility</p:attrName>
                                        </p:attrNameLst>
                                      </p:cBhvr>
                                      <p:to>
                                        <p:strVal val="visible"/>
                                      </p:to>
                                    </p:set>
                                    <p:animEffect filter="wipe(right)" transition="in">
                                      <p:cBhvr>
                                        <p:cTn dur="500" id="69"/>
                                        <p:tgtEl>
                                          <p:spTgt spid="11"/>
                                        </p:tgtEl>
                                      </p:cBhvr>
                                    </p:animEffect>
                                  </p:childTnLst>
                                </p:cTn>
                              </p:par>
                            </p:childTnLst>
                          </p:cTn>
                        </p:par>
                        <p:par>
                          <p:cTn fill="hold" id="70" nodeType="afterGroup">
                            <p:stCondLst>
                              <p:cond delay="500"/>
                            </p:stCondLst>
                            <p:childTnLst>
                              <p:par>
                                <p:cTn fill="hold" grpId="0" id="71" nodeType="afterEffect" presetClass="entr" presetID="53" presetSubtype="0">
                                  <p:stCondLst>
                                    <p:cond delay="0"/>
                                  </p:stCondLst>
                                  <p:childTnLst>
                                    <p:set>
                                      <p:cBhvr>
                                        <p:cTn dur="1" fill="hold" id="72">
                                          <p:stCondLst>
                                            <p:cond delay="0"/>
                                          </p:stCondLst>
                                        </p:cTn>
                                        <p:tgtEl>
                                          <p:spTgt spid="25"/>
                                        </p:tgtEl>
                                        <p:attrNameLst>
                                          <p:attrName>style.visibility</p:attrName>
                                        </p:attrNameLst>
                                      </p:cBhvr>
                                      <p:to>
                                        <p:strVal val="visible"/>
                                      </p:to>
                                    </p:set>
                                    <p:anim calcmode="lin" valueType="num">
                                      <p:cBhvr>
                                        <p:cTn dur="250" fill="hold" id="73"/>
                                        <p:tgtEl>
                                          <p:spTgt spid="25"/>
                                        </p:tgtEl>
                                        <p:attrNameLst>
                                          <p:attrName>ppt_w</p:attrName>
                                        </p:attrNameLst>
                                      </p:cBhvr>
                                      <p:tavLst>
                                        <p:tav tm="0">
                                          <p:val>
                                            <p:fltVal val="0"/>
                                          </p:val>
                                        </p:tav>
                                        <p:tav tm="100000">
                                          <p:val>
                                            <p:strVal val="#ppt_w"/>
                                          </p:val>
                                        </p:tav>
                                      </p:tavLst>
                                    </p:anim>
                                    <p:anim calcmode="lin" valueType="num">
                                      <p:cBhvr>
                                        <p:cTn dur="250" fill="hold" id="74"/>
                                        <p:tgtEl>
                                          <p:spTgt spid="25"/>
                                        </p:tgtEl>
                                        <p:attrNameLst>
                                          <p:attrName>ppt_h</p:attrName>
                                        </p:attrNameLst>
                                      </p:cBhvr>
                                      <p:tavLst>
                                        <p:tav tm="0">
                                          <p:val>
                                            <p:fltVal val="0"/>
                                          </p:val>
                                        </p:tav>
                                        <p:tav tm="100000">
                                          <p:val>
                                            <p:strVal val="#ppt_h"/>
                                          </p:val>
                                        </p:tav>
                                      </p:tavLst>
                                    </p:anim>
                                    <p:animEffect filter="fade" transition="in">
                                      <p:cBhvr>
                                        <p:cTn dur="250" id="75"/>
                                        <p:tgtEl>
                                          <p:spTgt spid="25"/>
                                        </p:tgtEl>
                                      </p:cBhvr>
                                    </p:animEffect>
                                  </p:childTnLst>
                                </p:cTn>
                              </p:par>
                              <p:par>
                                <p:cTn decel="100000" fill="hold" grpId="1" id="76" nodeType="withEffect" presetClass="emph" presetID="6" presetSubtype="0">
                                  <p:stCondLst>
                                    <p:cond delay="200"/>
                                  </p:stCondLst>
                                  <p:childTnLst>
                                    <p:animScale>
                                      <p:cBhvr>
                                        <p:cTn dur="250" fill="hold" id="77"/>
                                        <p:tgtEl>
                                          <p:spTgt spid="25"/>
                                        </p:tgtEl>
                                      </p:cBhvr>
                                      <p:by x="110000" y="110000"/>
                                    </p:animScale>
                                  </p:childTnLst>
                                </p:cTn>
                              </p:par>
                              <p:par>
                                <p:cTn decel="100000" fill="hold" grpId="2" id="78" nodeType="withEffect" presetClass="emph" presetID="6" presetSubtype="0">
                                  <p:stCondLst>
                                    <p:cond delay="300"/>
                                  </p:stCondLst>
                                  <p:childTnLst>
                                    <p:animScale>
                                      <p:cBhvr>
                                        <p:cTn dur="250" fill="hold" id="79"/>
                                        <p:tgtEl>
                                          <p:spTgt spid="25"/>
                                        </p:tgtEl>
                                      </p:cBhvr>
                                      <p:by x="91000" y="91000"/>
                                    </p:animScale>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22" presetSubtype="2">
                                  <p:stCondLst>
                                    <p:cond delay="0"/>
                                  </p:stCondLst>
                                  <p:childTnLst>
                                    <p:set>
                                      <p:cBhvr>
                                        <p:cTn dur="1" fill="hold" id="83">
                                          <p:stCondLst>
                                            <p:cond delay="0"/>
                                          </p:stCondLst>
                                        </p:cTn>
                                        <p:tgtEl>
                                          <p:spTgt spid="27"/>
                                        </p:tgtEl>
                                        <p:attrNameLst>
                                          <p:attrName>style.visibility</p:attrName>
                                        </p:attrNameLst>
                                      </p:cBhvr>
                                      <p:to>
                                        <p:strVal val="visible"/>
                                      </p:to>
                                    </p:set>
                                    <p:animEffect filter="wipe(right)" transition="in">
                                      <p:cBhvr>
                                        <p:cTn dur="500" id="84"/>
                                        <p:tgtEl>
                                          <p:spTgt spid="27"/>
                                        </p:tgtEl>
                                      </p:cBhvr>
                                    </p:animEffect>
                                  </p:childTnLst>
                                </p:cTn>
                              </p:par>
                            </p:childTnLst>
                          </p:cTn>
                        </p:par>
                        <p:par>
                          <p:cTn fill="hold" id="85" nodeType="afterGroup">
                            <p:stCondLst>
                              <p:cond delay="500"/>
                            </p:stCondLst>
                            <p:childTnLst>
                              <p:par>
                                <p:cTn fill="hold" grpId="0" id="86" nodeType="afterEffect" presetClass="entr" presetID="53" presetSubtype="0">
                                  <p:stCondLst>
                                    <p:cond delay="0"/>
                                  </p:stCondLst>
                                  <p:childTnLst>
                                    <p:set>
                                      <p:cBhvr>
                                        <p:cTn dur="1" fill="hold" id="87">
                                          <p:stCondLst>
                                            <p:cond delay="0"/>
                                          </p:stCondLst>
                                        </p:cTn>
                                        <p:tgtEl>
                                          <p:spTgt spid="26"/>
                                        </p:tgtEl>
                                        <p:attrNameLst>
                                          <p:attrName>style.visibility</p:attrName>
                                        </p:attrNameLst>
                                      </p:cBhvr>
                                      <p:to>
                                        <p:strVal val="visible"/>
                                      </p:to>
                                    </p:set>
                                    <p:anim calcmode="lin" valueType="num">
                                      <p:cBhvr>
                                        <p:cTn dur="250" fill="hold" id="88"/>
                                        <p:tgtEl>
                                          <p:spTgt spid="26"/>
                                        </p:tgtEl>
                                        <p:attrNameLst>
                                          <p:attrName>ppt_w</p:attrName>
                                        </p:attrNameLst>
                                      </p:cBhvr>
                                      <p:tavLst>
                                        <p:tav tm="0">
                                          <p:val>
                                            <p:fltVal val="0"/>
                                          </p:val>
                                        </p:tav>
                                        <p:tav tm="100000">
                                          <p:val>
                                            <p:strVal val="#ppt_w"/>
                                          </p:val>
                                        </p:tav>
                                      </p:tavLst>
                                    </p:anim>
                                    <p:anim calcmode="lin" valueType="num">
                                      <p:cBhvr>
                                        <p:cTn dur="250" fill="hold" id="89"/>
                                        <p:tgtEl>
                                          <p:spTgt spid="26"/>
                                        </p:tgtEl>
                                        <p:attrNameLst>
                                          <p:attrName>ppt_h</p:attrName>
                                        </p:attrNameLst>
                                      </p:cBhvr>
                                      <p:tavLst>
                                        <p:tav tm="0">
                                          <p:val>
                                            <p:fltVal val="0"/>
                                          </p:val>
                                        </p:tav>
                                        <p:tav tm="100000">
                                          <p:val>
                                            <p:strVal val="#ppt_h"/>
                                          </p:val>
                                        </p:tav>
                                      </p:tavLst>
                                    </p:anim>
                                    <p:animEffect filter="fade" transition="in">
                                      <p:cBhvr>
                                        <p:cTn dur="250" id="90"/>
                                        <p:tgtEl>
                                          <p:spTgt spid="26"/>
                                        </p:tgtEl>
                                      </p:cBhvr>
                                    </p:animEffect>
                                  </p:childTnLst>
                                </p:cTn>
                              </p:par>
                              <p:par>
                                <p:cTn decel="100000" fill="hold" grpId="1" id="91" nodeType="withEffect" presetClass="emph" presetID="6" presetSubtype="0">
                                  <p:stCondLst>
                                    <p:cond delay="200"/>
                                  </p:stCondLst>
                                  <p:childTnLst>
                                    <p:animScale>
                                      <p:cBhvr>
                                        <p:cTn dur="250" fill="hold" id="92"/>
                                        <p:tgtEl>
                                          <p:spTgt spid="26"/>
                                        </p:tgtEl>
                                      </p:cBhvr>
                                      <p:by x="110000" y="110000"/>
                                    </p:animScale>
                                  </p:childTnLst>
                                </p:cTn>
                              </p:par>
                              <p:par>
                                <p:cTn decel="100000" fill="hold" grpId="2" id="93" nodeType="withEffect" presetClass="emph" presetID="6" presetSubtype="0">
                                  <p:stCondLst>
                                    <p:cond delay="300"/>
                                  </p:stCondLst>
                                  <p:childTnLst>
                                    <p:animScale>
                                      <p:cBhvr>
                                        <p:cTn dur="250" fill="hold" id="94"/>
                                        <p:tgtEl>
                                          <p:spTgt spid="26"/>
                                        </p:tgtEl>
                                      </p:cBhvr>
                                      <p:by x="91000" y="91000"/>
                                    </p:animScale>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id="97" nodeType="clickEffect" presetClass="entr" presetID="22" presetSubtype="2">
                                  <p:stCondLst>
                                    <p:cond delay="0"/>
                                  </p:stCondLst>
                                  <p:childTnLst>
                                    <p:set>
                                      <p:cBhvr>
                                        <p:cTn dur="1" fill="hold" id="98">
                                          <p:stCondLst>
                                            <p:cond delay="0"/>
                                          </p:stCondLst>
                                        </p:cTn>
                                        <p:tgtEl>
                                          <p:spTgt spid="28"/>
                                        </p:tgtEl>
                                        <p:attrNameLst>
                                          <p:attrName>style.visibility</p:attrName>
                                        </p:attrNameLst>
                                      </p:cBhvr>
                                      <p:to>
                                        <p:strVal val="visible"/>
                                      </p:to>
                                    </p:set>
                                    <p:animEffect filter="wipe(right)" transition="in">
                                      <p:cBhvr>
                                        <p:cTn dur="500" id="9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12"/>
      <p:bldP grpId="1" spid="12"/>
      <p:bldP grpId="2" spid="12"/>
      <p:bldP grpId="0" spid="15"/>
      <p:bldP grpId="1" spid="15"/>
      <p:bldP grpId="2" spid="15"/>
      <p:bldP grpId="0" spid="18"/>
      <p:bldP grpId="1" spid="18"/>
      <p:bldP grpId="2" spid="18"/>
      <p:bldP grpId="0" spid="25"/>
      <p:bldP grpId="1" spid="25"/>
      <p:bldP grpId="2" spid="25"/>
      <p:bldP grpId="0" spid="26"/>
      <p:bldP grpId="1" spid="26"/>
      <p:bldP grpId="2" spid="2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Arial"/>
      </a:majorFont>
      <a:minorFont>
        <a:latin typeface="华文细黑"/>
        <a:ea typeface="华文细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184</Paragraphs>
  <Slides>23</Slides>
  <Notes>23</Notes>
  <TotalTime>22</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华文细黑</vt:lpstr>
      <vt:lpstr>Calibri Light</vt:lpstr>
      <vt:lpstr>Calibri</vt:lpstr>
      <vt:lpstr>微软雅黑</vt:lpstr>
      <vt:lpstr>宋体</vt:lpstr>
      <vt:lpstr>Arial Unicode MS</vt:lpstr>
      <vt:lpstr>Lao UI</vt:lpstr>
      <vt:lpstr>FontAwesome</vt:lpstr>
      <vt:lpstr>Open Sans</vt:lpstr>
      <vt:lpstr>Source Sans Pro Light</vt:lpstr>
      <vt:lpstr>Open Sans Light</vt:lpstr>
      <vt:lpstr>Agency FB</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2016-02-15T01:12:27Z</dcterms:created>
  <cp:lastModifiedBy>Administrator</cp:lastModifiedBy>
  <dcterms:modified xsi:type="dcterms:W3CDTF">2021-08-20T10:56:28Z</dcterms:modified>
  <cp:revision>6</cp:revision>
  <dc:title>PowerPoint 演示文稿</dc:title>
</cp:coreProperties>
</file>