
<file path=[Content_Types].xml><?xml version="1.0" encoding="utf-8"?>
<Types xmlns="http://schemas.openxmlformats.org/package/2006/content-types">
  <Default ContentType="image/jpeg" Extension="jpe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66" r:id="rId1"/>
    <p:sldMasterId id="2147483689" r:id="rId2"/>
  </p:sldMasterIdLst>
  <p:notesMasterIdLst>
    <p:notesMasterId r:id="rId3"/>
  </p:notesMasterIdLst>
  <p:sldIdLst>
    <p:sldId id="257" r:id="rId4"/>
    <p:sldId id="258" r:id="rId5"/>
    <p:sldId id="259" r:id="rId6"/>
    <p:sldId id="260" r:id="rId7"/>
    <p:sldId id="262" r:id="rId8"/>
    <p:sldId id="261" r:id="rId9"/>
    <p:sldId id="265" r:id="rId10"/>
    <p:sldId id="263" r:id="rId11"/>
    <p:sldId id="264" r:id="rId12"/>
    <p:sldId id="266" r:id="rId13"/>
    <p:sldId id="267" r:id="rId14"/>
    <p:sldId id="268" r:id="rId15"/>
  </p:sldIdLst>
  <p:sldSz cx="12192000" cy="6858000"/>
  <p:notesSz cx="6858000" cy="9144000"/>
  <p:custDataLst>
    <p:tags r:id="rId16"/>
  </p:custDataLst>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5"/>
    <p:restoredTop sz="66225"/>
  </p:normalViewPr>
  <p:slideViewPr>
    <p:cSldViewPr snapToGrid="0" snapToObjects="1">
      <p:cViewPr>
        <p:scale>
          <a:sx n="80" d="100"/>
          <a:sy n="80" d="100"/>
        </p:scale>
        <p:origin x="270" y="27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tags/tag1.xml" Type="http://schemas.openxmlformats.org/officeDocument/2006/relationships/tags"/><Relationship Id="rId17" Target="presProps.xml" Type="http://schemas.openxmlformats.org/officeDocument/2006/relationships/presProps"/><Relationship Id="rId18" Target="viewProps.xml" Type="http://schemas.openxmlformats.org/officeDocument/2006/relationships/viewProps"/><Relationship Id="rId19" Target="theme/theme1.xml" Type="http://schemas.openxmlformats.org/officeDocument/2006/relationships/theme"/><Relationship Id="rId2" Target="slideMasters/slideMaster2.xml" Type="http://schemas.openxmlformats.org/officeDocument/2006/relationships/slideMaster"/><Relationship Id="rId20"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chemeClr val="accent1">
                  <a:shade val="58000"/>
                </a:schemeClr>
              </a:solidFill>
              <a:ln w="19050">
                <a:noFill/>
              </a:ln>
            </c:spPr>
            <c:extLst>
              <c:ext xmlns:c16="http://schemas.microsoft.com/office/drawing/2014/chart" uri="{C3380CC4-5D6E-409C-BE32-E72D297353CC}">
                <c16:uniqueId val="{00000001-356B-4B27-9CFC-22D8D1FCD553}"/>
              </c:ext>
            </c:extLst>
          </c:dPt>
          <c:dPt>
            <c:idx val="1"/>
            <c:invertIfNegative val="1"/>
            <c:spPr>
              <a:solidFill>
                <a:schemeClr val="accent1">
                  <a:shade val="86000"/>
                </a:schemeClr>
              </a:solidFill>
              <a:ln w="19050">
                <a:noFill/>
              </a:ln>
            </c:spPr>
            <c:extLst>
              <c:ext xmlns:c16="http://schemas.microsoft.com/office/drawing/2014/chart" uri="{C3380CC4-5D6E-409C-BE32-E72D297353CC}">
                <c16:uniqueId val="{00000003-356B-4B27-9CFC-22D8D1FCD553}"/>
              </c:ext>
            </c:extLst>
          </c:dPt>
          <c:dPt>
            <c:idx val="2"/>
            <c:invertIfNegative val="1"/>
            <c:spPr>
              <a:solidFill>
                <a:schemeClr val="accent1">
                  <a:tint val="86000"/>
                </a:schemeClr>
              </a:solidFill>
              <a:ln w="19050">
                <a:noFill/>
              </a:ln>
            </c:spPr>
            <c:extLst>
              <c:ext xmlns:c16="http://schemas.microsoft.com/office/drawing/2014/chart" uri="{C3380CC4-5D6E-409C-BE32-E72D297353CC}">
                <c16:uniqueId val="{00000005-356B-4B27-9CFC-22D8D1FCD553}"/>
              </c:ext>
            </c:extLst>
          </c:dPt>
          <c:dPt>
            <c:idx val="3"/>
            <c:invertIfNegative val="1"/>
            <c:spPr>
              <a:solidFill>
                <a:schemeClr val="accent1">
                  <a:tint val="58000"/>
                </a:schemeClr>
              </a:solidFill>
              <a:ln w="19050">
                <a:noFill/>
              </a:ln>
            </c:spPr>
            <c:extLst>
              <c:ext xmlns:c16="http://schemas.microsoft.com/office/drawing/2014/chart" uri="{C3380CC4-5D6E-409C-BE32-E72D297353CC}">
                <c16:uniqueId val="{00000007-356B-4B27-9CFC-22D8D1FCD553}"/>
              </c:ext>
            </c:extLst>
          </c:dPt>
          <c:dLbls>
            <c:delete val="1"/>
            <c:extLst>
              <c:ext xmlns:c15="http://schemas.microsoft.com/office/drawing/2012/chart" uri="{CE6537A1-D6FC-4f65-9D91-7224C49458BB}">
                <c15:showLeaderLines val="1"/>
              </c:ext>
            </c:extLst>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356B-4B27-9CFC-22D8D1FCD553}"/>
            </c:ext>
          </c:extLst>
        </c:ser>
        <c:dLbls>
          <c:showLegendKey val="0"/>
          <c:showVal val="0"/>
          <c:showCatName val="0"/>
          <c:showSerName val="0"/>
          <c:showPercent val="0"/>
          <c:showBubbleSize val="0"/>
          <c:showLeaderLines val="0"/>
        </c:dLbls>
        <c:firstSliceAng/>
        <c:holeSize val="43"/>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chemeClr val="accent2">
                  <a:shade val="58000"/>
                </a:schemeClr>
              </a:solidFill>
              <a:ln w="19050">
                <a:noFill/>
              </a:ln>
            </c:spPr>
            <c:extLst>
              <c:ext xmlns:c16="http://schemas.microsoft.com/office/drawing/2014/chart" uri="{C3380CC4-5D6E-409C-BE32-E72D297353CC}">
                <c16:uniqueId val="{00000001-CCF3-455C-9B4F-913558BEDC29}"/>
              </c:ext>
            </c:extLst>
          </c:dPt>
          <c:dPt>
            <c:idx val="1"/>
            <c:invertIfNegative val="1"/>
            <c:spPr>
              <a:solidFill>
                <a:schemeClr val="accent2">
                  <a:shade val="86000"/>
                </a:schemeClr>
              </a:solidFill>
              <a:ln w="19050">
                <a:noFill/>
              </a:ln>
            </c:spPr>
            <c:extLst>
              <c:ext xmlns:c16="http://schemas.microsoft.com/office/drawing/2014/chart" uri="{C3380CC4-5D6E-409C-BE32-E72D297353CC}">
                <c16:uniqueId val="{00000003-CCF3-455C-9B4F-913558BEDC29}"/>
              </c:ext>
            </c:extLst>
          </c:dPt>
          <c:dPt>
            <c:idx val="2"/>
            <c:invertIfNegative val="1"/>
            <c:spPr>
              <a:solidFill>
                <a:schemeClr val="accent2">
                  <a:tint val="86000"/>
                </a:schemeClr>
              </a:solidFill>
              <a:ln w="19050">
                <a:noFill/>
              </a:ln>
            </c:spPr>
            <c:extLst>
              <c:ext xmlns:c16="http://schemas.microsoft.com/office/drawing/2014/chart" uri="{C3380CC4-5D6E-409C-BE32-E72D297353CC}">
                <c16:uniqueId val="{00000005-CCF3-455C-9B4F-913558BEDC29}"/>
              </c:ext>
            </c:extLst>
          </c:dPt>
          <c:dPt>
            <c:idx val="3"/>
            <c:invertIfNegative val="1"/>
            <c:spPr>
              <a:solidFill>
                <a:schemeClr val="accent2">
                  <a:tint val="58000"/>
                </a:schemeClr>
              </a:solidFill>
              <a:ln w="19050">
                <a:noFill/>
              </a:ln>
            </c:spPr>
            <c:extLst>
              <c:ext xmlns:c16="http://schemas.microsoft.com/office/drawing/2014/chart" uri="{C3380CC4-5D6E-409C-BE32-E72D297353CC}">
                <c16:uniqueId val="{00000007-CCF3-455C-9B4F-913558BEDC29}"/>
              </c:ext>
            </c:extLst>
          </c:dPt>
          <c:dLbls>
            <c:delete val="1"/>
            <c:extLst>
              <c:ext xmlns:c15="http://schemas.microsoft.com/office/drawing/2012/chart" uri="{CE6537A1-D6FC-4f65-9D91-7224C49458BB}">
                <c15:showLeaderLines val="1"/>
              </c:ext>
            </c:extLst>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CCF3-455C-9B4F-913558BEDC29}"/>
            </c:ext>
          </c:extLst>
        </c:ser>
        <c:dLbls>
          <c:showLegendKey val="0"/>
          <c:showVal val="0"/>
          <c:showCatName val="0"/>
          <c:showSerName val="0"/>
          <c:showPercent val="0"/>
          <c:showBubbleSize val="0"/>
          <c:showLeaderLines val="0"/>
        </c:dLbls>
        <c:firstSliceAng/>
        <c:holeSize val="43"/>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doughnutChart>
        <c:varyColors val="1"/>
        <c:ser>
          <c:idx val="0"/>
          <c:order val="0"/>
          <c:tx>
            <c:strRef>
              <c:f>工作表1!$B$1</c:f>
              <c:strCache>
                <c:ptCount val="1"/>
                <c:pt idx="0">
                  <c:v>销售额</c:v>
                </c:pt>
              </c:strCache>
            </c:strRef>
          </c:tx>
          <c:spPr>
            <a:ln>
              <a:noFill/>
            </a:ln>
          </c:spPr>
          <c:dPt>
            <c:idx val="0"/>
            <c:invertIfNegative val="1"/>
            <c:spPr>
              <a:solidFill>
                <a:schemeClr val="accent3">
                  <a:shade val="58000"/>
                </a:schemeClr>
              </a:solidFill>
              <a:ln w="19050">
                <a:noFill/>
              </a:ln>
            </c:spPr>
            <c:extLst>
              <c:ext xmlns:c16="http://schemas.microsoft.com/office/drawing/2014/chart" uri="{C3380CC4-5D6E-409C-BE32-E72D297353CC}">
                <c16:uniqueId val="{00000001-534B-4C3E-A829-46F17088F062}"/>
              </c:ext>
            </c:extLst>
          </c:dPt>
          <c:dPt>
            <c:idx val="1"/>
            <c:invertIfNegative val="1"/>
            <c:spPr>
              <a:solidFill>
                <a:schemeClr val="accent3">
                  <a:shade val="86000"/>
                </a:schemeClr>
              </a:solidFill>
              <a:ln w="19050">
                <a:noFill/>
              </a:ln>
            </c:spPr>
            <c:extLst>
              <c:ext xmlns:c16="http://schemas.microsoft.com/office/drawing/2014/chart" uri="{C3380CC4-5D6E-409C-BE32-E72D297353CC}">
                <c16:uniqueId val="{00000003-534B-4C3E-A829-46F17088F062}"/>
              </c:ext>
            </c:extLst>
          </c:dPt>
          <c:dPt>
            <c:idx val="2"/>
            <c:invertIfNegative val="1"/>
            <c:spPr>
              <a:solidFill>
                <a:schemeClr val="accent3">
                  <a:tint val="86000"/>
                </a:schemeClr>
              </a:solidFill>
              <a:ln w="19050">
                <a:noFill/>
              </a:ln>
            </c:spPr>
            <c:extLst>
              <c:ext xmlns:c16="http://schemas.microsoft.com/office/drawing/2014/chart" uri="{C3380CC4-5D6E-409C-BE32-E72D297353CC}">
                <c16:uniqueId val="{00000005-534B-4C3E-A829-46F17088F062}"/>
              </c:ext>
            </c:extLst>
          </c:dPt>
          <c:dPt>
            <c:idx val="3"/>
            <c:invertIfNegative val="1"/>
            <c:spPr>
              <a:solidFill>
                <a:schemeClr val="accent3">
                  <a:tint val="58000"/>
                </a:schemeClr>
              </a:solidFill>
              <a:ln w="19050">
                <a:noFill/>
              </a:ln>
            </c:spPr>
            <c:extLst>
              <c:ext xmlns:c16="http://schemas.microsoft.com/office/drawing/2014/chart" uri="{C3380CC4-5D6E-409C-BE32-E72D297353CC}">
                <c16:uniqueId val="{00000007-534B-4C3E-A829-46F17088F062}"/>
              </c:ext>
            </c:extLst>
          </c:dPt>
          <c:dLbls>
            <c:delete val="1"/>
            <c:extLst>
              <c:ext xmlns:c15="http://schemas.microsoft.com/office/drawing/2012/chart" uri="{CE6537A1-D6FC-4f65-9D91-7224C49458BB}">
                <c15:showLeaderLines val="1"/>
              </c:ext>
            </c:extLst>
          </c:dLbls>
          <c:cat>
            <c:strRef>
              <c:f>工作表1!$A$2:$A$5</c:f>
              <c:strCache>
                <c:ptCount val="4"/>
                <c:pt idx="0">
                  <c:v>第一季度</c:v>
                </c:pt>
                <c:pt idx="1">
                  <c:v>第二季度</c:v>
                </c:pt>
                <c:pt idx="2">
                  <c:v>第三季度</c:v>
                </c:pt>
                <c:pt idx="3">
                  <c:v>第四季度</c:v>
                </c:pt>
              </c:strCache>
            </c:strRef>
          </c:cat>
          <c:val>
            <c:numRef>
              <c:f>工作表1!$B$2:$B$5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534B-4C3E-A829-46F17088F062}"/>
            </c:ext>
          </c:extLst>
        </c:ser>
        <c:dLbls>
          <c:showLegendKey val="0"/>
          <c:showVal val="0"/>
          <c:showCatName val="0"/>
          <c:showSerName val="0"/>
          <c:showPercent val="0"/>
          <c:showBubbleSize val="0"/>
          <c:showLeaderLines val="0"/>
        </c:dLbls>
        <c:firstSliceAng/>
        <c:holeSize val="43"/>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工作表1!$B$1</c:f>
              <c:strCache>
                <c:ptCount val="1"/>
                <c:pt idx="0">
                  <c:v>系列 1</c:v>
                </c:pt>
              </c:strCache>
            </c:strRef>
          </c:tx>
          <c:spPr>
            <a:solidFill>
              <a:schemeClr val="accent1"/>
            </a:solidFill>
            <a:ln>
              <a:noFill/>
            </a:ln>
            <a:effectLst/>
          </c:spPr>
          <c:cat>
            <c:numRef>
              <c:f>工作表1!$A$2:$A$6</c:f>
              <c:numCache>
                <c:formatCode>m/d/yy</c:formatCode>
                <c:ptCount val="5"/>
                <c:pt idx="0">
                  <c:v>37261</c:v>
                </c:pt>
                <c:pt idx="1">
                  <c:v>37262</c:v>
                </c:pt>
                <c:pt idx="2">
                  <c:v>37263</c:v>
                </c:pt>
                <c:pt idx="3">
                  <c:v>37264</c:v>
                </c:pt>
                <c:pt idx="4">
                  <c:v>37265</c:v>
                </c:pt>
              </c:numCache>
            </c:numRef>
          </c:cat>
          <c:val>
            <c:numRef>
              <c:f>工作表1!$B$2:$B$6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59E-4A3C-B22F-F21BEF96F0F4}"/>
            </c:ext>
          </c:extLst>
        </c:ser>
        <c:ser>
          <c:idx val="1"/>
          <c:order val="1"/>
          <c:tx>
            <c:strRef>
              <c:f>工作表1!$C$1</c:f>
              <c:strCache>
                <c:ptCount val="1"/>
                <c:pt idx="0">
                  <c:v>系列 2</c:v>
                </c:pt>
              </c:strCache>
            </c:strRef>
          </c:tx>
          <c:spPr>
            <a:solidFill>
              <a:schemeClr val="accent2"/>
            </a:solidFill>
            <a:ln>
              <a:noFill/>
            </a:ln>
            <a:effectLst/>
          </c:spPr>
          <c:cat>
            <c:numRef>
              <c:f>工作表1!$A$2:$A$6</c:f>
              <c:numCache>
                <c:formatCode>m/d/yy</c:formatCode>
                <c:ptCount val="5"/>
                <c:pt idx="0">
                  <c:v>37261</c:v>
                </c:pt>
                <c:pt idx="1">
                  <c:v>37262</c:v>
                </c:pt>
                <c:pt idx="2">
                  <c:v>37263</c:v>
                </c:pt>
                <c:pt idx="3">
                  <c:v>37264</c:v>
                </c:pt>
                <c:pt idx="4">
                  <c:v>37265</c:v>
                </c:pt>
              </c:numCache>
            </c:numRef>
          </c:cat>
          <c:val>
            <c:numRef>
              <c:f>工作表1!$C$2:$C$6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59E-4A3C-B22F-F21BEF96F0F4}"/>
            </c:ext>
          </c:extLst>
        </c:ser>
        <c:ser>
          <c:idx val="2"/>
          <c:order val="2"/>
          <c:tx>
            <c:strRef>
              <c:f>工作表1!$D$1</c:f>
              <c:strCache>
                <c:ptCount val="1"/>
                <c:pt idx="0">
                  <c:v>系列 3</c:v>
                </c:pt>
              </c:strCache>
            </c:strRef>
          </c:tx>
          <c:spPr>
            <a:solidFill>
              <a:schemeClr val="accent3"/>
            </a:solidFill>
            <a:ln w="25400">
              <a:noFill/>
            </a:ln>
            <a:effectLst/>
          </c:spPr>
          <c:cat>
            <c:numRef>
              <c:f>工作表1!$A$2:$A$6</c:f>
              <c:numCache>
                <c:formatCode>m/d/yy</c:formatCode>
                <c:ptCount val="5"/>
                <c:pt idx="0">
                  <c:v>37261</c:v>
                </c:pt>
                <c:pt idx="1">
                  <c:v>37262</c:v>
                </c:pt>
                <c:pt idx="2">
                  <c:v>37263</c:v>
                </c:pt>
                <c:pt idx="3">
                  <c:v>37264</c:v>
                </c:pt>
                <c:pt idx="4">
                  <c:v>37265</c:v>
                </c:pt>
              </c:numCache>
            </c:numRef>
          </c:cat>
          <c:val>
            <c:numRef>
              <c:f>工作表1!$D$2:$D$6</c:f>
              <c:numCache>
                <c:formatCode>General</c:formatCode>
                <c:ptCount val="5"/>
                <c:pt idx="0">
                  <c:v>18</c:v>
                </c:pt>
                <c:pt idx="1">
                  <c:v>23</c:v>
                </c:pt>
                <c:pt idx="2">
                  <c:v>56</c:v>
                </c:pt>
                <c:pt idx="3">
                  <c:v>30</c:v>
                </c:pt>
                <c:pt idx="4">
                  <c:v>41</c:v>
                </c:pt>
              </c:numCache>
            </c:numRef>
          </c:val>
          <c:extLst>
            <c:ext xmlns:c16="http://schemas.microsoft.com/office/drawing/2014/chart" uri="{C3380CC4-5D6E-409C-BE32-E72D297353CC}">
              <c16:uniqueId val="{00000002-959E-4A3C-B22F-F21BEF96F0F4}"/>
            </c:ext>
          </c:extLst>
        </c:ser>
        <c:dLbls>
          <c:showLegendKey val="0"/>
          <c:showVal val="0"/>
          <c:showCatName val="0"/>
          <c:showSerName val="0"/>
          <c:showPercent val="0"/>
          <c:showBubbleSize val="0"/>
          <c:showLeaderLines val="0"/>
        </c:dLbls>
        <c:axId val="196904400"/>
        <c:axId val="196904960"/>
      </c:areaChart>
      <c:dateAx>
        <c:axId val="196904400"/>
        <c:scaling>
          <c:orientation/>
        </c:scaling>
        <c:delete val="0"/>
        <c:axPos val="b"/>
        <c:numFmt formatCode="m/d/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mn-lt"/>
                <a:ea typeface="+mn-ea"/>
                <a:cs typeface="+mn-cs"/>
              </a:defRPr>
            </a:pPr>
            <a:endParaRPr sz="1000" b="0" i="0" u="none" strike="noStrike" kern="1200" baseline="0" smtId="4294967295">
              <a:solidFill>
                <a:schemeClr val="tx1">
                  <a:lumMod val="65000"/>
                  <a:lumOff val="35000"/>
                </a:schemeClr>
              </a:solidFill>
              <a:latin typeface="+mn-lt"/>
              <a:ea typeface="+mn-ea"/>
              <a:cs typeface="+mn-cs"/>
            </a:endParaRPr>
          </a:p>
        </c:txPr>
        <c:crossAx val="196904960"/>
        <c:crosses val="autoZero"/>
        <c:auto val="0"/>
        <c:lblOffset/>
        <c:baseTimeUnit val="days"/>
      </c:dateAx>
      <c:valAx>
        <c:axId val="196904960"/>
        <c:scaling>
          <c:orientatio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spPr>
          <a:noFill/>
          <a:ln>
            <a:noFill/>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mn-lt"/>
                <a:ea typeface="+mn-ea"/>
                <a:cs typeface="+mn-cs"/>
              </a:defRPr>
            </a:pPr>
            <a:endParaRPr sz="1000" b="0" i="0" u="none" strike="noStrike" kern="1200" baseline="0" smtId="4294967295">
              <a:solidFill>
                <a:schemeClr val="tx1">
                  <a:lumMod val="65000"/>
                  <a:lumOff val="35000"/>
                </a:schemeClr>
              </a:solidFill>
              <a:latin typeface="+mn-lt"/>
              <a:ea typeface="+mn-ea"/>
              <a:cs typeface="+mn-cs"/>
            </a:endParaRPr>
          </a:p>
        </c:txPr>
        <c:crossAx val="196904400"/>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withinLinear" id="14">
  <a:schemeClr val="accent1"/>
</cs:colorStyle>
</file>

<file path=ppt/charts/colors2.xml><?xml version="1.0" encoding="utf-8"?>
<cs:colorStyle xmlns:a="http://schemas.openxmlformats.org/drawingml/2006/main" xmlns:cs="http://schemas.microsoft.com/office/drawing/2012/chartStyle" meth="withinLinear" id="15">
  <a:schemeClr val="accent2"/>
</cs:colorStyle>
</file>

<file path=ppt/charts/colors3.xml><?xml version="1.0" encoding="utf-8"?>
<cs:colorStyle xmlns:a="http://schemas.openxmlformats.org/drawingml/2006/main" xmlns:cs="http://schemas.microsoft.com/office/drawing/2012/chartStyle" meth="withinLinear" id="16">
  <a:schemeClr val="accent3"/>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B0987-CD2C-4023-A0C6-202219A7853B}" type="datetimeFigureOut">
              <a:rPr lang="zh-CN" altLang="en-US" smtClean="0"/>
              <a:t>2017/6/14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2072-47CA-475E-B9D5-B26A57891638}" type="slidenum">
              <a:rPr lang="zh-CN" altLang="en-US" smtClean="0"/>
              <a:t>‹#›</a:t>
            </a:fld>
            <a:endParaRPr lang="zh-CN" altLang="en-US"/>
          </a:p>
        </p:txBody>
      </p:sp>
    </p:spTree>
    <p:extLst>
      <p:ext uri="{BB962C8B-B14F-4D97-AF65-F5344CB8AC3E}">
        <p14:creationId val="425107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面页">
    <p:bg>
      <p:bgPr>
        <a:gradFill flip="none" rotWithShape="1">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18" name="椭圆 17"/>
          <p:cNvSpPr/>
          <p:nvPr userDrawn="1"/>
        </p:nvSpPr>
        <p:spPr>
          <a:xfrm>
            <a:off x="849780" y="5172301"/>
            <a:ext cx="5150340" cy="5150340"/>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a:off x="-765628" y="4401373"/>
            <a:ext cx="3015427" cy="301542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a:off x="849780" y="3973882"/>
            <a:ext cx="1970009" cy="19700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a:off x="422289" y="3889828"/>
            <a:ext cx="854982" cy="854982"/>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a:off x="1564236" y="6339861"/>
            <a:ext cx="1076939" cy="107693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a:off x="2484890" y="6027944"/>
            <a:ext cx="334899" cy="33489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2465188" y="4744810"/>
            <a:ext cx="873483" cy="87348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a:off x="7086881" y="-900967"/>
            <a:ext cx="2220844" cy="2220844"/>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a:off x="9454581" y="-549383"/>
            <a:ext cx="3407441" cy="3407441"/>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a:off x="8907429" y="-334768"/>
            <a:ext cx="1472991" cy="1472991"/>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a:off x="7061964" y="625398"/>
            <a:ext cx="1025650" cy="102565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a:off x="11418205" y="1911283"/>
            <a:ext cx="1590674" cy="159067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userDrawn="1"/>
        </p:nvSpPr>
        <p:spPr>
          <a:xfrm>
            <a:off x="6267191" y="1326869"/>
            <a:ext cx="453456" cy="45345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11664471" y="3298513"/>
            <a:ext cx="732468" cy="732468"/>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10879229" y="3134662"/>
            <a:ext cx="346604" cy="34660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占位符 19"/>
          <p:cNvSpPr>
            <a:spLocks noGrp="1"/>
          </p:cNvSpPr>
          <p:nvPr>
            <p:ph type="body" sz="quarter" idx="10" hasCustomPrompt="1"/>
          </p:nvPr>
        </p:nvSpPr>
        <p:spPr>
          <a:xfrm>
            <a:off x="3132306" y="2498576"/>
            <a:ext cx="5927388" cy="1357674"/>
          </a:xfrm>
          <a:prstGeom prst="rect">
            <a:avLst/>
          </a:prstGeom>
        </p:spPr>
        <p:txBody>
          <a:bodyPr anchor="t"/>
          <a:lstStyle>
            <a:lvl1pPr marL="0" indent="0" algn="ctr">
              <a:buNone/>
              <a:defRPr sz="4800" b="1"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1" name="文本占位符 19"/>
          <p:cNvSpPr>
            <a:spLocks noGrp="1"/>
          </p:cNvSpPr>
          <p:nvPr>
            <p:ph type="body" sz="quarter" idx="11" hasCustomPrompt="1"/>
          </p:nvPr>
        </p:nvSpPr>
        <p:spPr>
          <a:xfrm>
            <a:off x="3132306" y="4578972"/>
            <a:ext cx="5927388" cy="339658"/>
          </a:xfrm>
          <a:prstGeom prst="rect">
            <a:avLst/>
          </a:prstGeom>
        </p:spPr>
        <p:txBody>
          <a:bodyPr anchor="t"/>
          <a:lstStyle>
            <a:lvl1pPr marL="0" indent="0" algn="ctr">
              <a:lnSpc>
                <a:spcPct val="130000"/>
              </a:lnSpc>
              <a:buNone/>
              <a:defRPr sz="12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2" name="椭圆 21"/>
          <p:cNvSpPr/>
          <p:nvPr userDrawn="1"/>
        </p:nvSpPr>
        <p:spPr>
          <a:xfrm>
            <a:off x="901493" y="3145269"/>
            <a:ext cx="468355" cy="46835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p:cNvSpPr/>
          <p:nvPr userDrawn="1"/>
        </p:nvSpPr>
        <p:spPr>
          <a:xfrm>
            <a:off x="480939" y="2631757"/>
            <a:ext cx="724235" cy="724235"/>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a:off x="10650826" y="2926583"/>
            <a:ext cx="226929" cy="22692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val="8305357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752448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41591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9703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838239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58551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67475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072056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37369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247470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90338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2">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2">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2">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2">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2">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2">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2">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2">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2">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2">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2">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a:t>TITLE</a:t>
            </a:r>
            <a:r>
              <a:rPr kumimoji="1" lang="zh-CN" altLang="en-US"/>
              <a:t> </a:t>
            </a:r>
            <a:r>
              <a:rPr kumimoji="1" lang="en-US" altLang="zh-CN"/>
              <a:t>HERE</a:t>
            </a:r>
            <a:endParaRPr kumimoji="1" lang="zh-CN" altLang="en-US"/>
          </a:p>
        </p:txBody>
      </p:sp>
      <p:sp>
        <p:nvSpPr>
          <p:cNvPr id="20" name="文本占位符 19"/>
          <p:cNvSpPr>
            <a:spLocks noGrp="1"/>
          </p:cNvSpPr>
          <p:nvPr>
            <p:ph type="body" sz="quarter" idx="11" hasCustomPrompt="1"/>
          </p:nvPr>
        </p:nvSpPr>
        <p:spPr>
          <a:xfrm>
            <a:off x="6875388" y="270184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1" name="文本占位符 19"/>
          <p:cNvSpPr>
            <a:spLocks noGrp="1"/>
          </p:cNvSpPr>
          <p:nvPr>
            <p:ph type="body" sz="quarter" idx="12" hasCustomPrompt="1"/>
          </p:nvPr>
        </p:nvSpPr>
        <p:spPr>
          <a:xfrm>
            <a:off x="6875388" y="3742373"/>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2" name="文本占位符 19"/>
          <p:cNvSpPr>
            <a:spLocks noGrp="1"/>
          </p:cNvSpPr>
          <p:nvPr>
            <p:ph type="body" sz="quarter" idx="13" hasCustomPrompt="1"/>
          </p:nvPr>
        </p:nvSpPr>
        <p:spPr>
          <a:xfrm>
            <a:off x="6875388" y="4782906"/>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val="11873062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2">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2">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2">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2">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2">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2">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2">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2">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2">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2">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2">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a:t>TITLE</a:t>
            </a:r>
            <a:r>
              <a:rPr kumimoji="1" lang="zh-CN" altLang="en-US"/>
              <a:t> </a:t>
            </a:r>
            <a:r>
              <a:rPr kumimoji="1" lang="en-US" altLang="zh-CN"/>
              <a:t>HERE</a:t>
            </a:r>
            <a:endParaRPr kumimoji="1" lang="zh-CN" altLang="en-US"/>
          </a:p>
        </p:txBody>
      </p:sp>
      <p:sp>
        <p:nvSpPr>
          <p:cNvPr id="20" name="文本占位符 19"/>
          <p:cNvSpPr>
            <a:spLocks noGrp="1"/>
          </p:cNvSpPr>
          <p:nvPr>
            <p:ph type="body" sz="quarter" idx="11" hasCustomPrompt="1"/>
          </p:nvPr>
        </p:nvSpPr>
        <p:spPr>
          <a:xfrm>
            <a:off x="6875388" y="270184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1" name="文本占位符 19"/>
          <p:cNvSpPr>
            <a:spLocks noGrp="1"/>
          </p:cNvSpPr>
          <p:nvPr>
            <p:ph type="body" sz="quarter" idx="12" hasCustomPrompt="1"/>
          </p:nvPr>
        </p:nvSpPr>
        <p:spPr>
          <a:xfrm>
            <a:off x="6875388" y="347817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占位符 19"/>
          <p:cNvSpPr>
            <a:spLocks noGrp="1"/>
          </p:cNvSpPr>
          <p:nvPr>
            <p:ph type="body" sz="quarter" idx="13" hasCustomPrompt="1"/>
          </p:nvPr>
        </p:nvSpPr>
        <p:spPr>
          <a:xfrm>
            <a:off x="6875388" y="4254510"/>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4" name="文本占位符 19"/>
          <p:cNvSpPr>
            <a:spLocks noGrp="1"/>
          </p:cNvSpPr>
          <p:nvPr>
            <p:ph type="body" sz="quarter" idx="14" hasCustomPrompt="1"/>
          </p:nvPr>
        </p:nvSpPr>
        <p:spPr>
          <a:xfrm>
            <a:off x="6875388" y="503084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extLst>
      <p:ext uri="{BB962C8B-B14F-4D97-AF65-F5344CB8AC3E}">
        <p14:creationId val="13883915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2">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2">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2">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2">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2">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2">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2">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2">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2">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2">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2">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a:t>TITLE</a:t>
            </a:r>
            <a:r>
              <a:rPr kumimoji="1" lang="zh-CN" altLang="en-US"/>
              <a:t> </a:t>
            </a:r>
            <a:r>
              <a:rPr kumimoji="1" lang="en-US" altLang="zh-CN"/>
              <a:t>HERE</a:t>
            </a:r>
            <a:endParaRPr kumimoji="1" lang="zh-CN" altLang="en-US"/>
          </a:p>
        </p:txBody>
      </p:sp>
      <p:sp>
        <p:nvSpPr>
          <p:cNvPr id="20" name="文本占位符 19"/>
          <p:cNvSpPr>
            <a:spLocks noGrp="1"/>
          </p:cNvSpPr>
          <p:nvPr>
            <p:ph type="body" sz="quarter" idx="11" hasCustomPrompt="1"/>
          </p:nvPr>
        </p:nvSpPr>
        <p:spPr>
          <a:xfrm>
            <a:off x="6875388" y="219794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1" name="文本占位符 19"/>
          <p:cNvSpPr>
            <a:spLocks noGrp="1"/>
          </p:cNvSpPr>
          <p:nvPr>
            <p:ph type="body" sz="quarter" idx="12" hasCustomPrompt="1"/>
          </p:nvPr>
        </p:nvSpPr>
        <p:spPr>
          <a:xfrm>
            <a:off x="6875388" y="297428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占位符 19"/>
          <p:cNvSpPr>
            <a:spLocks noGrp="1"/>
          </p:cNvSpPr>
          <p:nvPr>
            <p:ph type="body" sz="quarter" idx="13" hasCustomPrompt="1"/>
          </p:nvPr>
        </p:nvSpPr>
        <p:spPr>
          <a:xfrm>
            <a:off x="6875388" y="375061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4" name="文本占位符 19"/>
          <p:cNvSpPr>
            <a:spLocks noGrp="1"/>
          </p:cNvSpPr>
          <p:nvPr>
            <p:ph type="body" sz="quarter" idx="14" hasCustomPrompt="1"/>
          </p:nvPr>
        </p:nvSpPr>
        <p:spPr>
          <a:xfrm>
            <a:off x="6875388" y="452695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5" name="文本占位符 19"/>
          <p:cNvSpPr>
            <a:spLocks noGrp="1"/>
          </p:cNvSpPr>
          <p:nvPr>
            <p:ph type="body" sz="quarter" idx="15" hasCustomPrompt="1"/>
          </p:nvPr>
        </p:nvSpPr>
        <p:spPr>
          <a:xfrm>
            <a:off x="6875388" y="530328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extLst>
      <p:ext uri="{BB962C8B-B14F-4D97-AF65-F5344CB8AC3E}">
        <p14:creationId val="12640194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目录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14" name="椭圆 13"/>
          <p:cNvSpPr/>
          <p:nvPr userDrawn="1"/>
        </p:nvSpPr>
        <p:spPr>
          <a:xfrm>
            <a:off x="5427411" y="-192105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 1"/>
          <p:cNvSpPr/>
          <p:nvPr userDrawn="1"/>
        </p:nvSpPr>
        <p:spPr>
          <a:xfrm rot="20564812">
            <a:off x="2865697" y="-275747"/>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20564812">
            <a:off x="4190298" y="-592061"/>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20564812">
            <a:off x="3813092" y="-21732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20564812">
            <a:off x="2989138" y="610281"/>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20564812">
            <a:off x="5466868" y="524062"/>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20564812">
            <a:off x="2654522" y="1149241"/>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20564812">
            <a:off x="5756216" y="1275190"/>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20564812">
            <a:off x="5301220" y="1351640"/>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20564812">
            <a:off x="5142815" y="129226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rot="20564812">
            <a:off x="6595017" y="1097850"/>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rot="20564812">
            <a:off x="1046955" y="104311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a:off x="8687528" y="147823"/>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a:off x="8291917" y="702130"/>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a:off x="8934864" y="466000"/>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a:off x="9258979" y="326538"/>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19"/>
          <p:cNvSpPr>
            <a:spLocks noGrp="1"/>
          </p:cNvSpPr>
          <p:nvPr>
            <p:ph type="body" sz="quarter" idx="10" hasCustomPrompt="1"/>
          </p:nvPr>
        </p:nvSpPr>
        <p:spPr>
          <a:xfrm>
            <a:off x="1521068" y="3546358"/>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a:t>TITLE</a:t>
            </a:r>
            <a:r>
              <a:rPr kumimoji="1" lang="zh-CN" altLang="en-US"/>
              <a:t> </a:t>
            </a:r>
            <a:r>
              <a:rPr kumimoji="1" lang="en-US" altLang="zh-CN"/>
              <a:t>HERE</a:t>
            </a:r>
            <a:endParaRPr kumimoji="1" lang="zh-CN" altLang="en-US"/>
          </a:p>
        </p:txBody>
      </p:sp>
      <p:sp>
        <p:nvSpPr>
          <p:cNvPr id="20" name="文本占位符 19"/>
          <p:cNvSpPr>
            <a:spLocks noGrp="1"/>
          </p:cNvSpPr>
          <p:nvPr>
            <p:ph type="body" sz="quarter" idx="11" hasCustomPrompt="1"/>
          </p:nvPr>
        </p:nvSpPr>
        <p:spPr>
          <a:xfrm>
            <a:off x="6875388" y="2197947"/>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1" name="文本占位符 19"/>
          <p:cNvSpPr>
            <a:spLocks noGrp="1"/>
          </p:cNvSpPr>
          <p:nvPr>
            <p:ph type="body" sz="quarter" idx="12" hasCustomPrompt="1"/>
          </p:nvPr>
        </p:nvSpPr>
        <p:spPr>
          <a:xfrm>
            <a:off x="6875388" y="2805556"/>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23" name="椭圆 22"/>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占位符 19"/>
          <p:cNvSpPr>
            <a:spLocks noGrp="1"/>
          </p:cNvSpPr>
          <p:nvPr>
            <p:ph type="body" sz="quarter" idx="13" hasCustomPrompt="1"/>
          </p:nvPr>
        </p:nvSpPr>
        <p:spPr>
          <a:xfrm>
            <a:off x="6875388" y="3413165"/>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7" name="文本占位符 19"/>
          <p:cNvSpPr>
            <a:spLocks noGrp="1"/>
          </p:cNvSpPr>
          <p:nvPr>
            <p:ph type="body" sz="quarter" idx="14" hasCustomPrompt="1"/>
          </p:nvPr>
        </p:nvSpPr>
        <p:spPr>
          <a:xfrm>
            <a:off x="6875388" y="4020774"/>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8" name="文本占位符 19"/>
          <p:cNvSpPr>
            <a:spLocks noGrp="1"/>
          </p:cNvSpPr>
          <p:nvPr>
            <p:ph type="body" sz="quarter" idx="15" hasCustomPrompt="1"/>
          </p:nvPr>
        </p:nvSpPr>
        <p:spPr>
          <a:xfrm>
            <a:off x="6875388" y="4628383"/>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9" name="文本占位符 19"/>
          <p:cNvSpPr>
            <a:spLocks noGrp="1"/>
          </p:cNvSpPr>
          <p:nvPr>
            <p:ph type="body" sz="quarter" idx="16" hasCustomPrompt="1"/>
          </p:nvPr>
        </p:nvSpPr>
        <p:spPr>
          <a:xfrm>
            <a:off x="6875388" y="5235992"/>
            <a:ext cx="3138030" cy="337452"/>
          </a:xfrm>
          <a:prstGeom prst="rect">
            <a:avLst/>
          </a:prstGeom>
        </p:spPr>
        <p:txBody>
          <a:bodyPr anchor="t"/>
          <a:lstStyle>
            <a:lvl1pPr marL="0" indent="0" algn="l">
              <a:lnSpc>
                <a:spcPct val="130000"/>
              </a:lnSpc>
              <a:buNone/>
              <a:defRPr sz="1800" b="0"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extLst>
      <p:ext uri="{BB962C8B-B14F-4D97-AF65-F5344CB8AC3E}">
        <p14:creationId val="4061053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副标题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sp>
        <p:nvSpPr>
          <p:cNvPr id="2" name="椭圆 1"/>
          <p:cNvSpPr/>
          <p:nvPr userDrawn="1"/>
        </p:nvSpPr>
        <p:spPr>
          <a:xfrm>
            <a:off x="5700221" y="4382258"/>
            <a:ext cx="463298" cy="46329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a:off x="2395015" y="1393932"/>
            <a:ext cx="3015427" cy="301542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a:off x="4010423" y="966441"/>
            <a:ext cx="1970009" cy="19700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a:off x="3582932" y="882387"/>
            <a:ext cx="854982" cy="854982"/>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a:off x="4724879" y="3332420"/>
            <a:ext cx="1076939" cy="107693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a:off x="5645533" y="3020503"/>
            <a:ext cx="334899" cy="33489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a:off x="5625831" y="1737369"/>
            <a:ext cx="873483" cy="87348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a:off x="4062136" y="137828"/>
            <a:ext cx="468355" cy="46835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a:off x="3641582" y="-375684"/>
            <a:ext cx="724235" cy="724235"/>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占位符 19"/>
          <p:cNvSpPr>
            <a:spLocks noGrp="1"/>
          </p:cNvSpPr>
          <p:nvPr>
            <p:ph type="body" sz="quarter" idx="10" hasCustomPrompt="1"/>
          </p:nvPr>
        </p:nvSpPr>
        <p:spPr>
          <a:xfrm>
            <a:off x="6714703" y="3056071"/>
            <a:ext cx="3138030" cy="732453"/>
          </a:xfrm>
          <a:prstGeom prst="rect">
            <a:avLst/>
          </a:prstGeom>
        </p:spPr>
        <p:txBody>
          <a:bodyPr anchor="t"/>
          <a:lstStyle>
            <a:lvl1pPr marL="0" indent="0" algn="l">
              <a:buNone/>
              <a:defRPr sz="4800" b="1" baseline="0">
                <a:solidFill>
                  <a:schemeClr val="tx1">
                    <a:lumMod val="75000"/>
                    <a:lumOff val="25000"/>
                  </a:schemeClr>
                </a:solidFill>
                <a:latin typeface="+mj-lt"/>
              </a:defRPr>
            </a:lvl1pPr>
          </a:lstStyle>
          <a:p>
            <a:pPr lvl="0"/>
            <a:r>
              <a:rPr kumimoji="1" lang="en-US" altLang="zh-CN"/>
              <a:t>TITLE</a:t>
            </a:r>
            <a:r>
              <a:rPr kumimoji="1" lang="zh-CN" altLang="en-US"/>
              <a:t> </a:t>
            </a:r>
            <a:r>
              <a:rPr kumimoji="1" lang="en-US" altLang="zh-CN"/>
              <a:t>HERE</a:t>
            </a:r>
            <a:endParaRPr kumimoji="1" lang="zh-CN" altLang="en-US"/>
          </a:p>
        </p:txBody>
      </p:sp>
      <p:sp>
        <p:nvSpPr>
          <p:cNvPr id="12" name="文本占位符 19"/>
          <p:cNvSpPr>
            <a:spLocks noGrp="1"/>
          </p:cNvSpPr>
          <p:nvPr>
            <p:ph type="body" sz="quarter" idx="11" hasCustomPrompt="1"/>
          </p:nvPr>
        </p:nvSpPr>
        <p:spPr>
          <a:xfrm>
            <a:off x="6714703" y="3878563"/>
            <a:ext cx="3138030" cy="337452"/>
          </a:xfrm>
          <a:prstGeom prst="rect">
            <a:avLst/>
          </a:prstGeom>
        </p:spPr>
        <p:txBody>
          <a:bodyPr anchor="t"/>
          <a:lstStyle>
            <a:lvl1pPr marL="0" indent="0" algn="l">
              <a:lnSpc>
                <a:spcPct val="130000"/>
              </a:lnSpc>
              <a:buNone/>
              <a:defRPr sz="1200" b="0" baseline="0">
                <a:solidFill>
                  <a:schemeClr val="bg1">
                    <a:lumMod val="50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13" name="椭圆 12"/>
          <p:cNvSpPr/>
          <p:nvPr userDrawn="1"/>
        </p:nvSpPr>
        <p:spPr>
          <a:xfrm>
            <a:off x="5682548" y="4938494"/>
            <a:ext cx="188314" cy="18831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val="2801694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页">
    <p:bg>
      <p:bgPr>
        <a:gradFill>
          <a:gsLst>
            <a:gs pos="0">
              <a:schemeClr val="bg1"/>
            </a:gs>
            <a:gs pos="67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xfrm>
      </p:grpSpPr>
      <p:grpSp>
        <p:nvGrpSpPr>
          <p:cNvPr id="12" name="组 11"/>
          <p:cNvGrpSpPr/>
          <p:nvPr userDrawn="1"/>
        </p:nvGrpSpPr>
        <p:grpSpPr>
          <a:xfrm rot="10800000">
            <a:off x="7521312" y="-553388"/>
            <a:ext cx="5191489" cy="2549820"/>
            <a:chOff x="-410114" y="5072159"/>
            <a:chExt cx="5191489" cy="2549820"/>
          </a:xfrm>
        </p:grpSpPr>
        <p:sp>
          <p:nvSpPr>
            <p:cNvPr id="2" name="椭圆 1"/>
            <p:cNvSpPr/>
            <p:nvPr userDrawn="1"/>
          </p:nvSpPr>
          <p:spPr>
            <a:xfrm rot="10664813">
              <a:off x="1606491" y="6429042"/>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userDrawn="1"/>
          </p:nvSpPr>
          <p:spPr>
            <a:xfrm rot="10664813">
              <a:off x="-298887" y="5682735"/>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userDrawn="1"/>
          </p:nvSpPr>
          <p:spPr>
            <a:xfrm rot="10664813">
              <a:off x="1049383" y="6574260"/>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userDrawn="1"/>
          </p:nvSpPr>
          <p:spPr>
            <a:xfrm rot="10664813">
              <a:off x="2264562" y="6255404"/>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userDrawn="1"/>
          </p:nvSpPr>
          <p:spPr>
            <a:xfrm rot="10664813">
              <a:off x="-410114" y="5359791"/>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userDrawn="1"/>
          </p:nvSpPr>
          <p:spPr>
            <a:xfrm rot="10664813">
              <a:off x="2989615" y="616330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userDrawn="1"/>
          </p:nvSpPr>
          <p:spPr>
            <a:xfrm rot="10664813">
              <a:off x="-101718" y="5072159"/>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userDrawn="1"/>
          </p:nvSpPr>
          <p:spPr>
            <a:xfrm rot="10664813">
              <a:off x="534476" y="5346636"/>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userDrawn="1"/>
          </p:nvSpPr>
          <p:spPr>
            <a:xfrm rot="10664813">
              <a:off x="726986" y="5516493"/>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rot="10664813">
              <a:off x="4381690" y="6508239"/>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 name="椭圆 12"/>
          <p:cNvSpPr/>
          <p:nvPr userDrawn="1"/>
        </p:nvSpPr>
        <p:spPr>
          <a:xfrm rot="10664813">
            <a:off x="1407707" y="6689145"/>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userDrawn="1"/>
        </p:nvSpPr>
        <p:spPr>
          <a:xfrm rot="10664813">
            <a:off x="-497671" y="5942838"/>
            <a:ext cx="1830324" cy="183032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userDrawn="1"/>
        </p:nvSpPr>
        <p:spPr>
          <a:xfrm rot="10664813">
            <a:off x="850599" y="6834363"/>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userDrawn="1"/>
        </p:nvSpPr>
        <p:spPr>
          <a:xfrm rot="10664813">
            <a:off x="2065778" y="6515507"/>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userDrawn="1"/>
        </p:nvSpPr>
        <p:spPr>
          <a:xfrm rot="10664813">
            <a:off x="-608898" y="5619894"/>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userDrawn="1"/>
        </p:nvSpPr>
        <p:spPr>
          <a:xfrm rot="10664813">
            <a:off x="2790831" y="6423412"/>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userDrawn="1"/>
        </p:nvSpPr>
        <p:spPr>
          <a:xfrm rot="10664813">
            <a:off x="-300502" y="5332262"/>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userDrawn="1"/>
        </p:nvSpPr>
        <p:spPr>
          <a:xfrm rot="10664813">
            <a:off x="335692" y="5606739"/>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p:cNvSpPr/>
          <p:nvPr userDrawn="1"/>
        </p:nvSpPr>
        <p:spPr>
          <a:xfrm rot="10664813">
            <a:off x="528202" y="5776596"/>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p:cNvSpPr/>
          <p:nvPr userDrawn="1"/>
        </p:nvSpPr>
        <p:spPr>
          <a:xfrm rot="10664813">
            <a:off x="4182906" y="6768342"/>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占位符 19"/>
          <p:cNvSpPr>
            <a:spLocks noGrp="1"/>
          </p:cNvSpPr>
          <p:nvPr>
            <p:ph type="body" sz="quarter" idx="11" hasCustomPrompt="1"/>
          </p:nvPr>
        </p:nvSpPr>
        <p:spPr>
          <a:xfrm>
            <a:off x="435160" y="251636"/>
            <a:ext cx="3401344" cy="405376"/>
          </a:xfrm>
          <a:prstGeom prst="rect">
            <a:avLst/>
          </a:prstGeom>
        </p:spPr>
        <p:txBody>
          <a:bodyPr anchor="t"/>
          <a:lstStyle>
            <a:lvl1pPr marL="0" indent="0" algn="l">
              <a:lnSpc>
                <a:spcPct val="130000"/>
              </a:lnSpc>
              <a:buNone/>
              <a:defRPr sz="1800" b="1" baseline="0">
                <a:solidFill>
                  <a:schemeClr val="tx1">
                    <a:lumMod val="75000"/>
                    <a:lumOff val="25000"/>
                  </a:schemeClr>
                </a:solidFill>
                <a:latin typeface="+mj-lt"/>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extLst>
      <p:ext uri="{BB962C8B-B14F-4D97-AF65-F5344CB8AC3E}">
        <p14:creationId val="163262172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页">
    <p:spTree>
      <p:nvGrpSpPr>
        <p:cNvPr id="1" name=""/>
        <p:cNvGrpSpPr/>
        <p:nvPr/>
      </p:nvGrpSpPr>
      <p:grpSpPr>
        <a:xfrm>
          <a:off x="0" y="0"/>
          <a:ext cx="0" cy="0"/>
        </a:xfrm>
      </p:grpSpPr>
    </p:spTree>
    <p:extLst>
      <p:ext uri="{BB962C8B-B14F-4D97-AF65-F5344CB8AC3E}">
        <p14:creationId val="124480802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681890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90900290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6" r:id="rId3"/>
    <p:sldLayoutId id="2147483687" r:id="rId4"/>
    <p:sldLayoutId id="2147483688" r:id="rId5"/>
    <p:sldLayoutId id="2147483684" r:id="rId6"/>
    <p:sldLayoutId id="2147483662" r:id="rId7"/>
    <p:sldLayoutId id="2147483685"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2017/6/14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6845073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wdp" Type="http://schemas.microsoft.com/office/2007/relationships/hdphoto"/><Relationship Id="rId4" Target="../media/image3.wdp" Type="http://schemas.microsoft.com/office/2007/relationships/hdphoto"/><Relationship Id="rId5" Target="../media/image4.wdp" Type="http://schemas.microsoft.com/office/2007/relationships/hdphoto"/><Relationship Id="rId6" Target="../media/image5.wdp" Type="http://schemas.microsoft.com/office/2007/relationships/hdphoto"/></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wdp" Type="http://schemas.microsoft.com/office/2007/relationships/hdphoto"/></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4.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zh-CN" kumimoji="1" lang="en-US"/>
              <a:t>POWERPOINT</a:t>
            </a:r>
          </a:p>
          <a:p>
            <a:r>
              <a:rPr altLang="zh-CN" kumimoji="1" lang="en-US"/>
              <a:t>TEMPLATE</a:t>
            </a:r>
          </a:p>
        </p:txBody>
      </p:sp>
      <p:sp>
        <p:nvSpPr>
          <p:cNvPr id="3" name="文本占位符 2"/>
          <p:cNvSpPr>
            <a:spLocks noGrp="1"/>
          </p:cNvSpPr>
          <p:nvPr>
            <p:ph idx="11" sz="quarter" type="body"/>
          </p:nvPr>
        </p:nvSpPr>
        <p:spPr/>
        <p:txBody>
          <a:bodyPr/>
          <a:lstStyle/>
          <a:p>
            <a:r>
              <a:rPr altLang="zh-CN" kumimoji="1" lang="en-US"/>
              <a:t>PRESENTED BY JANE DOE</a:t>
            </a:r>
          </a:p>
        </p:txBody>
      </p:sp>
    </p:spTree>
    <p:extLst>
      <p:ext uri="{BB962C8B-B14F-4D97-AF65-F5344CB8AC3E}">
        <p14:creationId val="1707746139"/>
      </p:ext>
    </p:extLst>
  </p:cSld>
  <p:clrMapOvr>
    <a:masterClrMapping/>
  </p:clrMapOvr>
  <mc:AlternateContent>
    <mc:Choice Requires="p14">
      <p:transition p14:dur="800" spd="slow">
        <p14:flythrough/>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sp>
        <p:nvSpPr>
          <p:cNvPr id="4" name="圆角矩形 3"/>
          <p:cNvSpPr/>
          <p:nvPr/>
        </p:nvSpPr>
        <p:spPr>
          <a:xfrm>
            <a:off x="5064369" y="1406770"/>
            <a:ext cx="2039816" cy="691662"/>
          </a:xfrm>
          <a:prstGeom prst="roundRect">
            <a:avLst>
              <a:gd fmla="val 5730" name="adj"/>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3" name="圆角矩形 22"/>
          <p:cNvSpPr/>
          <p:nvPr/>
        </p:nvSpPr>
        <p:spPr>
          <a:xfrm>
            <a:off x="3358661" y="2455331"/>
            <a:ext cx="1713299" cy="580946"/>
          </a:xfrm>
          <a:prstGeom prst="roundRect">
            <a:avLst>
              <a:gd fmla="val 573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4" name="圆角矩形 23"/>
          <p:cNvSpPr/>
          <p:nvPr/>
        </p:nvSpPr>
        <p:spPr>
          <a:xfrm>
            <a:off x="5239351" y="2455331"/>
            <a:ext cx="1713299" cy="580946"/>
          </a:xfrm>
          <a:prstGeom prst="roundRect">
            <a:avLst>
              <a:gd fmla="val 573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5" name="圆角矩形 24"/>
          <p:cNvSpPr/>
          <p:nvPr/>
        </p:nvSpPr>
        <p:spPr>
          <a:xfrm>
            <a:off x="7120040" y="2455331"/>
            <a:ext cx="1713299" cy="580946"/>
          </a:xfrm>
          <a:prstGeom prst="roundRect">
            <a:avLst>
              <a:gd fmla="val 573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7" name="圆角矩形 26"/>
          <p:cNvSpPr/>
          <p:nvPr/>
        </p:nvSpPr>
        <p:spPr>
          <a:xfrm>
            <a:off x="537627"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8" name="圆角矩形 27"/>
          <p:cNvSpPr/>
          <p:nvPr/>
        </p:nvSpPr>
        <p:spPr>
          <a:xfrm>
            <a:off x="2418317"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29" name="圆角矩形 28"/>
          <p:cNvSpPr/>
          <p:nvPr/>
        </p:nvSpPr>
        <p:spPr>
          <a:xfrm>
            <a:off x="4299006"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0" name="圆角矩形 29"/>
          <p:cNvSpPr/>
          <p:nvPr/>
        </p:nvSpPr>
        <p:spPr>
          <a:xfrm>
            <a:off x="6179695"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1" name="圆角矩形 30"/>
          <p:cNvSpPr/>
          <p:nvPr/>
        </p:nvSpPr>
        <p:spPr>
          <a:xfrm>
            <a:off x="8060385"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2" name="圆角矩形 31"/>
          <p:cNvSpPr/>
          <p:nvPr/>
        </p:nvSpPr>
        <p:spPr>
          <a:xfrm>
            <a:off x="9941074" y="3393176"/>
            <a:ext cx="1713299" cy="580946"/>
          </a:xfrm>
          <a:prstGeom prst="roundRect">
            <a:avLst>
              <a:gd fmla="val 573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4" name="圆角矩形 33"/>
          <p:cNvSpPr/>
          <p:nvPr/>
        </p:nvSpPr>
        <p:spPr>
          <a:xfrm>
            <a:off x="9941074"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5" name="圆角矩形 34"/>
          <p:cNvSpPr/>
          <p:nvPr/>
        </p:nvSpPr>
        <p:spPr>
          <a:xfrm>
            <a:off x="9941074"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6" name="圆角矩形 35"/>
          <p:cNvSpPr/>
          <p:nvPr/>
        </p:nvSpPr>
        <p:spPr>
          <a:xfrm>
            <a:off x="8060385"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7" name="圆角矩形 36"/>
          <p:cNvSpPr/>
          <p:nvPr/>
        </p:nvSpPr>
        <p:spPr>
          <a:xfrm>
            <a:off x="8060385"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8" name="圆角矩形 37"/>
          <p:cNvSpPr/>
          <p:nvPr/>
        </p:nvSpPr>
        <p:spPr>
          <a:xfrm>
            <a:off x="6179695"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39" name="圆角矩形 38"/>
          <p:cNvSpPr/>
          <p:nvPr/>
        </p:nvSpPr>
        <p:spPr>
          <a:xfrm>
            <a:off x="6179695"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0" name="圆角矩形 39"/>
          <p:cNvSpPr/>
          <p:nvPr/>
        </p:nvSpPr>
        <p:spPr>
          <a:xfrm>
            <a:off x="4299006"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1" name="圆角矩形 40"/>
          <p:cNvSpPr/>
          <p:nvPr/>
        </p:nvSpPr>
        <p:spPr>
          <a:xfrm>
            <a:off x="4299006"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2" name="圆角矩形 41"/>
          <p:cNvSpPr/>
          <p:nvPr/>
        </p:nvSpPr>
        <p:spPr>
          <a:xfrm>
            <a:off x="2418316"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3" name="圆角矩形 42"/>
          <p:cNvSpPr/>
          <p:nvPr/>
        </p:nvSpPr>
        <p:spPr>
          <a:xfrm>
            <a:off x="2418316"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4" name="圆角矩形 43"/>
          <p:cNvSpPr/>
          <p:nvPr/>
        </p:nvSpPr>
        <p:spPr>
          <a:xfrm>
            <a:off x="537627" y="4282729"/>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sp>
        <p:nvSpPr>
          <p:cNvPr id="45" name="圆角矩形 44"/>
          <p:cNvSpPr/>
          <p:nvPr/>
        </p:nvSpPr>
        <p:spPr>
          <a:xfrm>
            <a:off x="537627" y="5056451"/>
            <a:ext cx="1371695" cy="465115"/>
          </a:xfrm>
          <a:prstGeom prst="roundRect">
            <a:avLst>
              <a:gd fmla="val 573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kumimoji="1" lang="en-US" sz="1400"/>
              <a:t>TITLE HERE</a:t>
            </a:r>
          </a:p>
        </p:txBody>
      </p:sp>
      <p:cxnSp>
        <p:nvCxnSpPr>
          <p:cNvPr id="11" name="肘形连接符 10"/>
          <p:cNvCxnSpPr>
            <a:stCxn id="4" idx="2"/>
            <a:endCxn id="23" idx="0"/>
          </p:cNvCxnSpPr>
          <p:nvPr/>
        </p:nvCxnSpPr>
        <p:spPr>
          <a:xfrm rot="5400000">
            <a:off x="4971345" y="1342398"/>
            <a:ext cx="356899" cy="186896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25" idx="0"/>
            <a:endCxn id="4" idx="2"/>
          </p:cNvCxnSpPr>
          <p:nvPr/>
        </p:nvCxnSpPr>
        <p:spPr>
          <a:xfrm flipV="1" rot="16200000">
            <a:off x="6852035" y="1330675"/>
            <a:ext cx="356899" cy="18924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24" idx="0"/>
            <a:endCxn id="4" idx="2"/>
          </p:cNvCxnSpPr>
          <p:nvPr/>
        </p:nvCxnSpPr>
        <p:spPr>
          <a:xfrm flipV="1" rot="16200000">
            <a:off x="5911690" y="2271020"/>
            <a:ext cx="356899" cy="117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27" idx="0"/>
            <a:endCxn id="23" idx="2"/>
          </p:cNvCxnSpPr>
          <p:nvPr/>
        </p:nvCxnSpPr>
        <p:spPr>
          <a:xfrm flipH="1" flipV="1" rot="5400000">
            <a:off x="2626345" y="1804210"/>
            <a:ext cx="356899" cy="28210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28" idx="0"/>
            <a:endCxn id="23" idx="2"/>
          </p:cNvCxnSpPr>
          <p:nvPr/>
        </p:nvCxnSpPr>
        <p:spPr>
          <a:xfrm flipH="1" flipV="1" rot="5400000">
            <a:off x="3566690" y="2744555"/>
            <a:ext cx="356899" cy="9403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29" idx="0"/>
            <a:endCxn id="24" idx="2"/>
          </p:cNvCxnSpPr>
          <p:nvPr/>
        </p:nvCxnSpPr>
        <p:spPr>
          <a:xfrm flipH="1" flipV="1" rot="5400000">
            <a:off x="5447379" y="2744555"/>
            <a:ext cx="356899" cy="9403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30" idx="0"/>
            <a:endCxn id="24" idx="2"/>
          </p:cNvCxnSpPr>
          <p:nvPr/>
        </p:nvCxnSpPr>
        <p:spPr>
          <a:xfrm flipV="1" rot="16200000">
            <a:off x="6387724" y="2744555"/>
            <a:ext cx="356899" cy="9403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31" idx="0"/>
            <a:endCxn id="25" idx="2"/>
          </p:cNvCxnSpPr>
          <p:nvPr/>
        </p:nvCxnSpPr>
        <p:spPr>
          <a:xfrm flipV="1" rot="16200000">
            <a:off x="8268414" y="2744554"/>
            <a:ext cx="356899" cy="9403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2" idx="0"/>
            <a:endCxn id="25" idx="2"/>
          </p:cNvCxnSpPr>
          <p:nvPr/>
        </p:nvCxnSpPr>
        <p:spPr>
          <a:xfrm flipV="1" rot="16200000">
            <a:off x="9208758" y="1804210"/>
            <a:ext cx="356899" cy="28210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直线连接符 51"/>
          <p:cNvCxnSpPr>
            <a:stCxn id="27" idx="2"/>
          </p:cNvCxnSpPr>
          <p:nvPr/>
        </p:nvCxnSpPr>
        <p:spPr>
          <a:xfrm flipH="1">
            <a:off x="1394276"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线连接符 53"/>
          <p:cNvCxnSpPr>
            <a:stCxn id="28" idx="2"/>
          </p:cNvCxnSpPr>
          <p:nvPr/>
        </p:nvCxnSpPr>
        <p:spPr>
          <a:xfrm flipH="1">
            <a:off x="3274967" y="3974122"/>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线连接符 55"/>
          <p:cNvCxnSpPr>
            <a:stCxn id="29" idx="2"/>
          </p:cNvCxnSpPr>
          <p:nvPr/>
        </p:nvCxnSpPr>
        <p:spPr>
          <a:xfrm flipH="1">
            <a:off x="5155656" y="3974122"/>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30" idx="2"/>
          </p:cNvCxnSpPr>
          <p:nvPr/>
        </p:nvCxnSpPr>
        <p:spPr>
          <a:xfrm>
            <a:off x="7036345"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线连接符 59"/>
          <p:cNvCxnSpPr>
            <a:stCxn id="31" idx="2"/>
          </p:cNvCxnSpPr>
          <p:nvPr/>
        </p:nvCxnSpPr>
        <p:spPr>
          <a:xfrm>
            <a:off x="8917035"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线连接符 61"/>
          <p:cNvCxnSpPr>
            <a:stCxn id="32" idx="2"/>
          </p:cNvCxnSpPr>
          <p:nvPr/>
        </p:nvCxnSpPr>
        <p:spPr>
          <a:xfrm>
            <a:off x="10797724" y="3974122"/>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线连接符 77"/>
          <p:cNvCxnSpPr/>
          <p:nvPr/>
        </p:nvCxnSpPr>
        <p:spPr>
          <a:xfrm flipH="1">
            <a:off x="1394275"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线连接符 81"/>
          <p:cNvCxnSpPr/>
          <p:nvPr/>
        </p:nvCxnSpPr>
        <p:spPr>
          <a:xfrm flipH="1">
            <a:off x="3274966" y="4734294"/>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线连接符 82"/>
          <p:cNvCxnSpPr/>
          <p:nvPr/>
        </p:nvCxnSpPr>
        <p:spPr>
          <a:xfrm flipH="1">
            <a:off x="5155655" y="4734294"/>
            <a:ext cx="0"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线连接符 83"/>
          <p:cNvCxnSpPr/>
          <p:nvPr/>
        </p:nvCxnSpPr>
        <p:spPr>
          <a:xfrm>
            <a:off x="7036344"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线连接符 87"/>
          <p:cNvCxnSpPr/>
          <p:nvPr/>
        </p:nvCxnSpPr>
        <p:spPr>
          <a:xfrm>
            <a:off x="8917034" y="4734294"/>
            <a:ext cx="1" cy="30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线连接符 89"/>
          <p:cNvCxnSpPr/>
          <p:nvPr/>
        </p:nvCxnSpPr>
        <p:spPr>
          <a:xfrm>
            <a:off x="10797723" y="4734294"/>
            <a:ext cx="1" cy="308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2575055"/>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sp>
        <p:nvSpPr>
          <p:cNvPr id="5" name="燕尾形 4"/>
          <p:cNvSpPr/>
          <p:nvPr/>
        </p:nvSpPr>
        <p:spPr>
          <a:xfrm>
            <a:off x="771891" y="2395181"/>
            <a:ext cx="2661313" cy="55273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30000"/>
              </a:lnSpc>
            </a:pPr>
            <a:r>
              <a:rPr altLang="zh-CN" b="1" lang="en-US" sz="1400">
                <a:solidFill>
                  <a:schemeClr val="bg1"/>
                </a:solidFill>
              </a:rPr>
              <a:t>ADD YOUR TITLE HERE</a:t>
            </a:r>
          </a:p>
        </p:txBody>
      </p:sp>
      <p:sp>
        <p:nvSpPr>
          <p:cNvPr id="49" name="文本占位符 3"/>
          <p:cNvSpPr txBox="1"/>
          <p:nvPr/>
        </p:nvSpPr>
        <p:spPr>
          <a:xfrm>
            <a:off x="795745" y="3281606"/>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55" name="燕尾形 54"/>
          <p:cNvSpPr/>
          <p:nvPr/>
        </p:nvSpPr>
        <p:spPr>
          <a:xfrm>
            <a:off x="3434193" y="2395181"/>
            <a:ext cx="2661313" cy="5527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30000"/>
              </a:lnSpc>
            </a:pPr>
            <a:r>
              <a:rPr altLang="zh-CN" b="1" lang="en-US" sz="1400">
                <a:solidFill>
                  <a:schemeClr val="bg1"/>
                </a:solidFill>
              </a:rPr>
              <a:t>ADD YOUR TITLE HERE</a:t>
            </a:r>
          </a:p>
        </p:txBody>
      </p:sp>
      <p:sp>
        <p:nvSpPr>
          <p:cNvPr id="57" name="文本占位符 3"/>
          <p:cNvSpPr txBox="1"/>
          <p:nvPr/>
        </p:nvSpPr>
        <p:spPr>
          <a:xfrm>
            <a:off x="3458047" y="3281606"/>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71" name="燕尾形 70"/>
          <p:cNvSpPr/>
          <p:nvPr/>
        </p:nvSpPr>
        <p:spPr>
          <a:xfrm>
            <a:off x="6096495" y="2395181"/>
            <a:ext cx="2661313" cy="55273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30000"/>
              </a:lnSpc>
            </a:pPr>
            <a:r>
              <a:rPr altLang="zh-CN" b="1" lang="en-US" sz="1400">
                <a:solidFill>
                  <a:schemeClr val="bg1"/>
                </a:solidFill>
              </a:rPr>
              <a:t>ADD YOUR TITLE HERE</a:t>
            </a:r>
          </a:p>
        </p:txBody>
      </p:sp>
      <p:sp>
        <p:nvSpPr>
          <p:cNvPr id="72" name="文本占位符 3"/>
          <p:cNvSpPr txBox="1"/>
          <p:nvPr/>
        </p:nvSpPr>
        <p:spPr>
          <a:xfrm>
            <a:off x="6120349" y="3281606"/>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74" name="燕尾形 73"/>
          <p:cNvSpPr/>
          <p:nvPr/>
        </p:nvSpPr>
        <p:spPr>
          <a:xfrm>
            <a:off x="8758796" y="2395181"/>
            <a:ext cx="2661313" cy="55273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30000"/>
              </a:lnSpc>
            </a:pPr>
            <a:r>
              <a:rPr altLang="zh-CN" b="1" lang="en-US" sz="1400">
                <a:solidFill>
                  <a:schemeClr val="bg1"/>
                </a:solidFill>
              </a:rPr>
              <a:t>ADD YOUR TITLE HERE</a:t>
            </a:r>
          </a:p>
        </p:txBody>
      </p:sp>
      <p:sp>
        <p:nvSpPr>
          <p:cNvPr id="75" name="文本占位符 3"/>
          <p:cNvSpPr txBox="1"/>
          <p:nvPr/>
        </p:nvSpPr>
        <p:spPr>
          <a:xfrm>
            <a:off x="8782650" y="3281606"/>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Tree>
    <p:extLst>
      <p:ext uri="{BB962C8B-B14F-4D97-AF65-F5344CB8AC3E}">
        <p14:creationId val="454333378"/>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zh-CN" kumimoji="1" lang="en-US"/>
              <a:t>THANK YOU</a:t>
            </a:r>
          </a:p>
          <a:p>
            <a:r>
              <a:rPr altLang="zh-CN" kumimoji="1" lang="en-US"/>
              <a:t>FOR WATCHING</a:t>
            </a:r>
          </a:p>
        </p:txBody>
      </p:sp>
      <p:sp>
        <p:nvSpPr>
          <p:cNvPr id="3" name="文本占位符 2"/>
          <p:cNvSpPr>
            <a:spLocks noGrp="1"/>
          </p:cNvSpPr>
          <p:nvPr>
            <p:ph idx="11" sz="quarter" type="body"/>
          </p:nvPr>
        </p:nvSpPr>
        <p:spPr/>
        <p:txBody>
          <a:bodyPr/>
          <a:lstStyle/>
          <a:p>
            <a:r>
              <a:rPr altLang="zh-CN" kumimoji="1" lang="en-US"/>
              <a:t>PRESENTED BY JANE DOE</a:t>
            </a:r>
          </a:p>
        </p:txBody>
      </p:sp>
    </p:spTree>
    <p:extLst>
      <p:ext uri="{BB962C8B-B14F-4D97-AF65-F5344CB8AC3E}">
        <p14:creationId val="219544266"/>
      </p:ext>
    </p:extLst>
  </p:cSld>
  <p:clrMapOvr>
    <a:masterClrMapping/>
  </p:clrMapOvr>
  <mc:AlternateContent>
    <mc:Choice Requires="p14">
      <p:transition p14:dur="800" spd="slow">
        <p14:flythrough/>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376346" y="3546358"/>
            <a:ext cx="3427474" cy="732453"/>
          </a:xfrm>
        </p:spPr>
        <p:txBody>
          <a:bodyPr/>
          <a:lstStyle/>
          <a:p>
            <a:r>
              <a:rPr altLang="zh-CN" kumimoji="1" lang="en-US"/>
              <a:t>CONTENTS</a:t>
            </a:r>
          </a:p>
        </p:txBody>
      </p:sp>
      <p:sp>
        <p:nvSpPr>
          <p:cNvPr id="3" name="文本占位符 2"/>
          <p:cNvSpPr>
            <a:spLocks noGrp="1"/>
          </p:cNvSpPr>
          <p:nvPr>
            <p:ph idx="11" sz="quarter" type="body"/>
          </p:nvPr>
        </p:nvSpPr>
        <p:spPr/>
        <p:txBody>
          <a:bodyPr/>
          <a:lstStyle/>
          <a:p>
            <a:r>
              <a:rPr altLang="zh-CN" b="1" kumimoji="1" lang="en-US"/>
              <a:t>01   ADD YOUR TITLE HERE</a:t>
            </a:r>
          </a:p>
        </p:txBody>
      </p:sp>
      <p:sp>
        <p:nvSpPr>
          <p:cNvPr id="4" name="文本占位符 3"/>
          <p:cNvSpPr>
            <a:spLocks noGrp="1"/>
          </p:cNvSpPr>
          <p:nvPr>
            <p:ph idx="12" sz="quarter" type="body"/>
          </p:nvPr>
        </p:nvSpPr>
        <p:spPr/>
        <p:txBody>
          <a:bodyPr/>
          <a:lstStyle/>
          <a:p>
            <a:r>
              <a:rPr altLang="zh-CN" b="1" kumimoji="1" lang="en-US"/>
              <a:t>02   ADD YOUR TITLE HERE</a:t>
            </a:r>
          </a:p>
        </p:txBody>
      </p:sp>
      <p:sp>
        <p:nvSpPr>
          <p:cNvPr id="5" name="文本占位符 4"/>
          <p:cNvSpPr>
            <a:spLocks noGrp="1"/>
          </p:cNvSpPr>
          <p:nvPr>
            <p:ph idx="13" sz="quarter" type="body"/>
          </p:nvPr>
        </p:nvSpPr>
        <p:spPr/>
        <p:txBody>
          <a:bodyPr/>
          <a:lstStyle/>
          <a:p>
            <a:r>
              <a:rPr altLang="zh-CN" b="1" kumimoji="1" lang="en-US"/>
              <a:t>03   ADD YOUR TITLE HERE</a:t>
            </a:r>
          </a:p>
        </p:txBody>
      </p:sp>
      <p:sp>
        <p:nvSpPr>
          <p:cNvPr id="6" name="文本占位符 5"/>
          <p:cNvSpPr>
            <a:spLocks noGrp="1"/>
          </p:cNvSpPr>
          <p:nvPr>
            <p:ph idx="14" sz="quarter" type="body"/>
          </p:nvPr>
        </p:nvSpPr>
        <p:spPr/>
        <p:txBody>
          <a:bodyPr/>
          <a:lstStyle/>
          <a:p>
            <a:r>
              <a:rPr altLang="zh-CN" b="1" kumimoji="1" lang="en-US"/>
              <a:t>04   ADD YOUR TITLE HERE</a:t>
            </a:r>
          </a:p>
        </p:txBody>
      </p:sp>
    </p:spTree>
    <p:extLst>
      <p:ext uri="{BB962C8B-B14F-4D97-AF65-F5344CB8AC3E}">
        <p14:creationId val="409544918"/>
      </p:ext>
    </p:extLst>
  </p:cSld>
  <p:clrMapOvr>
    <a:masterClrMapping/>
  </p:clrMapOvr>
  <mc:AlternateContent>
    <mc:Choice Requires="p14">
      <p:transition p14:dur="1300" spd="slow">
        <p14:pan/>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6714702" y="3056071"/>
            <a:ext cx="5159619" cy="732453"/>
          </a:xfrm>
        </p:spPr>
        <p:txBody>
          <a:bodyPr/>
          <a:lstStyle/>
          <a:p>
            <a:r>
              <a:rPr altLang="zh-CN" kumimoji="1" lang="en-US"/>
              <a:t>SECTION BREAK</a:t>
            </a:r>
          </a:p>
        </p:txBody>
      </p:sp>
      <p:sp>
        <p:nvSpPr>
          <p:cNvPr id="3" name="文本占位符 2"/>
          <p:cNvSpPr>
            <a:spLocks noGrp="1"/>
          </p:cNvSpPr>
          <p:nvPr>
            <p:ph idx="11" sz="quarter" type="body"/>
          </p:nvPr>
        </p:nvSpPr>
        <p:spPr/>
        <p:txBody>
          <a:bodyPr/>
          <a:lstStyle/>
          <a:p>
            <a:endParaRPr altLang="en-US" kumimoji="1" lang="zh-CN"/>
          </a:p>
        </p:txBody>
      </p:sp>
    </p:spTree>
    <p:extLst>
      <p:ext uri="{BB962C8B-B14F-4D97-AF65-F5344CB8AC3E}">
        <p14:creationId val="537322532"/>
      </p:ext>
    </p:extLst>
  </p:cSld>
  <p:clrMapOvr>
    <a:masterClrMapping/>
  </p:clrMapOvr>
  <mc:AlternateContent>
    <mc:Choice Requires="p14">
      <p:transition p14:dur="1400" spd="slow">
        <p14:doors dir="vert"/>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sp>
        <p:nvSpPr>
          <p:cNvPr id="4" name="文本占位符 3"/>
          <p:cNvSpPr txBox="1"/>
          <p:nvPr/>
        </p:nvSpPr>
        <p:spPr>
          <a:xfrm>
            <a:off x="6519886" y="3532067"/>
            <a:ext cx="4261326" cy="158740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 can be changed by clicking and reentering. You can change the font, font size, color, space on the Home tab. Title, number etc. can be changed by clicking and reentering. You can change the font, font size, color, space on the Home tab. </a:t>
            </a:r>
          </a:p>
        </p:txBody>
      </p:sp>
      <p:sp>
        <p:nvSpPr>
          <p:cNvPr id="5" name="文本占位符 3"/>
          <p:cNvSpPr txBox="1"/>
          <p:nvPr/>
        </p:nvSpPr>
        <p:spPr>
          <a:xfrm>
            <a:off x="6519886" y="2883114"/>
            <a:ext cx="4261326"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b="1" lang="en-US">
                <a:solidFill>
                  <a:schemeClr val="tx1">
                    <a:lumMod val="75000"/>
                    <a:lumOff val="25000"/>
                  </a:schemeClr>
                </a:solidFill>
              </a:rPr>
              <a:t>ADD YOUR TITLE HERE</a:t>
            </a:r>
          </a:p>
        </p:txBody>
      </p:sp>
      <p:pic>
        <p:nvPicPr>
          <p:cNvPr id="3" name="图片 2"/>
          <p:cNvPicPr>
            <a:picLocks noChangeAspect="1"/>
          </p:cNvPicPr>
          <p:nvPr/>
        </p:nvPicPr>
        <p:blipFill>
          <a:blip r:embed="rId2">
            <a:extLst>
              <a:ext uri="{BEBA8EAE-BF5A-486C-A8C5-ECC9F3942E4B}">
                <a14:imgProps>
                  <a14:imgLayer r:embed="rId3">
                    <a14:imgEffect>
                      <a14:saturation sat="33000"/>
                    </a14:imgEffect>
                  </a14:imgLayer>
                </a14:imgProps>
              </a:ext>
              <a:ext uri="{28A0092B-C50C-407E-A947-70E740481C1C}">
                <a14:useLocalDpi val="0"/>
              </a:ext>
            </a:extLst>
          </a:blip>
          <a:srcRect l="12518" r="12518"/>
          <a:stretch>
            <a:fillRect/>
          </a:stretch>
        </p:blipFill>
        <p:spPr>
          <a:xfrm>
            <a:off x="1344168" y="1794974"/>
            <a:ext cx="2152172" cy="1614129"/>
          </a:xfrm>
          <a:prstGeom prst="rect">
            <a:avLst/>
          </a:prstGeom>
        </p:spPr>
      </p:pic>
      <p:pic>
        <p:nvPicPr>
          <p:cNvPr id="6" name="图片 5"/>
          <p:cNvPicPr>
            <a:picLocks noChangeAspect="1"/>
          </p:cNvPicPr>
          <p:nvPr/>
        </p:nvPicPr>
        <p:blipFill>
          <a:blip r:embed="rId2">
            <a:extLst>
              <a:ext uri="{BEBA8EAE-BF5A-486C-A8C5-ECC9F3942E4B}">
                <a14:imgProps>
                  <a14:imgLayer r:embed="rId4">
                    <a14:imgEffect>
                      <a14:saturation sat="33000"/>
                    </a14:imgEffect>
                  </a14:imgLayer>
                </a14:imgProps>
              </a:ext>
              <a:ext uri="{28A0092B-C50C-407E-A947-70E740481C1C}">
                <a14:useLocalDpi val="0"/>
              </a:ext>
            </a:extLst>
          </a:blip>
          <a:srcRect l="21889" r="21889"/>
          <a:stretch>
            <a:fillRect/>
          </a:stretch>
        </p:blipFill>
        <p:spPr>
          <a:xfrm>
            <a:off x="3608891" y="1794973"/>
            <a:ext cx="1614130" cy="1614129"/>
          </a:xfrm>
          <a:prstGeom prst="rect">
            <a:avLst/>
          </a:prstGeom>
        </p:spPr>
      </p:pic>
      <p:pic>
        <p:nvPicPr>
          <p:cNvPr id="8" name="图片 7"/>
          <p:cNvPicPr>
            <a:picLocks noChangeAspect="1"/>
          </p:cNvPicPr>
          <p:nvPr/>
        </p:nvPicPr>
        <p:blipFill>
          <a:blip r:embed="rId2">
            <a:extLst>
              <a:ext uri="{BEBA8EAE-BF5A-486C-A8C5-ECC9F3942E4B}">
                <a14:imgProps>
                  <a14:imgLayer r:embed="rId5">
                    <a14:imgEffect>
                      <a14:saturation sat="33000"/>
                    </a14:imgEffect>
                  </a14:imgLayer>
                </a14:imgProps>
              </a:ext>
              <a:ext uri="{28A0092B-C50C-407E-A947-70E740481C1C}">
                <a14:useLocalDpi val="0"/>
              </a:ext>
            </a:extLst>
          </a:blip>
          <a:srcRect l="12518" r="12518"/>
          <a:stretch>
            <a:fillRect/>
          </a:stretch>
        </p:blipFill>
        <p:spPr>
          <a:xfrm>
            <a:off x="3608891" y="3505345"/>
            <a:ext cx="2152172" cy="1614129"/>
          </a:xfrm>
          <a:prstGeom prst="rect">
            <a:avLst/>
          </a:prstGeom>
        </p:spPr>
      </p:pic>
      <p:pic>
        <p:nvPicPr>
          <p:cNvPr id="9" name="图片 8"/>
          <p:cNvPicPr>
            <a:picLocks noChangeAspect="1"/>
          </p:cNvPicPr>
          <p:nvPr/>
        </p:nvPicPr>
        <p:blipFill>
          <a:blip r:embed="rId2">
            <a:extLst>
              <a:ext uri="{BEBA8EAE-BF5A-486C-A8C5-ECC9F3942E4B}">
                <a14:imgProps>
                  <a14:imgLayer r:embed="rId6">
                    <a14:imgEffect>
                      <a14:saturation sat="33000"/>
                    </a14:imgEffect>
                  </a14:imgLayer>
                </a14:imgProps>
              </a:ext>
              <a:ext uri="{28A0092B-C50C-407E-A947-70E740481C1C}">
                <a14:useLocalDpi val="0"/>
              </a:ext>
            </a:extLst>
          </a:blip>
          <a:srcRect l="21889" r="21889"/>
          <a:stretch>
            <a:fillRect/>
          </a:stretch>
        </p:blipFill>
        <p:spPr>
          <a:xfrm>
            <a:off x="1882210" y="3505345"/>
            <a:ext cx="1614130" cy="1614129"/>
          </a:xfrm>
          <a:prstGeom prst="rect">
            <a:avLst/>
          </a:prstGeom>
        </p:spPr>
      </p:pic>
    </p:spTree>
    <p:extLst>
      <p:ext uri="{BB962C8B-B14F-4D97-AF65-F5344CB8AC3E}">
        <p14:creationId val="1581539848"/>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pic>
        <p:nvPicPr>
          <p:cNvPr id="24" name="图片 23"/>
          <p:cNvPicPr>
            <a:picLocks noChangeAspect="1"/>
          </p:cNvPicPr>
          <p:nvPr/>
        </p:nvPicPr>
        <p:blipFill>
          <a:blip r:embed="rId2">
            <a:extLst>
              <a:ext uri="{BEBA8EAE-BF5A-486C-A8C5-ECC9F3942E4B}">
                <a14:imgProps>
                  <a14:imgLayer r:embed="rId3">
                    <a14:imgEffect>
                      <a14:saturation sat="33000"/>
                    </a14:imgEffect>
                  </a14:imgLayer>
                </a14:imgProps>
              </a:ext>
              <a:ext uri="{28A0092B-C50C-407E-A947-70E740481C1C}">
                <a14:useLocalDpi val="0"/>
              </a:ext>
            </a:extLst>
          </a:blip>
          <a:srcRect b="62724" l="110" r="375" t="4"/>
          <a:stretch>
            <a:fillRect/>
          </a:stretch>
        </p:blipFill>
        <p:spPr>
          <a:xfrm>
            <a:off x="228" y="1206464"/>
            <a:ext cx="12191772" cy="2567305"/>
          </a:xfrm>
          <a:prstGeom prst="rect">
            <a:avLst/>
          </a:prstGeom>
        </p:spPr>
      </p:pic>
      <p:sp>
        <p:nvSpPr>
          <p:cNvPr id="31" name="文本占位符 3"/>
          <p:cNvSpPr txBox="1"/>
          <p:nvPr/>
        </p:nvSpPr>
        <p:spPr>
          <a:xfrm>
            <a:off x="1187134" y="4897535"/>
            <a:ext cx="9817732" cy="83060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 can be changed by clicking and reentering. You can change the font, font size, color, space on the Home tab. Title, number etc. can be changed by clicking and reentering. You can change the font, font size, color, space on the Home tab. </a:t>
            </a:r>
          </a:p>
        </p:txBody>
      </p:sp>
      <p:sp>
        <p:nvSpPr>
          <p:cNvPr id="32" name="文本占位符 3"/>
          <p:cNvSpPr txBox="1"/>
          <p:nvPr/>
        </p:nvSpPr>
        <p:spPr>
          <a:xfrm>
            <a:off x="3965337" y="4248582"/>
            <a:ext cx="4261326"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a:solidFill>
                  <a:schemeClr val="tx1">
                    <a:lumMod val="75000"/>
                    <a:lumOff val="25000"/>
                  </a:schemeClr>
                </a:solidFill>
              </a:rPr>
              <a:t>ADD YOUR TITLE HERE</a:t>
            </a:r>
          </a:p>
        </p:txBody>
      </p:sp>
    </p:spTree>
    <p:extLst>
      <p:ext uri="{BB962C8B-B14F-4D97-AF65-F5344CB8AC3E}">
        <p14:creationId val="1756915667"/>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graphicFrame>
        <p:nvGraphicFramePr>
          <p:cNvPr id="7" name="图表 6"/>
          <p:cNvGraphicFramePr/>
          <p:nvPr>
            <p:extLst>
              <p:ext uri="{D42A27DB-BD31-4B8C-83A1-F6EECF244321}">
                <p14:modId val="1472713773"/>
              </p:ext>
            </p:extLst>
          </p:nvPr>
        </p:nvGraphicFramePr>
        <p:xfrm>
          <a:off x="2138846" y="1303489"/>
          <a:ext cx="2254478" cy="2308770"/>
        </p:xfrm>
        <a:graphic>
          <a:graphicData uri="http://schemas.openxmlformats.org/drawingml/2006/chart">
            <c:chart xmlns:c="http://schemas.openxmlformats.org/drawingml/2006/chart" r:id="rId2"/>
          </a:graphicData>
        </a:graphic>
      </p:graphicFrame>
      <p:sp>
        <p:nvSpPr>
          <p:cNvPr id="11" name="文本占位符 3"/>
          <p:cNvSpPr txBox="1"/>
          <p:nvPr/>
        </p:nvSpPr>
        <p:spPr>
          <a:xfrm>
            <a:off x="1959283" y="4539828"/>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12" name="文本占位符 3"/>
          <p:cNvSpPr txBox="1"/>
          <p:nvPr/>
        </p:nvSpPr>
        <p:spPr>
          <a:xfrm>
            <a:off x="1770845" y="4048529"/>
            <a:ext cx="299048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tx1">
                    <a:lumMod val="75000"/>
                    <a:lumOff val="25000"/>
                  </a:schemeClr>
                </a:solidFill>
              </a:rPr>
              <a:t>ADD YOUR TITLE HERE</a:t>
            </a:r>
          </a:p>
        </p:txBody>
      </p:sp>
      <p:grpSp>
        <p:nvGrpSpPr>
          <p:cNvPr id="15" name="组 14"/>
          <p:cNvGrpSpPr/>
          <p:nvPr/>
        </p:nvGrpSpPr>
        <p:grpSpPr>
          <a:xfrm>
            <a:off x="3163606" y="3721791"/>
            <a:ext cx="204957" cy="162177"/>
            <a:chOff x="7919545" y="1741082"/>
            <a:chExt cx="788276" cy="623746"/>
          </a:xfrm>
        </p:grpSpPr>
        <p:sp>
          <p:nvSpPr>
            <p:cNvPr id="13" name="燕尾形 12"/>
            <p:cNvSpPr/>
            <p:nvPr/>
          </p:nvSpPr>
          <p:spPr>
            <a:xfrm rot="5400000">
              <a:off x="8124496" y="1536131"/>
              <a:ext cx="378373"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sp>
          <p:nvSpPr>
            <p:cNvPr id="14" name="燕尾形 13"/>
            <p:cNvSpPr/>
            <p:nvPr/>
          </p:nvSpPr>
          <p:spPr>
            <a:xfrm rot="5400000">
              <a:off x="8124497" y="1781504"/>
              <a:ext cx="378372"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grpSp>
      <p:graphicFrame>
        <p:nvGraphicFramePr>
          <p:cNvPr id="18" name="图表 17"/>
          <p:cNvGraphicFramePr/>
          <p:nvPr>
            <p:extLst>
              <p:ext uri="{D42A27DB-BD31-4B8C-83A1-F6EECF244321}">
                <p14:modId val="697517721"/>
              </p:ext>
            </p:extLst>
          </p:nvPr>
        </p:nvGraphicFramePr>
        <p:xfrm>
          <a:off x="5082981" y="1303489"/>
          <a:ext cx="2254478" cy="2308770"/>
        </p:xfrm>
        <a:graphic>
          <a:graphicData uri="http://schemas.openxmlformats.org/drawingml/2006/chart">
            <c:chart xmlns:c="http://schemas.openxmlformats.org/drawingml/2006/chart" r:id="rId3"/>
          </a:graphicData>
        </a:graphic>
      </p:graphicFrame>
      <p:sp>
        <p:nvSpPr>
          <p:cNvPr id="19" name="文本占位符 3"/>
          <p:cNvSpPr txBox="1"/>
          <p:nvPr/>
        </p:nvSpPr>
        <p:spPr>
          <a:xfrm>
            <a:off x="4903418" y="4539828"/>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20" name="文本占位符 3"/>
          <p:cNvSpPr txBox="1"/>
          <p:nvPr/>
        </p:nvSpPr>
        <p:spPr>
          <a:xfrm>
            <a:off x="4714980" y="4048529"/>
            <a:ext cx="299048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tx1">
                    <a:lumMod val="75000"/>
                    <a:lumOff val="25000"/>
                  </a:schemeClr>
                </a:solidFill>
              </a:rPr>
              <a:t>ADD YOUR TITLE HERE</a:t>
            </a:r>
          </a:p>
        </p:txBody>
      </p:sp>
      <p:grpSp>
        <p:nvGrpSpPr>
          <p:cNvPr id="21" name="组 20"/>
          <p:cNvGrpSpPr/>
          <p:nvPr/>
        </p:nvGrpSpPr>
        <p:grpSpPr>
          <a:xfrm>
            <a:off x="6107741" y="3721791"/>
            <a:ext cx="204957" cy="162177"/>
            <a:chOff x="7919545" y="1741082"/>
            <a:chExt cx="788276" cy="623746"/>
          </a:xfrm>
        </p:grpSpPr>
        <p:sp>
          <p:nvSpPr>
            <p:cNvPr id="22" name="燕尾形 21"/>
            <p:cNvSpPr/>
            <p:nvPr/>
          </p:nvSpPr>
          <p:spPr>
            <a:xfrm rot="5400000">
              <a:off x="8124496" y="1536131"/>
              <a:ext cx="378373"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sp>
          <p:nvSpPr>
            <p:cNvPr id="23" name="燕尾形 22"/>
            <p:cNvSpPr/>
            <p:nvPr/>
          </p:nvSpPr>
          <p:spPr>
            <a:xfrm rot="5400000">
              <a:off x="8124497" y="1781504"/>
              <a:ext cx="378372"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grpSp>
      <p:graphicFrame>
        <p:nvGraphicFramePr>
          <p:cNvPr id="25" name="图表 24"/>
          <p:cNvGraphicFramePr/>
          <p:nvPr>
            <p:extLst>
              <p:ext uri="{D42A27DB-BD31-4B8C-83A1-F6EECF244321}">
                <p14:modId val="1070575321"/>
              </p:ext>
            </p:extLst>
          </p:nvPr>
        </p:nvGraphicFramePr>
        <p:xfrm>
          <a:off x="8027115" y="1303489"/>
          <a:ext cx="2254478" cy="2308770"/>
        </p:xfrm>
        <a:graphic>
          <a:graphicData uri="http://schemas.openxmlformats.org/drawingml/2006/chart">
            <c:chart xmlns:c="http://schemas.openxmlformats.org/drawingml/2006/chart" r:id="rId4"/>
          </a:graphicData>
        </a:graphic>
      </p:graphicFrame>
      <p:sp>
        <p:nvSpPr>
          <p:cNvPr id="26" name="文本占位符 3"/>
          <p:cNvSpPr txBox="1"/>
          <p:nvPr/>
        </p:nvSpPr>
        <p:spPr>
          <a:xfrm>
            <a:off x="7847552" y="4539828"/>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27" name="文本占位符 3"/>
          <p:cNvSpPr txBox="1"/>
          <p:nvPr/>
        </p:nvSpPr>
        <p:spPr>
          <a:xfrm>
            <a:off x="7659114" y="4048529"/>
            <a:ext cx="299048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tx1">
                    <a:lumMod val="75000"/>
                    <a:lumOff val="25000"/>
                  </a:schemeClr>
                </a:solidFill>
              </a:rPr>
              <a:t>ADD YOUR TITLE HERE</a:t>
            </a:r>
          </a:p>
        </p:txBody>
      </p:sp>
      <p:grpSp>
        <p:nvGrpSpPr>
          <p:cNvPr id="28" name="组 27"/>
          <p:cNvGrpSpPr/>
          <p:nvPr/>
        </p:nvGrpSpPr>
        <p:grpSpPr>
          <a:xfrm>
            <a:off x="9051875" y="3721791"/>
            <a:ext cx="204957" cy="162177"/>
            <a:chOff x="7919545" y="1741082"/>
            <a:chExt cx="788276" cy="623746"/>
          </a:xfrm>
        </p:grpSpPr>
        <p:sp>
          <p:nvSpPr>
            <p:cNvPr id="29" name="燕尾形 28"/>
            <p:cNvSpPr/>
            <p:nvPr/>
          </p:nvSpPr>
          <p:spPr>
            <a:xfrm rot="5400000">
              <a:off x="8124496" y="1536131"/>
              <a:ext cx="378373"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sp>
          <p:nvSpPr>
            <p:cNvPr id="30" name="燕尾形 29"/>
            <p:cNvSpPr/>
            <p:nvPr/>
          </p:nvSpPr>
          <p:spPr>
            <a:xfrm rot="5400000">
              <a:off x="8124497" y="1781504"/>
              <a:ext cx="378372" cy="788276"/>
            </a:xfrm>
            <a:prstGeom prst="chevron">
              <a:avLst>
                <a:gd fmla="val 71666"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endParaRPr>
            </a:p>
          </p:txBody>
        </p:sp>
      </p:grpSp>
    </p:spTree>
    <p:extLst>
      <p:ext uri="{BB962C8B-B14F-4D97-AF65-F5344CB8AC3E}">
        <p14:creationId val="593209441"/>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graphicFrame>
        <p:nvGraphicFramePr>
          <p:cNvPr id="4" name="图表 3"/>
          <p:cNvGraphicFramePr/>
          <p:nvPr>
            <p:extLst>
              <p:ext uri="{D42A27DB-BD31-4B8C-83A1-F6EECF244321}">
                <p14:modId val="1910300925"/>
              </p:ext>
            </p:extLst>
          </p:nvPr>
        </p:nvGraphicFramePr>
        <p:xfrm>
          <a:off x="6744922" y="1799924"/>
          <a:ext cx="4570932" cy="3407343"/>
        </p:xfrm>
        <a:graphic>
          <a:graphicData uri="http://schemas.openxmlformats.org/drawingml/2006/chart">
            <c:chart xmlns:c="http://schemas.openxmlformats.org/drawingml/2006/chart" r:id="rId2"/>
          </a:graphicData>
        </a:graphic>
      </p:graphicFrame>
      <p:sp>
        <p:nvSpPr>
          <p:cNvPr id="23" name="文本占位符 3"/>
          <p:cNvSpPr txBox="1"/>
          <p:nvPr/>
        </p:nvSpPr>
        <p:spPr>
          <a:xfrm>
            <a:off x="1168296" y="2162270"/>
            <a:ext cx="4840102" cy="63004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24" name="文本占位符 3"/>
          <p:cNvSpPr txBox="1"/>
          <p:nvPr/>
        </p:nvSpPr>
        <p:spPr>
          <a:xfrm>
            <a:off x="1168295" y="1799924"/>
            <a:ext cx="3030217" cy="49129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b="1" lang="en-US" sz="2000">
                <a:solidFill>
                  <a:schemeClr val="accent1"/>
                </a:solidFill>
              </a:rPr>
              <a:t>ADD YOUR TITLE HERE</a:t>
            </a:r>
          </a:p>
        </p:txBody>
      </p:sp>
      <p:sp>
        <p:nvSpPr>
          <p:cNvPr id="31" name="文本占位符 3"/>
          <p:cNvSpPr txBox="1"/>
          <p:nvPr/>
        </p:nvSpPr>
        <p:spPr>
          <a:xfrm>
            <a:off x="1168296" y="3369744"/>
            <a:ext cx="4840102" cy="63004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32" name="文本占位符 3"/>
          <p:cNvSpPr txBox="1"/>
          <p:nvPr/>
        </p:nvSpPr>
        <p:spPr>
          <a:xfrm>
            <a:off x="1168295" y="3007398"/>
            <a:ext cx="3030217" cy="49129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b="1" lang="en-US" sz="2000">
                <a:solidFill>
                  <a:schemeClr val="accent2"/>
                </a:solidFill>
              </a:rPr>
              <a:t>ADD YOUR TITLE HERE</a:t>
            </a:r>
          </a:p>
        </p:txBody>
      </p:sp>
      <p:sp>
        <p:nvSpPr>
          <p:cNvPr id="34" name="文本占位符 3"/>
          <p:cNvSpPr txBox="1"/>
          <p:nvPr/>
        </p:nvSpPr>
        <p:spPr>
          <a:xfrm>
            <a:off x="1168296" y="4577218"/>
            <a:ext cx="4840102" cy="63004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35" name="文本占位符 3"/>
          <p:cNvSpPr txBox="1"/>
          <p:nvPr/>
        </p:nvSpPr>
        <p:spPr>
          <a:xfrm>
            <a:off x="1168295" y="4214872"/>
            <a:ext cx="3030217" cy="49129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30000"/>
              </a:lnSpc>
              <a:buNone/>
            </a:pPr>
            <a:r>
              <a:rPr altLang="zh-CN" b="1" lang="en-US" sz="2000">
                <a:solidFill>
                  <a:schemeClr val="accent3"/>
                </a:solidFill>
              </a:rPr>
              <a:t>ADD YOUR TITLE HERE</a:t>
            </a:r>
          </a:p>
        </p:txBody>
      </p:sp>
    </p:spTree>
    <p:extLst>
      <p:ext uri="{BB962C8B-B14F-4D97-AF65-F5344CB8AC3E}">
        <p14:creationId val="959372260"/>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sp>
        <p:nvSpPr>
          <p:cNvPr id="31" name="椭圆 30"/>
          <p:cNvSpPr/>
          <p:nvPr/>
        </p:nvSpPr>
        <p:spPr>
          <a:xfrm rot="20564812">
            <a:off x="4355081" y="3734976"/>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3" name="椭圆 32"/>
          <p:cNvSpPr/>
          <p:nvPr/>
        </p:nvSpPr>
        <p:spPr>
          <a:xfrm rot="20564812">
            <a:off x="4768818" y="1791821"/>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4" name="椭圆 33"/>
          <p:cNvSpPr/>
          <p:nvPr/>
        </p:nvSpPr>
        <p:spPr>
          <a:xfrm rot="20564812">
            <a:off x="3974591" y="3899410"/>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5" name="椭圆 34"/>
          <p:cNvSpPr/>
          <p:nvPr/>
        </p:nvSpPr>
        <p:spPr>
          <a:xfrm rot="20564812">
            <a:off x="5024107" y="4615466"/>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6" name="椭圆 35"/>
          <p:cNvSpPr/>
          <p:nvPr/>
        </p:nvSpPr>
        <p:spPr>
          <a:xfrm rot="20564812">
            <a:off x="3694606" y="4478499"/>
            <a:ext cx="243576" cy="24357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7" name="椭圆 36"/>
          <p:cNvSpPr/>
          <p:nvPr/>
        </p:nvSpPr>
        <p:spPr>
          <a:xfrm rot="20564812">
            <a:off x="5313455" y="5366594"/>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8" name="椭圆 37"/>
          <p:cNvSpPr/>
          <p:nvPr/>
        </p:nvSpPr>
        <p:spPr>
          <a:xfrm rot="20564812">
            <a:off x="4858459" y="5443044"/>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9" name="椭圆 38"/>
          <p:cNvSpPr/>
          <p:nvPr/>
        </p:nvSpPr>
        <p:spPr>
          <a:xfrm rot="20564812">
            <a:off x="4700054" y="5383670"/>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0" name="椭圆 39"/>
          <p:cNvSpPr/>
          <p:nvPr/>
        </p:nvSpPr>
        <p:spPr>
          <a:xfrm rot="20564812">
            <a:off x="6152256" y="5189254"/>
            <a:ext cx="776274" cy="776274"/>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1" name="椭圆 40"/>
          <p:cNvSpPr/>
          <p:nvPr/>
        </p:nvSpPr>
        <p:spPr>
          <a:xfrm rot="20564812">
            <a:off x="613819" y="4912468"/>
            <a:ext cx="399685" cy="399685"/>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2" name="椭圆 41"/>
          <p:cNvSpPr/>
          <p:nvPr/>
        </p:nvSpPr>
        <p:spPr>
          <a:xfrm>
            <a:off x="8244767" y="4239227"/>
            <a:ext cx="454772" cy="45477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3" name="椭圆 42"/>
          <p:cNvSpPr/>
          <p:nvPr/>
        </p:nvSpPr>
        <p:spPr>
          <a:xfrm>
            <a:off x="7849156" y="4793534"/>
            <a:ext cx="568899" cy="56889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4" name="椭圆 43"/>
          <p:cNvSpPr/>
          <p:nvPr/>
        </p:nvSpPr>
        <p:spPr>
          <a:xfrm>
            <a:off x="8492103" y="4557404"/>
            <a:ext cx="207436" cy="20743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5" name="椭圆 44"/>
          <p:cNvSpPr/>
          <p:nvPr/>
        </p:nvSpPr>
        <p:spPr>
          <a:xfrm>
            <a:off x="8816218" y="4417942"/>
            <a:ext cx="168156" cy="16815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6" name="组 5"/>
          <p:cNvGrpSpPr/>
          <p:nvPr/>
        </p:nvGrpSpPr>
        <p:grpSpPr>
          <a:xfrm>
            <a:off x="2024615" y="1688299"/>
            <a:ext cx="2718716" cy="2718716"/>
            <a:chOff x="2024615" y="1688299"/>
            <a:chExt cx="2718716" cy="2718716"/>
          </a:xfrm>
        </p:grpSpPr>
        <p:sp>
          <p:nvSpPr>
            <p:cNvPr id="32" name="椭圆 31"/>
            <p:cNvSpPr/>
            <p:nvPr/>
          </p:nvSpPr>
          <p:spPr>
            <a:xfrm>
              <a:off x="2024615" y="1688299"/>
              <a:ext cx="2718716" cy="27187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6" name="文本占位符 3"/>
            <p:cNvSpPr txBox="1"/>
            <p:nvPr/>
          </p:nvSpPr>
          <p:spPr>
            <a:xfrm>
              <a:off x="2270848" y="2613240"/>
              <a:ext cx="2248572" cy="12762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solidFill>
                </a:rPr>
                <a:t>Title, number etc. can be changed by clicking and reentering. You can change the font, font size, color, space on the Home tab. </a:t>
              </a:r>
            </a:p>
          </p:txBody>
        </p:sp>
        <p:sp>
          <p:nvSpPr>
            <p:cNvPr id="47" name="文本占位符 3"/>
            <p:cNvSpPr txBox="1"/>
            <p:nvPr/>
          </p:nvSpPr>
          <p:spPr>
            <a:xfrm>
              <a:off x="2149282" y="2266507"/>
              <a:ext cx="2491704" cy="37866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1600">
                  <a:solidFill>
                    <a:schemeClr val="bg1"/>
                  </a:solidFill>
                </a:rPr>
                <a:t>ADD YOUR TITLE HERE</a:t>
              </a:r>
            </a:p>
          </p:txBody>
        </p:sp>
      </p:grpSp>
      <p:grpSp>
        <p:nvGrpSpPr>
          <p:cNvPr id="5" name="组 4"/>
          <p:cNvGrpSpPr/>
          <p:nvPr/>
        </p:nvGrpSpPr>
        <p:grpSpPr>
          <a:xfrm>
            <a:off x="4984650" y="2170347"/>
            <a:ext cx="3192086" cy="3192086"/>
            <a:chOff x="4984650" y="2170347"/>
            <a:chExt cx="3192086" cy="3192086"/>
          </a:xfrm>
        </p:grpSpPr>
        <p:sp>
          <p:nvSpPr>
            <p:cNvPr id="24" name="椭圆 23"/>
            <p:cNvSpPr/>
            <p:nvPr/>
          </p:nvSpPr>
          <p:spPr>
            <a:xfrm>
              <a:off x="4984650" y="2170347"/>
              <a:ext cx="3192086" cy="31920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8" name="文本占位符 3"/>
            <p:cNvSpPr txBox="1"/>
            <p:nvPr/>
          </p:nvSpPr>
          <p:spPr>
            <a:xfrm>
              <a:off x="5306439" y="3451955"/>
              <a:ext cx="2548508" cy="12762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solidFill>
                </a:rPr>
                <a:t>Title, number etc. can be changed by clicking and reentering. You can change the font, font size, color, space on the Home tab. </a:t>
              </a:r>
            </a:p>
          </p:txBody>
        </p:sp>
        <p:sp>
          <p:nvSpPr>
            <p:cNvPr id="49" name="文本占位符 3"/>
            <p:cNvSpPr txBox="1"/>
            <p:nvPr/>
          </p:nvSpPr>
          <p:spPr>
            <a:xfrm>
              <a:off x="5306438" y="3105222"/>
              <a:ext cx="2542717" cy="37866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1600">
                  <a:solidFill>
                    <a:schemeClr val="bg1"/>
                  </a:solidFill>
                </a:rPr>
                <a:t>ADD YOUR TITLE HERE</a:t>
              </a:r>
            </a:p>
          </p:txBody>
        </p:sp>
      </p:grpSp>
      <p:sp>
        <p:nvSpPr>
          <p:cNvPr id="50" name="椭圆 49"/>
          <p:cNvSpPr/>
          <p:nvPr/>
        </p:nvSpPr>
        <p:spPr>
          <a:xfrm>
            <a:off x="1783979" y="3463655"/>
            <a:ext cx="242502" cy="242502"/>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1" name="椭圆 50"/>
          <p:cNvSpPr/>
          <p:nvPr/>
        </p:nvSpPr>
        <p:spPr>
          <a:xfrm rot="20564812">
            <a:off x="1555753" y="3974365"/>
            <a:ext cx="854438" cy="854438"/>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2" name="椭圆 51"/>
          <p:cNvSpPr/>
          <p:nvPr/>
        </p:nvSpPr>
        <p:spPr>
          <a:xfrm rot="20564812">
            <a:off x="1845101" y="4725493"/>
            <a:ext cx="393449" cy="39344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3" name="椭圆 52"/>
          <p:cNvSpPr/>
          <p:nvPr/>
        </p:nvSpPr>
        <p:spPr>
          <a:xfrm rot="20564812">
            <a:off x="1390105" y="4801943"/>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4" name="椭圆 53"/>
          <p:cNvSpPr/>
          <p:nvPr/>
        </p:nvSpPr>
        <p:spPr>
          <a:xfrm rot="20564812">
            <a:off x="1231700" y="4742569"/>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5" name="椭圆 54"/>
          <p:cNvSpPr/>
          <p:nvPr/>
        </p:nvSpPr>
        <p:spPr>
          <a:xfrm>
            <a:off x="1180319" y="1587192"/>
            <a:ext cx="1230571" cy="1230571"/>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6" name="椭圆 55"/>
          <p:cNvSpPr/>
          <p:nvPr/>
        </p:nvSpPr>
        <p:spPr>
          <a:xfrm>
            <a:off x="1414448" y="2666849"/>
            <a:ext cx="266988" cy="266988"/>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7" name="椭圆 56"/>
          <p:cNvSpPr/>
          <p:nvPr/>
        </p:nvSpPr>
        <p:spPr>
          <a:xfrm>
            <a:off x="1041272" y="2620403"/>
            <a:ext cx="263714" cy="26371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4" name="组 3"/>
          <p:cNvGrpSpPr/>
          <p:nvPr/>
        </p:nvGrpSpPr>
        <p:grpSpPr>
          <a:xfrm>
            <a:off x="7615053" y="1152850"/>
            <a:ext cx="3053730" cy="3053730"/>
            <a:chOff x="7615053" y="1111061"/>
            <a:chExt cx="3053730" cy="3053730"/>
          </a:xfrm>
        </p:grpSpPr>
        <p:sp>
          <p:nvSpPr>
            <p:cNvPr id="58" name="椭圆 57"/>
            <p:cNvSpPr/>
            <p:nvPr/>
          </p:nvSpPr>
          <p:spPr>
            <a:xfrm>
              <a:off x="7615053" y="1111061"/>
              <a:ext cx="3053730" cy="305373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9" name="文本占位符 3"/>
            <p:cNvSpPr txBox="1"/>
            <p:nvPr/>
          </p:nvSpPr>
          <p:spPr>
            <a:xfrm>
              <a:off x="7867664" y="2327748"/>
              <a:ext cx="2548508" cy="12762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solidFill>
                </a:rPr>
                <a:t>Title, number etc. can be changed by clicking and reentering. You can change the font, font size, color, space on the Home tab. </a:t>
              </a:r>
            </a:p>
          </p:txBody>
        </p:sp>
        <p:sp>
          <p:nvSpPr>
            <p:cNvPr id="60" name="文本占位符 3"/>
            <p:cNvSpPr txBox="1"/>
            <p:nvPr/>
          </p:nvSpPr>
          <p:spPr>
            <a:xfrm>
              <a:off x="7870560" y="1981015"/>
              <a:ext cx="2542717" cy="37866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1600">
                  <a:solidFill>
                    <a:schemeClr val="bg1"/>
                  </a:solidFill>
                </a:rPr>
                <a:t>ADD YOUR TITLE HERE</a:t>
              </a:r>
            </a:p>
          </p:txBody>
        </p:sp>
      </p:grpSp>
      <p:sp>
        <p:nvSpPr>
          <p:cNvPr id="61" name="椭圆 60"/>
          <p:cNvSpPr/>
          <p:nvPr/>
        </p:nvSpPr>
        <p:spPr>
          <a:xfrm rot="20564812">
            <a:off x="9779500" y="3318903"/>
            <a:ext cx="1192937" cy="119293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62" name="椭圆 61"/>
          <p:cNvSpPr/>
          <p:nvPr/>
        </p:nvSpPr>
        <p:spPr>
          <a:xfrm rot="20564812">
            <a:off x="10193237" y="1375748"/>
            <a:ext cx="791224" cy="79122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63" name="椭圆 62"/>
          <p:cNvSpPr/>
          <p:nvPr/>
        </p:nvSpPr>
        <p:spPr>
          <a:xfrm rot="20564812">
            <a:off x="9399010" y="3483337"/>
            <a:ext cx="550933" cy="550933"/>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64" name="椭圆 63"/>
          <p:cNvSpPr/>
          <p:nvPr/>
        </p:nvSpPr>
        <p:spPr>
          <a:xfrm rot="20564812">
            <a:off x="10282878" y="5026971"/>
            <a:ext cx="186180" cy="18618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65" name="椭圆 64"/>
          <p:cNvSpPr/>
          <p:nvPr/>
        </p:nvSpPr>
        <p:spPr>
          <a:xfrm rot="20564812">
            <a:off x="10124473" y="4967597"/>
            <a:ext cx="121896" cy="121896"/>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Tree>
    <p:extLst>
      <p:ext uri="{BB962C8B-B14F-4D97-AF65-F5344CB8AC3E}">
        <p14:creationId val="882160379"/>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1" sz="quarter" type="body"/>
          </p:nvPr>
        </p:nvSpPr>
        <p:spPr/>
        <p:txBody>
          <a:bodyPr/>
          <a:lstStyle/>
          <a:p>
            <a:r>
              <a:rPr altLang="zh-CN" kumimoji="1" lang="en-US"/>
              <a:t>ADD YOUR TITLE HERE</a:t>
            </a:r>
          </a:p>
        </p:txBody>
      </p:sp>
      <p:sp>
        <p:nvSpPr>
          <p:cNvPr id="66" name="文本占位符 3"/>
          <p:cNvSpPr txBox="1"/>
          <p:nvPr/>
        </p:nvSpPr>
        <p:spPr>
          <a:xfrm>
            <a:off x="1597892" y="4587954"/>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67" name="文本占位符 3"/>
          <p:cNvSpPr txBox="1"/>
          <p:nvPr/>
        </p:nvSpPr>
        <p:spPr>
          <a:xfrm>
            <a:off x="1442434" y="4096655"/>
            <a:ext cx="292452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accent1"/>
                </a:solidFill>
              </a:rPr>
              <a:t>ADD YOUR TITLE HERE</a:t>
            </a:r>
          </a:p>
        </p:txBody>
      </p:sp>
      <p:grpSp>
        <p:nvGrpSpPr>
          <p:cNvPr id="10" name="组 9"/>
          <p:cNvGrpSpPr/>
          <p:nvPr/>
        </p:nvGrpSpPr>
        <p:grpSpPr>
          <a:xfrm>
            <a:off x="1754474" y="1482290"/>
            <a:ext cx="2300442" cy="2300440"/>
            <a:chOff x="1754474" y="1482290"/>
            <a:chExt cx="2300442" cy="2300440"/>
          </a:xfrm>
        </p:grpSpPr>
        <p:sp>
          <p:nvSpPr>
            <p:cNvPr id="3" name="矩形 2"/>
            <p:cNvSpPr/>
            <p:nvPr/>
          </p:nvSpPr>
          <p:spPr>
            <a:xfrm>
              <a:off x="1754474" y="1482290"/>
              <a:ext cx="2300442" cy="2300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68" name="组合 44"/>
            <p:cNvGrpSpPr/>
            <p:nvPr/>
          </p:nvGrpSpPr>
          <p:grpSpPr>
            <a:xfrm>
              <a:off x="2673484" y="2322953"/>
              <a:ext cx="462420" cy="619114"/>
              <a:chOff x="844550" y="1792288"/>
              <a:chExt cx="862013" cy="1154112"/>
            </a:xfrm>
            <a:solidFill>
              <a:schemeClr val="bg1"/>
            </a:solidFill>
          </p:grpSpPr>
          <p:sp>
            <p:nvSpPr>
              <p:cNvPr id="69" name="Freeform 11"/>
              <p:cNvSpPr/>
              <p:nvPr/>
            </p:nvSpPr>
            <p:spPr bwMode="auto">
              <a:xfrm>
                <a:off x="989013" y="1792288"/>
                <a:ext cx="573088" cy="573087"/>
              </a:xfrm>
              <a:custGeom>
                <a:gdLst>
                  <a:gd fmla="*/ 311 w 311" name="T0"/>
                  <a:gd fmla="*/ 155 h 311" name="T1"/>
                  <a:gd fmla="*/ 311 w 311" name="T2"/>
                  <a:gd fmla="*/ 155 h 311" name="T3"/>
                  <a:gd fmla="*/ 156 w 311" name="T4"/>
                  <a:gd fmla="*/ 311 h 311" name="T5"/>
                  <a:gd fmla="*/ 0 w 311" name="T6"/>
                  <a:gd fmla="*/ 155 h 311" name="T7"/>
                  <a:gd fmla="*/ 156 w 311" name="T8"/>
                  <a:gd fmla="*/ 0 h 311" name="T9"/>
                  <a:gd fmla="*/ 311 w 311" name="T10"/>
                  <a:gd fmla="*/ 155 h 311" name="T11"/>
                </a:gdLst>
                <a:cxnLst>
                  <a:cxn ang="0">
                    <a:pos x="T0" y="T1"/>
                  </a:cxn>
                  <a:cxn ang="0">
                    <a:pos x="T2" y="T3"/>
                  </a:cxn>
                  <a:cxn ang="0">
                    <a:pos x="T4" y="T5"/>
                  </a:cxn>
                  <a:cxn ang="0">
                    <a:pos x="T6" y="T7"/>
                  </a:cxn>
                  <a:cxn ang="0">
                    <a:pos x="T8" y="T9"/>
                  </a:cxn>
                  <a:cxn ang="0">
                    <a:pos x="T10" y="T11"/>
                  </a:cxn>
                </a:cxnLst>
                <a:rect b="b" l="0" r="r" t="0"/>
                <a:pathLst>
                  <a:path h="311" w="311">
                    <a:moveTo>
                      <a:pt x="311" y="155"/>
                    </a:moveTo>
                    <a:lnTo>
                      <a:pt x="311" y="155"/>
                    </a:lnTo>
                    <a:cubicBezTo>
                      <a:pt x="311" y="241"/>
                      <a:pt x="242" y="311"/>
                      <a:pt x="156" y="311"/>
                    </a:cubicBezTo>
                    <a:cubicBezTo>
                      <a:pt x="69" y="311"/>
                      <a:pt x="0" y="241"/>
                      <a:pt x="0" y="155"/>
                    </a:cubicBezTo>
                    <a:cubicBezTo>
                      <a:pt x="0" y="69"/>
                      <a:pt x="69" y="0"/>
                      <a:pt x="156" y="0"/>
                    </a:cubicBezTo>
                    <a:cubicBezTo>
                      <a:pt x="242" y="0"/>
                      <a:pt x="311" y="69"/>
                      <a:pt x="311" y="155"/>
                    </a:cubicBez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12"/>
              <p:cNvSpPr>
                <a:spLocks noEditPoints="1"/>
              </p:cNvSpPr>
              <p:nvPr/>
            </p:nvSpPr>
            <p:spPr bwMode="auto">
              <a:xfrm>
                <a:off x="844550" y="2452688"/>
                <a:ext cx="862013" cy="493712"/>
              </a:xfrm>
              <a:custGeom>
                <a:gdLst>
                  <a:gd fmla="*/ 260 w 469" name="T0"/>
                  <a:gd fmla="*/ 79 h 268" name="T1"/>
                  <a:gd fmla="*/ 260 w 469" name="T2"/>
                  <a:gd fmla="*/ 79 h 268" name="T3"/>
                  <a:gd fmla="*/ 209 w 469" name="T4"/>
                  <a:gd fmla="*/ 79 h 268" name="T5"/>
                  <a:gd fmla="*/ 183 w 469" name="T6"/>
                  <a:gd fmla="*/ 27 h 268" name="T7"/>
                  <a:gd fmla="*/ 286 w 469" name="T8"/>
                  <a:gd fmla="*/ 27 h 268" name="T9"/>
                  <a:gd fmla="*/ 260 w 469" name="T10"/>
                  <a:gd fmla="*/ 79 h 268" name="T11"/>
                  <a:gd fmla="*/ 183 w 469" name="T12"/>
                  <a:gd fmla="*/ 246 h 268" name="T13"/>
                  <a:gd fmla="*/ 183 w 469" name="T14"/>
                  <a:gd fmla="*/ 246 h 268" name="T15"/>
                  <a:gd fmla="*/ 209 w 469" name="T16"/>
                  <a:gd fmla="*/ 90 h 268" name="T17"/>
                  <a:gd fmla="*/ 260 w 469" name="T18"/>
                  <a:gd fmla="*/ 90 h 268" name="T19"/>
                  <a:gd fmla="*/ 286 w 469" name="T20"/>
                  <a:gd fmla="*/ 246 h 268" name="T21"/>
                  <a:gd fmla="*/ 183 w 469" name="T22"/>
                  <a:gd fmla="*/ 246 h 268" name="T23"/>
                  <a:gd fmla="*/ 383 w 469" name="T24"/>
                  <a:gd fmla="*/ 0 h 268" name="T25"/>
                  <a:gd fmla="*/ 383 w 469" name="T26"/>
                  <a:gd fmla="*/ 0 h 268" name="T27"/>
                  <a:gd fmla="*/ 86 w 469" name="T28"/>
                  <a:gd fmla="*/ 0 h 268" name="T29"/>
                  <a:gd fmla="*/ 0 w 469" name="T30"/>
                  <a:gd fmla="*/ 86 h 268" name="T31"/>
                  <a:gd fmla="*/ 0 w 469" name="T32"/>
                  <a:gd fmla="*/ 110 h 268" name="T33"/>
                  <a:gd fmla="*/ 0 w 469" name="T34"/>
                  <a:gd fmla="*/ 166 h 268" name="T35"/>
                  <a:gd fmla="*/ 0 w 469" name="T36"/>
                  <a:gd fmla="*/ 268 h 268" name="T37"/>
                  <a:gd fmla="*/ 469 w 469" name="T38"/>
                  <a:gd fmla="*/ 268 h 268" name="T39"/>
                  <a:gd fmla="*/ 469 w 469" name="T40"/>
                  <a:gd fmla="*/ 166 h 268" name="T41"/>
                  <a:gd fmla="*/ 469 w 469" name="T42"/>
                  <a:gd fmla="*/ 110 h 268" name="T43"/>
                  <a:gd fmla="*/ 469 w 469" name="T44"/>
                  <a:gd fmla="*/ 86 h 268" name="T45"/>
                  <a:gd fmla="*/ 383 w 469" name="T46"/>
                  <a:gd fmla="*/ 0 h 26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8" w="469">
                    <a:moveTo>
                      <a:pt x="260" y="79"/>
                    </a:moveTo>
                    <a:lnTo>
                      <a:pt x="260" y="79"/>
                    </a:lnTo>
                    <a:lnTo>
                      <a:pt x="209" y="79"/>
                    </a:lnTo>
                    <a:lnTo>
                      <a:pt x="183" y="27"/>
                    </a:lnTo>
                    <a:lnTo>
                      <a:pt x="286" y="27"/>
                    </a:lnTo>
                    <a:lnTo>
                      <a:pt x="260" y="79"/>
                    </a:lnTo>
                    <a:close/>
                    <a:moveTo>
                      <a:pt x="183" y="246"/>
                    </a:moveTo>
                    <a:lnTo>
                      <a:pt x="183" y="246"/>
                    </a:lnTo>
                    <a:lnTo>
                      <a:pt x="209" y="90"/>
                    </a:lnTo>
                    <a:lnTo>
                      <a:pt x="260" y="90"/>
                    </a:lnTo>
                    <a:lnTo>
                      <a:pt x="286" y="246"/>
                    </a:lnTo>
                    <a:lnTo>
                      <a:pt x="183" y="246"/>
                    </a:lnTo>
                    <a:close/>
                    <a:moveTo>
                      <a:pt x="383" y="0"/>
                    </a:moveTo>
                    <a:lnTo>
                      <a:pt x="383" y="0"/>
                    </a:lnTo>
                    <a:lnTo>
                      <a:pt x="86" y="0"/>
                    </a:lnTo>
                    <a:cubicBezTo>
                      <a:pt x="39" y="0"/>
                      <a:pt x="0" y="39"/>
                      <a:pt x="0" y="86"/>
                    </a:cubicBezTo>
                    <a:lnTo>
                      <a:pt x="0" y="110"/>
                    </a:lnTo>
                    <a:lnTo>
                      <a:pt x="0" y="166"/>
                    </a:lnTo>
                    <a:lnTo>
                      <a:pt x="0" y="268"/>
                    </a:lnTo>
                    <a:lnTo>
                      <a:pt x="469" y="268"/>
                    </a:lnTo>
                    <a:lnTo>
                      <a:pt x="469" y="166"/>
                    </a:lnTo>
                    <a:lnTo>
                      <a:pt x="469" y="110"/>
                    </a:lnTo>
                    <a:lnTo>
                      <a:pt x="469" y="86"/>
                    </a:lnTo>
                    <a:cubicBezTo>
                      <a:pt x="469" y="39"/>
                      <a:pt x="430" y="0"/>
                      <a:pt x="383" y="0"/>
                    </a:cubicBez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grpSp>
      <p:sp>
        <p:nvSpPr>
          <p:cNvPr id="72" name="文本占位符 3"/>
          <p:cNvSpPr txBox="1"/>
          <p:nvPr/>
        </p:nvSpPr>
        <p:spPr>
          <a:xfrm>
            <a:off x="4591034" y="4587954"/>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73" name="文本占位符 3"/>
          <p:cNvSpPr txBox="1"/>
          <p:nvPr/>
        </p:nvSpPr>
        <p:spPr>
          <a:xfrm>
            <a:off x="4435576" y="4096655"/>
            <a:ext cx="292452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accent2"/>
                </a:solidFill>
              </a:rPr>
              <a:t>ADD YOUR TITLE HERE</a:t>
            </a:r>
          </a:p>
        </p:txBody>
      </p:sp>
      <p:sp>
        <p:nvSpPr>
          <p:cNvPr id="79" name="文本占位符 3"/>
          <p:cNvSpPr txBox="1"/>
          <p:nvPr/>
        </p:nvSpPr>
        <p:spPr>
          <a:xfrm>
            <a:off x="7584176" y="4587954"/>
            <a:ext cx="2613604" cy="110422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lang="en-US" sz="1200">
                <a:solidFill>
                  <a:schemeClr val="bg1">
                    <a:lumMod val="50000"/>
                  </a:schemeClr>
                </a:solidFill>
              </a:rPr>
              <a:t>Title, number etc. can be changed by clicking and reentering. You can change the font, font size, color, space on the Home tab. Title, number etc.</a:t>
            </a:r>
          </a:p>
        </p:txBody>
      </p:sp>
      <p:sp>
        <p:nvSpPr>
          <p:cNvPr id="80" name="文本占位符 3"/>
          <p:cNvSpPr txBox="1"/>
          <p:nvPr/>
        </p:nvSpPr>
        <p:spPr>
          <a:xfrm>
            <a:off x="7428718" y="4096655"/>
            <a:ext cx="2924520" cy="59071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pPr>
            <a:r>
              <a:rPr altLang="zh-CN" b="1" lang="en-US" sz="2000">
                <a:solidFill>
                  <a:schemeClr val="accent3"/>
                </a:solidFill>
              </a:rPr>
              <a:t>ADD YOUR TITLE HERE</a:t>
            </a:r>
          </a:p>
        </p:txBody>
      </p:sp>
      <p:grpSp>
        <p:nvGrpSpPr>
          <p:cNvPr id="9" name="组 8"/>
          <p:cNvGrpSpPr/>
          <p:nvPr/>
        </p:nvGrpSpPr>
        <p:grpSpPr>
          <a:xfrm>
            <a:off x="4747616" y="1482290"/>
            <a:ext cx="2300442" cy="2300440"/>
            <a:chOff x="4747616" y="1482290"/>
            <a:chExt cx="2300442" cy="2300440"/>
          </a:xfrm>
        </p:grpSpPr>
        <p:sp>
          <p:nvSpPr>
            <p:cNvPr id="74" name="矩形 73"/>
            <p:cNvSpPr/>
            <p:nvPr/>
          </p:nvSpPr>
          <p:spPr>
            <a:xfrm>
              <a:off x="4747616" y="1482290"/>
              <a:ext cx="2300442" cy="230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85" name="组合 48"/>
            <p:cNvGrpSpPr/>
            <p:nvPr/>
          </p:nvGrpSpPr>
          <p:grpSpPr>
            <a:xfrm>
              <a:off x="5641053" y="2441410"/>
              <a:ext cx="513565" cy="377942"/>
              <a:chOff x="4897438" y="2020888"/>
              <a:chExt cx="1268413" cy="933450"/>
            </a:xfrm>
            <a:solidFill>
              <a:schemeClr val="bg1"/>
            </a:solidFill>
          </p:grpSpPr>
          <p:sp>
            <p:nvSpPr>
              <p:cNvPr id="86" name="Freeform 14"/>
              <p:cNvSpPr>
                <a:spLocks noEditPoints="1"/>
              </p:cNvSpPr>
              <p:nvPr/>
            </p:nvSpPr>
            <p:spPr bwMode="auto">
              <a:xfrm>
                <a:off x="4897438" y="2020888"/>
                <a:ext cx="1268413" cy="933450"/>
              </a:xfrm>
              <a:custGeom>
                <a:gdLst>
                  <a:gd fmla="*/ 47 w 690" name="T0"/>
                  <a:gd fmla="*/ 459 h 506" name="T1"/>
                  <a:gd fmla="*/ 47 w 690" name="T2"/>
                  <a:gd fmla="*/ 459 h 506" name="T3"/>
                  <a:gd fmla="*/ 643 w 690" name="T4"/>
                  <a:gd fmla="*/ 459 h 506" name="T5"/>
                  <a:gd fmla="*/ 643 w 690" name="T6"/>
                  <a:gd fmla="*/ 47 h 506" name="T7"/>
                  <a:gd fmla="*/ 47 w 690" name="T8"/>
                  <a:gd fmla="*/ 47 h 506" name="T9"/>
                  <a:gd fmla="*/ 47 w 690" name="T10"/>
                  <a:gd fmla="*/ 459 h 506" name="T11"/>
                  <a:gd fmla="*/ 690 w 690" name="T12"/>
                  <a:gd fmla="*/ 506 h 506" name="T13"/>
                  <a:gd fmla="*/ 690 w 690" name="T14"/>
                  <a:gd fmla="*/ 506 h 506" name="T15"/>
                  <a:gd fmla="*/ 0 w 690" name="T16"/>
                  <a:gd fmla="*/ 506 h 506" name="T17"/>
                  <a:gd fmla="*/ 0 w 690" name="T18"/>
                  <a:gd fmla="*/ 0 h 506" name="T19"/>
                  <a:gd fmla="*/ 690 w 690" name="T20"/>
                  <a:gd fmla="*/ 0 h 506" name="T21"/>
                  <a:gd fmla="*/ 690 w 690" name="T22"/>
                  <a:gd fmla="*/ 506 h 5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6" w="690">
                    <a:moveTo>
                      <a:pt x="47" y="459"/>
                    </a:moveTo>
                    <a:lnTo>
                      <a:pt x="47" y="459"/>
                    </a:lnTo>
                    <a:lnTo>
                      <a:pt x="643" y="459"/>
                    </a:lnTo>
                    <a:lnTo>
                      <a:pt x="643" y="47"/>
                    </a:lnTo>
                    <a:lnTo>
                      <a:pt x="47" y="47"/>
                    </a:lnTo>
                    <a:lnTo>
                      <a:pt x="47" y="459"/>
                    </a:lnTo>
                    <a:close/>
                    <a:moveTo>
                      <a:pt x="690" y="506"/>
                    </a:moveTo>
                    <a:lnTo>
                      <a:pt x="690" y="506"/>
                    </a:lnTo>
                    <a:lnTo>
                      <a:pt x="0" y="506"/>
                    </a:lnTo>
                    <a:lnTo>
                      <a:pt x="0" y="0"/>
                    </a:lnTo>
                    <a:lnTo>
                      <a:pt x="690" y="0"/>
                    </a:lnTo>
                    <a:lnTo>
                      <a:pt x="690" y="506"/>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15"/>
              <p:cNvSpPr/>
              <p:nvPr/>
            </p:nvSpPr>
            <p:spPr bwMode="auto">
              <a:xfrm>
                <a:off x="4914900" y="2030413"/>
                <a:ext cx="1233488" cy="509587"/>
              </a:xfrm>
              <a:custGeom>
                <a:gdLst>
                  <a:gd fmla="*/ 335 w 670" name="T0"/>
                  <a:gd fmla="*/ 277 h 277" name="T1"/>
                  <a:gd fmla="*/ 335 w 670" name="T2"/>
                  <a:gd fmla="*/ 277 h 277" name="T3"/>
                  <a:gd fmla="*/ 0 w 670" name="T4"/>
                  <a:gd fmla="*/ 38 h 277" name="T5"/>
                  <a:gd fmla="*/ 27 w 670" name="T6"/>
                  <a:gd fmla="*/ 0 h 277" name="T7"/>
                  <a:gd fmla="*/ 335 w 670" name="T8"/>
                  <a:gd fmla="*/ 219 h 277" name="T9"/>
                  <a:gd fmla="*/ 643 w 670" name="T10"/>
                  <a:gd fmla="*/ 0 h 277" name="T11"/>
                  <a:gd fmla="*/ 670 w 670" name="T12"/>
                  <a:gd fmla="*/ 38 h 277" name="T13"/>
                  <a:gd fmla="*/ 335 w 670" name="T14"/>
                  <a:gd fmla="*/ 277 h 2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7" w="670">
                    <a:moveTo>
                      <a:pt x="335" y="277"/>
                    </a:moveTo>
                    <a:lnTo>
                      <a:pt x="335" y="277"/>
                    </a:lnTo>
                    <a:lnTo>
                      <a:pt x="0" y="38"/>
                    </a:lnTo>
                    <a:lnTo>
                      <a:pt x="27" y="0"/>
                    </a:lnTo>
                    <a:lnTo>
                      <a:pt x="335" y="219"/>
                    </a:lnTo>
                    <a:lnTo>
                      <a:pt x="643" y="0"/>
                    </a:lnTo>
                    <a:lnTo>
                      <a:pt x="670" y="38"/>
                    </a:lnTo>
                    <a:lnTo>
                      <a:pt x="335" y="277"/>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 name="组 7"/>
          <p:cNvGrpSpPr/>
          <p:nvPr/>
        </p:nvGrpSpPr>
        <p:grpSpPr>
          <a:xfrm>
            <a:off x="7740758" y="1482290"/>
            <a:ext cx="2300442" cy="2300440"/>
            <a:chOff x="7740758" y="1482290"/>
            <a:chExt cx="2300442" cy="2300440"/>
          </a:xfrm>
        </p:grpSpPr>
        <p:sp>
          <p:nvSpPr>
            <p:cNvPr id="81" name="矩形 80"/>
            <p:cNvSpPr/>
            <p:nvPr/>
          </p:nvSpPr>
          <p:spPr>
            <a:xfrm>
              <a:off x="7740758" y="1482290"/>
              <a:ext cx="2300442" cy="2300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89" name="Freeform 13"/>
            <p:cNvSpPr>
              <a:spLocks noEditPoints="1"/>
            </p:cNvSpPr>
            <p:nvPr/>
          </p:nvSpPr>
          <p:spPr bwMode="auto">
            <a:xfrm>
              <a:off x="8712355" y="2337683"/>
              <a:ext cx="357245" cy="594332"/>
            </a:xfrm>
            <a:custGeom>
              <a:gdLst>
                <a:gd fmla="*/ 348 w 382" name="T0"/>
                <a:gd fmla="*/ 525 h 634" name="T1"/>
                <a:gd fmla="*/ 348 w 382" name="T2"/>
                <a:gd fmla="*/ 525 h 634" name="T3"/>
                <a:gd fmla="*/ 34 w 382" name="T4"/>
                <a:gd fmla="*/ 525 h 634" name="T5"/>
                <a:gd fmla="*/ 34 w 382" name="T6"/>
                <a:gd fmla="*/ 50 h 634" name="T7"/>
                <a:gd fmla="*/ 348 w 382" name="T8"/>
                <a:gd fmla="*/ 50 h 634" name="T9"/>
                <a:gd fmla="*/ 348 w 382" name="T10"/>
                <a:gd fmla="*/ 525 h 634" name="T11"/>
                <a:gd fmla="*/ 191 w 382" name="T12"/>
                <a:gd fmla="*/ 619 h 634" name="T13"/>
                <a:gd fmla="*/ 191 w 382" name="T14"/>
                <a:gd fmla="*/ 619 h 634" name="T15"/>
                <a:gd fmla="*/ 158 w 382" name="T16"/>
                <a:gd fmla="*/ 582 h 634" name="T17"/>
                <a:gd fmla="*/ 191 w 382" name="T18"/>
                <a:gd fmla="*/ 545 h 634" name="T19"/>
                <a:gd fmla="*/ 224 w 382" name="T20"/>
                <a:gd fmla="*/ 582 h 634" name="T21"/>
                <a:gd fmla="*/ 191 w 382" name="T22"/>
                <a:gd fmla="*/ 619 h 634" name="T23"/>
                <a:gd fmla="*/ 157 w 382" name="T24"/>
                <a:gd fmla="*/ 24 h 634" name="T25"/>
                <a:gd fmla="*/ 157 w 382" name="T26"/>
                <a:gd fmla="*/ 24 h 634" name="T27"/>
                <a:gd fmla="*/ 225 w 382" name="T28"/>
                <a:gd fmla="*/ 24 h 634" name="T29"/>
                <a:gd fmla="*/ 231 w 382" name="T30"/>
                <a:gd fmla="*/ 29 h 634" name="T31"/>
                <a:gd fmla="*/ 225 w 382" name="T32"/>
                <a:gd fmla="*/ 35 h 634" name="T33"/>
                <a:gd fmla="*/ 157 w 382" name="T34"/>
                <a:gd fmla="*/ 35 h 634" name="T35"/>
                <a:gd fmla="*/ 151 w 382" name="T36"/>
                <a:gd fmla="*/ 29 h 634" name="T37"/>
                <a:gd fmla="*/ 157 w 382" name="T38"/>
                <a:gd fmla="*/ 24 h 634" name="T39"/>
                <a:gd fmla="*/ 356 w 382" name="T40"/>
                <a:gd fmla="*/ 0 h 634" name="T41"/>
                <a:gd fmla="*/ 356 w 382" name="T42"/>
                <a:gd fmla="*/ 0 h 634" name="T43"/>
                <a:gd fmla="*/ 26 w 382" name="T44"/>
                <a:gd fmla="*/ 0 h 634" name="T45"/>
                <a:gd fmla="*/ 0 w 382" name="T46"/>
                <a:gd fmla="*/ 26 h 634" name="T47"/>
                <a:gd fmla="*/ 0 w 382" name="T48"/>
                <a:gd fmla="*/ 608 h 634" name="T49"/>
                <a:gd fmla="*/ 26 w 382" name="T50"/>
                <a:gd fmla="*/ 634 h 634" name="T51"/>
                <a:gd fmla="*/ 356 w 382" name="T52"/>
                <a:gd fmla="*/ 634 h 634" name="T53"/>
                <a:gd fmla="*/ 382 w 382" name="T54"/>
                <a:gd fmla="*/ 608 h 634" name="T55"/>
                <a:gd fmla="*/ 382 w 382" name="T56"/>
                <a:gd fmla="*/ 26 h 634" name="T57"/>
                <a:gd fmla="*/ 356 w 382" name="T58"/>
                <a:gd fmla="*/ 0 h 63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34" w="382">
                  <a:moveTo>
                    <a:pt x="348" y="525"/>
                  </a:moveTo>
                  <a:lnTo>
                    <a:pt x="348" y="525"/>
                  </a:lnTo>
                  <a:lnTo>
                    <a:pt x="34" y="525"/>
                  </a:lnTo>
                  <a:lnTo>
                    <a:pt x="34" y="50"/>
                  </a:lnTo>
                  <a:lnTo>
                    <a:pt x="348" y="50"/>
                  </a:lnTo>
                  <a:lnTo>
                    <a:pt x="348" y="525"/>
                  </a:lnTo>
                  <a:close/>
                  <a:moveTo>
                    <a:pt x="191" y="619"/>
                  </a:moveTo>
                  <a:lnTo>
                    <a:pt x="191" y="619"/>
                  </a:lnTo>
                  <a:cubicBezTo>
                    <a:pt x="173" y="619"/>
                    <a:pt x="158" y="602"/>
                    <a:pt x="158" y="582"/>
                  </a:cubicBezTo>
                  <a:cubicBezTo>
                    <a:pt x="158" y="562"/>
                    <a:pt x="173" y="545"/>
                    <a:pt x="191" y="545"/>
                  </a:cubicBezTo>
                  <a:cubicBezTo>
                    <a:pt x="209" y="545"/>
                    <a:pt x="224" y="562"/>
                    <a:pt x="224" y="582"/>
                  </a:cubicBezTo>
                  <a:cubicBezTo>
                    <a:pt x="224" y="602"/>
                    <a:pt x="209" y="619"/>
                    <a:pt x="191" y="619"/>
                  </a:cubicBezTo>
                  <a:close/>
                  <a:moveTo>
                    <a:pt x="157" y="24"/>
                  </a:moveTo>
                  <a:lnTo>
                    <a:pt x="157" y="24"/>
                  </a:lnTo>
                  <a:lnTo>
                    <a:pt x="225" y="24"/>
                  </a:lnTo>
                  <a:cubicBezTo>
                    <a:pt x="228" y="24"/>
                    <a:pt x="231" y="26"/>
                    <a:pt x="231" y="29"/>
                  </a:cubicBezTo>
                  <a:cubicBezTo>
                    <a:pt x="231" y="32"/>
                    <a:pt x="228" y="35"/>
                    <a:pt x="225" y="35"/>
                  </a:cubicBezTo>
                  <a:lnTo>
                    <a:pt x="157" y="35"/>
                  </a:lnTo>
                  <a:cubicBezTo>
                    <a:pt x="154" y="35"/>
                    <a:pt x="151" y="32"/>
                    <a:pt x="151" y="29"/>
                  </a:cubicBezTo>
                  <a:cubicBezTo>
                    <a:pt x="151" y="26"/>
                    <a:pt x="154" y="24"/>
                    <a:pt x="157" y="24"/>
                  </a:cubicBezTo>
                  <a:close/>
                  <a:moveTo>
                    <a:pt x="356" y="0"/>
                  </a:moveTo>
                  <a:lnTo>
                    <a:pt x="356" y="0"/>
                  </a:lnTo>
                  <a:lnTo>
                    <a:pt x="26" y="0"/>
                  </a:lnTo>
                  <a:cubicBezTo>
                    <a:pt x="11" y="0"/>
                    <a:pt x="0" y="12"/>
                    <a:pt x="0" y="26"/>
                  </a:cubicBezTo>
                  <a:lnTo>
                    <a:pt x="0" y="608"/>
                  </a:lnTo>
                  <a:cubicBezTo>
                    <a:pt x="0" y="622"/>
                    <a:pt x="11" y="634"/>
                    <a:pt x="26" y="634"/>
                  </a:cubicBezTo>
                  <a:lnTo>
                    <a:pt x="356" y="634"/>
                  </a:lnTo>
                  <a:cubicBezTo>
                    <a:pt x="371" y="634"/>
                    <a:pt x="382" y="622"/>
                    <a:pt x="382" y="608"/>
                  </a:cubicBezTo>
                  <a:lnTo>
                    <a:pt x="382" y="26"/>
                  </a:lnTo>
                  <a:cubicBezTo>
                    <a:pt x="382" y="12"/>
                    <a:pt x="371" y="0"/>
                    <a:pt x="356" y="0"/>
                  </a:cubicBez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433102829"/>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47">
      <a:majorFont>
        <a:latin typeface="Segoe UI"/>
        <a:ea typeface="微软雅黑"/>
        <a:cs typeface="Arial"/>
      </a:majorFont>
      <a:minorFont>
        <a:latin typeface="Segoe UI"/>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indent="0" marL="0">
          <a:lnSpc>
            <a:spcPct val="130000"/>
          </a:lnSpc>
          <a:buNone/>
          <a:defRPr smtClean="0" sz="1200">
            <a:solidFill>
              <a:schemeClr val="bg1">
                <a:lumMod val="50000"/>
              </a:schemeClr>
            </a:solidFill>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宽屏</PresentationFormat>
  <Paragraphs>78</Paragraphs>
  <Slides>12</Slides>
  <Notes>0</Notes>
  <TotalTime>590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12</vt:i4>
      </vt:variant>
    </vt:vector>
  </HeadingPairs>
  <TitlesOfParts>
    <vt:vector baseType="lpstr" size="18">
      <vt:lpstr>Arial</vt:lpstr>
      <vt:lpstr>Segoe UI</vt:lpstr>
      <vt:lpstr>微软雅黑</vt:lpstr>
      <vt:lpstr>Calibri Light</vt:lpstr>
      <vt:lpstr>Calibri</vt:lpstr>
      <vt:lpstr>模板页面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2015-08-18T02:51:41Z</dcterms:created>
  <cp:lastModifiedBy>优品PPT</cp:lastModifiedBy>
  <dcterms:modified xsi:type="dcterms:W3CDTF">2021-08-20T11:05:06Z</dcterms:modified>
  <cp:revision>76</cp:revision>
  <dc:title>PowerPoint 演示文稿</dc:title>
</cp:coreProperties>
</file>