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774" autoAdjust="0"/>
  </p:normalViewPr>
  <p:slideViewPr>
    <p:cSldViewPr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CF96-8241-4D57-B9B6-0C9539218011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C19FB-79D4-430C-9124-2FB9F2C8F8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8767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03503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735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9732399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文本框 2"/>
          <p:cNvSpPr txBox="1"/>
          <p:nvPr userDrawn="1"/>
        </p:nvSpPr>
        <p:spPr>
          <a:xfrm>
            <a:off x="897682" y="323131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" pitchFamily="34" charset="0"/>
              </a:rPr>
              <a:t>CLICK TO ADD TITLE IN HERE</a:t>
            </a:r>
            <a:endParaRPr lang="zh-CN" altLang="en-US" sz="2400" b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十字形 3"/>
          <p:cNvSpPr/>
          <p:nvPr userDrawn="1"/>
        </p:nvSpPr>
        <p:spPr>
          <a:xfrm>
            <a:off x="449041" y="387142"/>
            <a:ext cx="340490" cy="336758"/>
          </a:xfrm>
          <a:prstGeom prst="plus">
            <a:avLst>
              <a:gd name="adj" fmla="val 28358"/>
            </a:avLst>
          </a:prstGeom>
          <a:solidFill>
            <a:srgbClr val="FF6666"/>
          </a:solidFill>
          <a:ln>
            <a:noFill/>
          </a:ln>
          <a:effectLst>
            <a:innerShdw blurRad="25400" dist="127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64940738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598368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1341016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6507286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14" indent="0" algn="ctr">
              <a:buNone/>
              <a:defRPr sz="1500"/>
            </a:lvl2pPr>
            <a:lvl3pPr marL="685629" indent="0" algn="ctr">
              <a:buNone/>
              <a:defRPr sz="1350"/>
            </a:lvl3pPr>
            <a:lvl4pPr marL="1028443" indent="0" algn="ctr">
              <a:buNone/>
              <a:defRPr sz="1200"/>
            </a:lvl4pPr>
            <a:lvl5pPr marL="1371257" indent="0" algn="ctr">
              <a:buNone/>
              <a:defRPr sz="1200"/>
            </a:lvl5pPr>
            <a:lvl6pPr marL="1714071" indent="0" algn="ctr">
              <a:buNone/>
              <a:defRPr sz="1200"/>
            </a:lvl6pPr>
            <a:lvl7pPr marL="2056886" indent="0" algn="ctr">
              <a:buNone/>
              <a:defRPr sz="1200"/>
            </a:lvl7pPr>
            <a:lvl8pPr marL="2399700" indent="0" algn="ctr">
              <a:buNone/>
              <a:defRPr sz="1200"/>
            </a:lvl8pPr>
            <a:lvl9pPr marL="2742514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3624718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368192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2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4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2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0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5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930406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7842509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3616670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142222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0103005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16771924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3399164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14" indent="0">
              <a:buNone/>
              <a:defRPr sz="2100"/>
            </a:lvl2pPr>
            <a:lvl3pPr marL="685629" indent="0">
              <a:buNone/>
              <a:defRPr sz="1800"/>
            </a:lvl3pPr>
            <a:lvl4pPr marL="1028443" indent="0">
              <a:buNone/>
              <a:defRPr sz="1500"/>
            </a:lvl4pPr>
            <a:lvl5pPr marL="1371257" indent="0">
              <a:buNone/>
              <a:defRPr sz="1500"/>
            </a:lvl5pPr>
            <a:lvl6pPr marL="1714071" indent="0">
              <a:buNone/>
              <a:defRPr sz="1500"/>
            </a:lvl6pPr>
            <a:lvl7pPr marL="2056886" indent="0">
              <a:buNone/>
              <a:defRPr sz="1500"/>
            </a:lvl7pPr>
            <a:lvl8pPr marL="2399700" indent="0">
              <a:buNone/>
              <a:defRPr sz="1500"/>
            </a:lvl8pPr>
            <a:lvl9pPr marL="2742514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8353053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7507417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6758185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7654917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574076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1279846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050349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4600728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0704948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92692A-BF9D-4A2E-B4E9-805A1888D0AC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040A592-B4E2-43C7-ACBB-6ADB26405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751767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841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0092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685629" rtl="0" eaLnBrk="1" latinLnBrk="0" hangingPunct="1">
        <a:lnSpc>
          <a:spcPct val="90000"/>
        </a:lnSpc>
        <a:spcBef>
          <a:spcPct val="0"/>
        </a:spcBef>
        <a:buNone/>
        <a:defRPr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07" indent="-171407" algn="l" defTabSz="685629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36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850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664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479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93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107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39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29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43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257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071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886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70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5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矩形 19"/>
          <p:cNvSpPr/>
          <p:nvPr/>
        </p:nvSpPr>
        <p:spPr>
          <a:xfrm>
            <a:off x="4523722" y="2028825"/>
            <a:ext cx="2724150" cy="2371724"/>
          </a:xfrm>
          <a:prstGeom prst="rect">
            <a:avLst/>
          </a:prstGeom>
          <a:solidFill>
            <a:srgbClr val="FF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1829430" y="2028825"/>
            <a:ext cx="2655206" cy="2371724"/>
          </a:xfrm>
          <a:custGeom>
            <a:gdLst>
              <a:gd fmla="*/ 0 w 3888432" name="connsiteX0"/>
              <a:gd fmla="*/ 0 h 2808312" name="connsiteY0"/>
              <a:gd fmla="*/ 3888432 w 3888432" name="connsiteX1"/>
              <a:gd fmla="*/ 153386 h 2808312" name="connsiteY1"/>
              <a:gd fmla="*/ 3888432 w 3888432" name="connsiteX2"/>
              <a:gd fmla="*/ 2513037 h 2808312" name="connsiteY2"/>
              <a:gd fmla="*/ 0 w 3888432" name="connsiteX3"/>
              <a:gd fmla="*/ 2808312 h 2808312" name="connsiteY3"/>
              <a:gd fmla="*/ 0 w 3888432" name="connsiteX4"/>
              <a:gd fmla="*/ 0 h 28083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808312" w="3888432">
                <a:moveTo>
                  <a:pt x="0" y="0"/>
                </a:moveTo>
                <a:lnTo>
                  <a:pt x="3888432" y="153386"/>
                </a:lnTo>
                <a:lnTo>
                  <a:pt x="3888432" y="2513037"/>
                </a:lnTo>
                <a:lnTo>
                  <a:pt x="0" y="2808312"/>
                </a:lnTo>
                <a:lnTo>
                  <a:pt x="0" y="0"/>
                </a:lnTo>
                <a:close/>
              </a:path>
            </a:pathLst>
          </a:custGeom>
          <a:solidFill>
            <a:srgbClr val="E5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8038155" y="4554943"/>
            <a:ext cx="616268" cy="2286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sz="4400">
                <a:latin charset="-122" panose="02000000000000000000" pitchFamily="2" typeface="方正兰亭刊黑_GBK"/>
                <a:ea charset="-122" panose="02000000000000000000" pitchFamily="2" typeface="方正兰亭刊黑_GBK"/>
              </a:defRPr>
            </a:lvl1pPr>
          </a:lstStyle>
          <a:p>
            <a:r>
              <a:rPr altLang="en-US" lang="zh-CN" sz="9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优页PPT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756304" y="1401551"/>
            <a:ext cx="166342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刊黑_GBK"/>
                <a:ea charset="-122" panose="02000000000000000000" pitchFamily="2" typeface="方正兰亭刊黑_GBK"/>
              </a:rPr>
              <a:t>请在此添加标题</a:t>
            </a:r>
          </a:p>
        </p:txBody>
      </p:sp>
      <p:sp>
        <p:nvSpPr>
          <p:cNvPr id="11" name="十字形 10"/>
          <p:cNvSpPr/>
          <p:nvPr/>
        </p:nvSpPr>
        <p:spPr>
          <a:xfrm>
            <a:off x="3949609" y="2478410"/>
            <a:ext cx="1143322" cy="1130786"/>
          </a:xfrm>
          <a:prstGeom prst="plus">
            <a:avLst>
              <a:gd fmla="val 28358" name="adj"/>
            </a:avLst>
          </a:prstGeom>
          <a:solidFill>
            <a:schemeClr val="bg1"/>
          </a:solidFill>
          <a:ln>
            <a:noFill/>
          </a:ln>
          <a:effectLst>
            <a:innerShdw dir="18900000" dist="12700">
              <a:schemeClr val="tx1">
                <a:lumMod val="95000"/>
                <a:lumOff val="5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3029603" y="1637450"/>
            <a:ext cx="2803507" cy="294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pPr algn="ctr">
              <a:lnSpc>
                <a:spcPts val="800"/>
              </a:lnSpc>
            </a:pPr>
            <a:r>
              <a:rPr altLang="zh-CN" lang="en-US" sz="600">
                <a:solidFill>
                  <a:schemeClr val="tx1"/>
                </a:solidFill>
              </a:rPr>
              <a:t>this is a sample text. insert your desired text here. Again. this is a dummy text. enter your own text here.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299145" y="297709"/>
            <a:ext cx="716280" cy="2514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05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兰亭刊黑_GBK"/>
                <a:ea charset="-122" panose="02000000000000000000" pitchFamily="2" typeface="方正兰亭刊黑_GBK"/>
                <a:cs charset="0" pitchFamily="34" typeface="Arial"/>
              </a:rPr>
              <a:t>添加LOGO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2613343" y="738925"/>
            <a:ext cx="3749992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4400">
                <a:solidFill>
                  <a:schemeClr val="tx1">
                    <a:lumMod val="85000"/>
                    <a:lumOff val="1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YOUR TITLE HERE</a:t>
            </a:r>
          </a:p>
        </p:txBody>
      </p:sp>
      <p:sp>
        <p:nvSpPr>
          <p:cNvPr id="36" name="矩形 35"/>
          <p:cNvSpPr/>
          <p:nvPr/>
        </p:nvSpPr>
        <p:spPr>
          <a:xfrm>
            <a:off x="2701943" y="695527"/>
            <a:ext cx="3565507" cy="912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701291" y="1518487"/>
            <a:ext cx="1082040" cy="836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矩形 50"/>
          <p:cNvSpPr/>
          <p:nvPr/>
        </p:nvSpPr>
        <p:spPr>
          <a:xfrm>
            <a:off x="5170171" y="1518487"/>
            <a:ext cx="1082040" cy="836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7947440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5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8" nodeType="withEffect" presetClass="entr" presetID="2" presetSubtype="2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1" spid="20"/>
      <p:bldP grpId="0" spid="14"/>
      <p:bldP grpId="0" spid="23"/>
      <p:bldP grpId="0" spid="47"/>
      <p:bldP grpId="0" spid="11"/>
      <p:bldP grpId="0" spid="12"/>
      <p:bldP grpId="0" spid="42"/>
      <p:bldP grpId="0" spid="44"/>
      <p:bldP grpId="0" spid="36"/>
      <p:bldP grpId="0" spid="46"/>
      <p:bldP grpId="0" spid="5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组合 10"/>
          <p:cNvGrpSpPr/>
          <p:nvPr/>
        </p:nvGrpSpPr>
        <p:grpSpPr>
          <a:xfrm>
            <a:off x="1500345" y="3858045"/>
            <a:ext cx="5817046" cy="667430"/>
            <a:chOff x="1500345" y="3804628"/>
            <a:chExt cx="5817046" cy="667430"/>
          </a:xfrm>
        </p:grpSpPr>
        <p:sp>
          <p:nvSpPr>
            <p:cNvPr id="12" name="文本框 11"/>
            <p:cNvSpPr txBox="1"/>
            <p:nvPr/>
          </p:nvSpPr>
          <p:spPr>
            <a:xfrm>
              <a:off x="1500345" y="4020652"/>
              <a:ext cx="581704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>
                <a:lnSpc>
                  <a:spcPts val="1400"/>
                </a:lnSpc>
              </a:pPr>
              <a:r>
                <a:rPr altLang="zh-CN" lang="en-US" sz="700"/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830134" y="3804628"/>
              <a:ext cx="1533954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/>
                <a:t>ADD A TITLE IN HERE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63935" y="1228725"/>
            <a:ext cx="8064896" cy="2324173"/>
            <a:chOff x="563935" y="1228725"/>
            <a:chExt cx="8064896" cy="2324173"/>
          </a:xfrm>
        </p:grpSpPr>
        <p:sp>
          <p:nvSpPr>
            <p:cNvPr id="3" name="矩形 2"/>
            <p:cNvSpPr/>
            <p:nvPr/>
          </p:nvSpPr>
          <p:spPr>
            <a:xfrm>
              <a:off x="563935" y="1228725"/>
              <a:ext cx="8064896" cy="2324173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9959" y="1426577"/>
              <a:ext cx="7632848" cy="1928469"/>
            </a:xfrm>
            <a:prstGeom prst="rect">
              <a:avLst/>
            </a:prstGeom>
            <a:solidFill>
              <a:srgbClr val="A6C36B"/>
            </a:solidFill>
            <a:ln w="12700">
              <a:noFill/>
            </a:ln>
            <a:effectLst>
              <a:innerShdw blurRad="25400" dir="17760000" dist="12700">
                <a:prstClr val="black">
                  <a:alpha val="24000"/>
                </a:prstClr>
              </a:innerShdw>
            </a:effectLst>
          </p:spPr>
        </p:pic>
      </p:grpSp>
    </p:spTree>
    <p:extLst>
      <p:ext uri="{BB962C8B-B14F-4D97-AF65-F5344CB8AC3E}">
        <p14:creationId val="356685210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3" presetSubtype="28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1915319" y="2170559"/>
            <a:ext cx="1512168" cy="1512168"/>
          </a:xfrm>
          <a:prstGeom prst="ellipse">
            <a:avLst/>
          </a:prstGeom>
          <a:solidFill>
            <a:srgbClr val="FF6666"/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>
            <a:off x="1263055" y="1671836"/>
            <a:ext cx="1512168" cy="1512168"/>
            <a:chOff x="1672630" y="1795661"/>
            <a:chExt cx="1512168" cy="1512168"/>
          </a:xfrm>
        </p:grpSpPr>
        <p:sp>
          <p:nvSpPr>
            <p:cNvPr id="2" name="椭圆 1"/>
            <p:cNvSpPr/>
            <p:nvPr/>
          </p:nvSpPr>
          <p:spPr>
            <a:xfrm>
              <a:off x="1672630" y="1795661"/>
              <a:ext cx="1512168" cy="1512168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1799740" y="2154907"/>
              <a:ext cx="1284485" cy="949978"/>
              <a:chOff x="2944615" y="1534656"/>
              <a:chExt cx="1284485" cy="949978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2980571" y="1776748"/>
                <a:ext cx="1202779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pPr algn="ctr"/>
                <a:r>
                  <a:rPr altLang="zh-CN" lang="en-US" sz="700"/>
                  <a:t>this is a sample text. insert your desired text here. Again. this is a dummy text. 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2944615" y="1534655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  <p:sp>
        <p:nvSpPr>
          <p:cNvPr id="8" name="椭圆 7"/>
          <p:cNvSpPr/>
          <p:nvPr/>
        </p:nvSpPr>
        <p:spPr>
          <a:xfrm>
            <a:off x="6083053" y="2170559"/>
            <a:ext cx="1512168" cy="1512168"/>
          </a:xfrm>
          <a:prstGeom prst="ellipse">
            <a:avLst/>
          </a:prstGeom>
          <a:solidFill>
            <a:srgbClr val="A6C36B"/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8" name="组合 17"/>
          <p:cNvGrpSpPr/>
          <p:nvPr/>
        </p:nvGrpSpPr>
        <p:grpSpPr>
          <a:xfrm>
            <a:off x="5439335" y="1671836"/>
            <a:ext cx="1512168" cy="1512168"/>
            <a:chOff x="4840239" y="1795661"/>
            <a:chExt cx="1512168" cy="1512168"/>
          </a:xfrm>
        </p:grpSpPr>
        <p:sp>
          <p:nvSpPr>
            <p:cNvPr id="9" name="椭圆 8"/>
            <p:cNvSpPr/>
            <p:nvPr/>
          </p:nvSpPr>
          <p:spPr>
            <a:xfrm>
              <a:off x="4840239" y="1795661"/>
              <a:ext cx="1512168" cy="1512168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4967349" y="2154907"/>
              <a:ext cx="1284485" cy="949978"/>
              <a:chOff x="2944615" y="1534656"/>
              <a:chExt cx="1284485" cy="949978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2980571" y="1776748"/>
                <a:ext cx="1202779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pPr algn="ctr"/>
                <a:r>
                  <a:rPr altLang="zh-CN" lang="en-US" sz="700"/>
                  <a:t>this is a sample text. insert your desired text here. Again. this is a dummy text. </a:t>
                </a: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2944615" y="1534655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2975459" y="3115072"/>
            <a:ext cx="703684" cy="703684"/>
            <a:chOff x="3308834" y="3191272"/>
            <a:chExt cx="703684" cy="703684"/>
          </a:xfrm>
        </p:grpSpPr>
        <p:sp>
          <p:nvSpPr>
            <p:cNvPr id="14" name="椭圆 13"/>
            <p:cNvSpPr/>
            <p:nvPr/>
          </p:nvSpPr>
          <p:spPr>
            <a:xfrm>
              <a:off x="3308834" y="3191272"/>
              <a:ext cx="703684" cy="703684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388763" y="3312282"/>
              <a:ext cx="72104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50%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116269" y="3115072"/>
            <a:ext cx="703684" cy="703684"/>
            <a:chOff x="6449519" y="3191272"/>
            <a:chExt cx="703684" cy="703684"/>
          </a:xfrm>
        </p:grpSpPr>
        <p:sp>
          <p:nvSpPr>
            <p:cNvPr id="15" name="椭圆 14"/>
            <p:cNvSpPr/>
            <p:nvPr/>
          </p:nvSpPr>
          <p:spPr>
            <a:xfrm>
              <a:off x="6449519" y="3191272"/>
              <a:ext cx="703684" cy="703684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22486" y="3312282"/>
              <a:ext cx="72104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58%</a:t>
              </a:r>
            </a:p>
          </p:txBody>
        </p:sp>
      </p:grpSp>
      <p:sp>
        <p:nvSpPr>
          <p:cNvPr id="21" name="右箭头 20"/>
          <p:cNvSpPr/>
          <p:nvPr/>
        </p:nvSpPr>
        <p:spPr>
          <a:xfrm>
            <a:off x="3552825" y="1228725"/>
            <a:ext cx="2016741" cy="342988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右箭头 21"/>
          <p:cNvSpPr/>
          <p:nvPr/>
        </p:nvSpPr>
        <p:spPr>
          <a:xfrm rot="10800000">
            <a:off x="3718407" y="4109611"/>
            <a:ext cx="2110892" cy="34808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672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3" name="组合 22"/>
          <p:cNvGrpSpPr/>
          <p:nvPr/>
        </p:nvGrpSpPr>
        <p:grpSpPr>
          <a:xfrm>
            <a:off x="4057065" y="3536811"/>
            <a:ext cx="1816978" cy="585052"/>
            <a:chOff x="2942471" y="1591806"/>
            <a:chExt cx="1816978" cy="585052"/>
          </a:xfrm>
        </p:grpSpPr>
        <p:sp>
          <p:nvSpPr>
            <p:cNvPr id="24" name="文本框 23"/>
            <p:cNvSpPr txBox="1"/>
            <p:nvPr/>
          </p:nvSpPr>
          <p:spPr>
            <a:xfrm>
              <a:off x="2942471" y="1776749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533190" y="1527036"/>
            <a:ext cx="1816978" cy="585052"/>
            <a:chOff x="2942471" y="1591806"/>
            <a:chExt cx="1816978" cy="585052"/>
          </a:xfrm>
        </p:grpSpPr>
        <p:sp>
          <p:nvSpPr>
            <p:cNvPr id="27" name="文本框 26"/>
            <p:cNvSpPr txBox="1"/>
            <p:nvPr/>
          </p:nvSpPr>
          <p:spPr>
            <a:xfrm>
              <a:off x="2942471" y="1776748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134844998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2" presetSubtype="0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47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1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2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7" presetSubtype="0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8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2">
                                  <p:stCondLst>
                                    <p:cond delay="44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4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2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  <p:bldP grpId="0" spid="21"/>
      <p:bldP grpId="0" spid="22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任意多边形 10"/>
          <p:cNvSpPr/>
          <p:nvPr/>
        </p:nvSpPr>
        <p:spPr>
          <a:xfrm>
            <a:off x="878183" y="2588995"/>
            <a:ext cx="1962076" cy="772289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rgbClr val="A6C36B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任意多边形 12"/>
          <p:cNvSpPr/>
          <p:nvPr/>
        </p:nvSpPr>
        <p:spPr>
          <a:xfrm rot="10800000">
            <a:off x="2440283" y="2255620"/>
            <a:ext cx="1962076" cy="772289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rgbClr val="FF6666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任意多边形 13"/>
          <p:cNvSpPr/>
          <p:nvPr/>
        </p:nvSpPr>
        <p:spPr>
          <a:xfrm>
            <a:off x="3990476" y="2615188"/>
            <a:ext cx="1962076" cy="772289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rgbClr val="A6C36B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任意多边形 14"/>
          <p:cNvSpPr/>
          <p:nvPr/>
        </p:nvSpPr>
        <p:spPr>
          <a:xfrm rot="10800000">
            <a:off x="5543051" y="2272288"/>
            <a:ext cx="1962076" cy="772289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rgbClr val="FF6666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任意多边形 15"/>
          <p:cNvSpPr/>
          <p:nvPr/>
        </p:nvSpPr>
        <p:spPr>
          <a:xfrm>
            <a:off x="1457842" y="2283754"/>
            <a:ext cx="802758" cy="315972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 rot="10800000">
            <a:off x="3019942" y="3021723"/>
            <a:ext cx="802758" cy="315972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546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任意多边形 18"/>
          <p:cNvSpPr/>
          <p:nvPr/>
        </p:nvSpPr>
        <p:spPr>
          <a:xfrm>
            <a:off x="4543942" y="2283754"/>
            <a:ext cx="802758" cy="315972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 rot="10800000">
            <a:off x="6144142" y="3021723"/>
            <a:ext cx="802758" cy="315972"/>
          </a:xfrm>
          <a:custGeom>
            <a:gdLst>
              <a:gd fmla="*/ 434898 w 1962076" name="connsiteX0"/>
              <a:gd fmla="*/ 0 h 772289" name="connsiteY0"/>
              <a:gd fmla="*/ 505359 w 1962076" name="connsiteX1"/>
              <a:gd fmla="*/ 42806 h 772289" name="connsiteY1"/>
              <a:gd fmla="*/ 985629 w 1962076" name="connsiteX2"/>
              <a:gd fmla="*/ 164415 h 772289" name="connsiteY2"/>
              <a:gd fmla="*/ 1465899 w 1962076" name="connsiteX3"/>
              <a:gd fmla="*/ 42806 h 772289" name="connsiteY3"/>
              <a:gd fmla="*/ 1526376 w 1962076" name="connsiteX4"/>
              <a:gd fmla="*/ 6065 h 772289" name="connsiteY4"/>
              <a:gd fmla="*/ 1962076 w 1962076" name="connsiteX5"/>
              <a:gd fmla="*/ 441765 h 772289" name="connsiteY5"/>
              <a:gd fmla="*/ 1889143 w 1962076" name="connsiteX6"/>
              <a:gd fmla="*/ 496303 h 772289" name="connsiteY6"/>
              <a:gd fmla="*/ 985629 w 1962076" name="connsiteX7"/>
              <a:gd fmla="*/ 772289 h 772289" name="connsiteY7"/>
              <a:gd fmla="*/ 82115 w 1962076" name="connsiteX8"/>
              <a:gd fmla="*/ 496303 h 772289" name="connsiteY8"/>
              <a:gd fmla="*/ 0 w 1962076" name="connsiteX9"/>
              <a:gd fmla="*/ 434899 h 772289" name="connsiteY9"/>
              <a:gd fmla="*/ 434898 w 1962076" name="connsiteX10"/>
              <a:gd fmla="*/ 0 h 772289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772289" w="1962076">
                <a:moveTo>
                  <a:pt x="434898" y="0"/>
                </a:moveTo>
                <a:lnTo>
                  <a:pt x="505359" y="42806"/>
                </a:lnTo>
                <a:cubicBezTo>
                  <a:pt x="648126" y="120362"/>
                  <a:pt x="811733" y="164415"/>
                  <a:pt x="985629" y="164415"/>
                </a:cubicBezTo>
                <a:cubicBezTo>
                  <a:pt x="1159525" y="164415"/>
                  <a:pt x="1323132" y="120362"/>
                  <a:pt x="1465899" y="42806"/>
                </a:cubicBezTo>
                <a:lnTo>
                  <a:pt x="1526376" y="6065"/>
                </a:lnTo>
                <a:lnTo>
                  <a:pt x="1962076" y="441765"/>
                </a:lnTo>
                <a:lnTo>
                  <a:pt x="1889143" y="496303"/>
                </a:lnTo>
                <a:cubicBezTo>
                  <a:pt x="1631230" y="670547"/>
                  <a:pt x="1320311" y="772289"/>
                  <a:pt x="985629" y="772289"/>
                </a:cubicBezTo>
                <a:cubicBezTo>
                  <a:pt x="650947" y="772289"/>
                  <a:pt x="340028" y="670547"/>
                  <a:pt x="82115" y="496303"/>
                </a:cubicBezTo>
                <a:lnTo>
                  <a:pt x="0" y="434899"/>
                </a:lnTo>
                <a:lnTo>
                  <a:pt x="43489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546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1692424" y="1585456"/>
            <a:ext cx="2146444" cy="603867"/>
            <a:chOff x="1692424" y="1585456"/>
            <a:chExt cx="2146444" cy="603867"/>
          </a:xfrm>
        </p:grpSpPr>
        <p:sp>
          <p:nvSpPr>
            <p:cNvPr id="17" name="文本框 16"/>
            <p:cNvSpPr txBox="1"/>
            <p:nvPr/>
          </p:nvSpPr>
          <p:spPr>
            <a:xfrm>
              <a:off x="1692424" y="1727658"/>
              <a:ext cx="3384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A</a:t>
              </a: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2021890" y="1585456"/>
              <a:ext cx="1816978" cy="585052"/>
              <a:chOff x="2942471" y="1591806"/>
              <a:chExt cx="1816978" cy="585052"/>
            </a:xfrm>
          </p:grpSpPr>
          <p:sp>
            <p:nvSpPr>
              <p:cNvPr id="22" name="文本框 21"/>
              <p:cNvSpPr txBox="1"/>
              <p:nvPr/>
            </p:nvSpPr>
            <p:spPr>
              <a:xfrm>
                <a:off x="2942471" y="1776748"/>
                <a:ext cx="1816978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</a:t>
                </a: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2944615" y="159180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203724" y="3452318"/>
            <a:ext cx="2133744" cy="615570"/>
            <a:chOff x="3203724" y="3452318"/>
            <a:chExt cx="2133744" cy="615570"/>
          </a:xfrm>
        </p:grpSpPr>
        <p:grpSp>
          <p:nvGrpSpPr>
            <p:cNvPr id="24" name="组合 23"/>
            <p:cNvGrpSpPr/>
            <p:nvPr/>
          </p:nvGrpSpPr>
          <p:grpSpPr>
            <a:xfrm>
              <a:off x="3520490" y="3482836"/>
              <a:ext cx="1816978" cy="585052"/>
              <a:chOff x="2942471" y="1591806"/>
              <a:chExt cx="1816978" cy="585052"/>
            </a:xfrm>
          </p:grpSpPr>
          <p:sp>
            <p:nvSpPr>
              <p:cNvPr id="25" name="文本框 24"/>
              <p:cNvSpPr txBox="1"/>
              <p:nvPr/>
            </p:nvSpPr>
            <p:spPr>
              <a:xfrm>
                <a:off x="2942471" y="1776749"/>
                <a:ext cx="1816978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</a:t>
                </a: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2944615" y="159180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3203724" y="3452318"/>
              <a:ext cx="3511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B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803924" y="1585456"/>
            <a:ext cx="2222644" cy="603867"/>
            <a:chOff x="4803924" y="1585456"/>
            <a:chExt cx="2222644" cy="603867"/>
          </a:xfrm>
        </p:grpSpPr>
        <p:sp>
          <p:nvSpPr>
            <p:cNvPr id="28" name="文本框 27"/>
            <p:cNvSpPr txBox="1"/>
            <p:nvPr/>
          </p:nvSpPr>
          <p:spPr>
            <a:xfrm>
              <a:off x="4803924" y="1727658"/>
              <a:ext cx="3511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C</a:t>
              </a: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5209590" y="1585456"/>
              <a:ext cx="1816978" cy="585052"/>
              <a:chOff x="2942471" y="1591806"/>
              <a:chExt cx="1816978" cy="585052"/>
            </a:xfrm>
          </p:grpSpPr>
          <p:sp>
            <p:nvSpPr>
              <p:cNvPr id="31" name="文本框 30"/>
              <p:cNvSpPr txBox="1"/>
              <p:nvPr/>
            </p:nvSpPr>
            <p:spPr>
              <a:xfrm>
                <a:off x="2942471" y="1776748"/>
                <a:ext cx="1816978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</a:t>
                </a: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2944615" y="159180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6404124" y="3452318"/>
            <a:ext cx="2159144" cy="615570"/>
            <a:chOff x="6404124" y="3452318"/>
            <a:chExt cx="2159144" cy="615570"/>
          </a:xfrm>
        </p:grpSpPr>
        <p:sp>
          <p:nvSpPr>
            <p:cNvPr id="29" name="文本框 28"/>
            <p:cNvSpPr txBox="1"/>
            <p:nvPr/>
          </p:nvSpPr>
          <p:spPr>
            <a:xfrm>
              <a:off x="6404124" y="3452318"/>
              <a:ext cx="3511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D</a:t>
              </a: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6746290" y="3482836"/>
              <a:ext cx="1816978" cy="585052"/>
              <a:chOff x="2942471" y="1591806"/>
              <a:chExt cx="1816978" cy="585052"/>
            </a:xfrm>
          </p:grpSpPr>
          <p:sp>
            <p:nvSpPr>
              <p:cNvPr id="34" name="文本框 33"/>
              <p:cNvSpPr txBox="1"/>
              <p:nvPr/>
            </p:nvSpPr>
            <p:spPr>
              <a:xfrm>
                <a:off x="2942470" y="1776749"/>
                <a:ext cx="1816978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</a:t>
                </a: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2944615" y="159180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</p:spTree>
    <p:extLst>
      <p:ext uri="{BB962C8B-B14F-4D97-AF65-F5344CB8AC3E}">
        <p14:creationId val="819608840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8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8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8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2" presetSubtype="1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8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3"/>
      <p:bldP grpId="0" spid="14"/>
      <p:bldP grpId="0" spid="15"/>
      <p:bldP grpId="0" spid="16"/>
      <p:bldP grpId="0" spid="18"/>
      <p:bldP grpId="0" spid="19"/>
      <p:bldP grpId="0" spid="20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组合 39"/>
          <p:cNvGrpSpPr/>
          <p:nvPr/>
        </p:nvGrpSpPr>
        <p:grpSpPr>
          <a:xfrm>
            <a:off x="1971328" y="1566689"/>
            <a:ext cx="4988504" cy="509761"/>
            <a:chOff x="1971328" y="1490489"/>
            <a:chExt cx="4988504" cy="509761"/>
          </a:xfrm>
        </p:grpSpPr>
        <p:sp>
          <p:nvSpPr>
            <p:cNvPr id="2" name="矩形 1"/>
            <p:cNvSpPr/>
            <p:nvPr/>
          </p:nvSpPr>
          <p:spPr>
            <a:xfrm>
              <a:off x="1971328" y="1490489"/>
              <a:ext cx="4988504" cy="5097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510205" y="1538466"/>
              <a:ext cx="1686510" cy="426331"/>
              <a:chOff x="2942471" y="1622286"/>
              <a:chExt cx="1686510" cy="426331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2942471" y="1776748"/>
                <a:ext cx="1686510" cy="269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pPr>
                  <a:lnSpc>
                    <a:spcPts val="700"/>
                  </a:lnSpc>
                </a:pPr>
                <a:r>
                  <a:rPr altLang="zh-CN" lang="en-US" sz="500"/>
                  <a:t>this is a sample text. insert your desired text here. Again. this is a dummy text. 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944615" y="162228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5" name="矩形 4"/>
            <p:cNvSpPr/>
            <p:nvPr/>
          </p:nvSpPr>
          <p:spPr>
            <a:xfrm>
              <a:off x="2057240" y="1543529"/>
              <a:ext cx="380521" cy="380521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045517" y="1538466"/>
              <a:ext cx="4162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01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971328" y="2204864"/>
            <a:ext cx="3960275" cy="509761"/>
            <a:chOff x="1971328" y="2128664"/>
            <a:chExt cx="3960275" cy="509761"/>
          </a:xfrm>
        </p:grpSpPr>
        <p:sp>
          <p:nvSpPr>
            <p:cNvPr id="13" name="矩形 12"/>
            <p:cNvSpPr/>
            <p:nvPr/>
          </p:nvSpPr>
          <p:spPr>
            <a:xfrm>
              <a:off x="1971328" y="2128664"/>
              <a:ext cx="3960275" cy="5097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2510205" y="2176641"/>
              <a:ext cx="1686510" cy="426331"/>
              <a:chOff x="2942471" y="1622286"/>
              <a:chExt cx="1686510" cy="426331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2942471" y="1776749"/>
                <a:ext cx="1686510" cy="269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pPr>
                  <a:lnSpc>
                    <a:spcPts val="700"/>
                  </a:lnSpc>
                </a:pPr>
                <a:r>
                  <a:rPr altLang="zh-CN" lang="en-US" sz="500"/>
                  <a:t>this is a sample text. insert your desired text here. Again. this is a dummy text. </a:t>
                </a: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2944615" y="162228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2057240" y="2181704"/>
              <a:ext cx="380521" cy="380521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033698" y="2176641"/>
              <a:ext cx="44640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02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971328" y="2871614"/>
            <a:ext cx="4706648" cy="509761"/>
            <a:chOff x="1971328" y="2795414"/>
            <a:chExt cx="4706648" cy="509761"/>
          </a:xfrm>
        </p:grpSpPr>
        <p:sp>
          <p:nvSpPr>
            <p:cNvPr id="22" name="矩形 21"/>
            <p:cNvSpPr/>
            <p:nvPr/>
          </p:nvSpPr>
          <p:spPr>
            <a:xfrm>
              <a:off x="1971328" y="2795414"/>
              <a:ext cx="4706648" cy="5097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2510205" y="2843391"/>
              <a:ext cx="1686510" cy="426331"/>
              <a:chOff x="2942471" y="1622286"/>
              <a:chExt cx="1686510" cy="426331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2942471" y="1776749"/>
                <a:ext cx="1686510" cy="269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pPr>
                  <a:lnSpc>
                    <a:spcPts val="700"/>
                  </a:lnSpc>
                </a:pPr>
                <a:r>
                  <a:rPr altLang="zh-CN" lang="en-US" sz="500"/>
                  <a:t>this is a sample text. insert your desired text here. Again. this is a dummy text. </a:t>
                </a: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2944615" y="162228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2057240" y="2848454"/>
              <a:ext cx="380521" cy="380521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033698" y="2843391"/>
              <a:ext cx="4543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03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971328" y="3509789"/>
            <a:ext cx="4154563" cy="509761"/>
            <a:chOff x="1971328" y="3433589"/>
            <a:chExt cx="4154563" cy="509761"/>
          </a:xfrm>
        </p:grpSpPr>
        <p:sp>
          <p:nvSpPr>
            <p:cNvPr id="31" name="矩形 30"/>
            <p:cNvSpPr/>
            <p:nvPr/>
          </p:nvSpPr>
          <p:spPr>
            <a:xfrm>
              <a:off x="1971328" y="3433589"/>
              <a:ext cx="4154563" cy="50976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2510205" y="3481566"/>
              <a:ext cx="1686510" cy="426331"/>
              <a:chOff x="2942471" y="1622286"/>
              <a:chExt cx="1686510" cy="426331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2942471" y="1776748"/>
                <a:ext cx="1686510" cy="269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pPr>
                  <a:lnSpc>
                    <a:spcPts val="700"/>
                  </a:lnSpc>
                </a:pPr>
                <a:r>
                  <a:rPr altLang="zh-CN" lang="en-US" sz="500"/>
                  <a:t>this is a sample text. insert your desired text here. Again. this is a dummy text. </a:t>
                </a: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2944615" y="162228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2057240" y="3486629"/>
              <a:ext cx="380521" cy="380521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033698" y="3481567"/>
              <a:ext cx="44640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04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321657" y="1425575"/>
            <a:ext cx="638175" cy="647700"/>
            <a:chOff x="5340350" y="1349375"/>
            <a:chExt cx="638175" cy="647700"/>
          </a:xfrm>
        </p:grpSpPr>
        <p:sp>
          <p:nvSpPr>
            <p:cNvPr id="3" name="任意多边形 2"/>
            <p:cNvSpPr/>
            <p:nvPr/>
          </p:nvSpPr>
          <p:spPr>
            <a:xfrm>
              <a:off x="5340350" y="1349375"/>
              <a:ext cx="638175" cy="647700"/>
            </a:xfrm>
            <a:custGeom>
              <a:gdLst>
                <a:gd fmla="*/ 0 w 542925" name="connsiteX0"/>
                <a:gd fmla="*/ 0 h 571500" name="connsiteY0"/>
                <a:gd fmla="*/ 0 w 542925" name="connsiteX1"/>
                <a:gd fmla="*/ 428625 h 571500" name="connsiteY1"/>
                <a:gd fmla="*/ 542925 w 542925" name="connsiteX2"/>
                <a:gd fmla="*/ 571500 h 571500" name="connsiteY2"/>
                <a:gd fmla="*/ 542925 w 542925" name="connsiteX3"/>
                <a:gd fmla="*/ 123825 h 571500" name="connsiteY3"/>
                <a:gd fmla="*/ 0 w 542925" name="connsiteX4"/>
                <a:gd fmla="*/ 0 h 571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71500" w="542925">
                  <a:moveTo>
                    <a:pt x="0" y="0"/>
                  </a:moveTo>
                  <a:lnTo>
                    <a:pt x="0" y="428625"/>
                  </a:lnTo>
                  <a:lnTo>
                    <a:pt x="542925" y="571500"/>
                  </a:lnTo>
                  <a:lnTo>
                    <a:pt x="542925" y="123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377582" y="1418711"/>
              <a:ext cx="6654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perspectiveHeroicExtremeLeftFacing"/>
                <a:lightRig dir="t" rig="threePt"/>
              </a:scene3d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72%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293428" y="2063750"/>
            <a:ext cx="638175" cy="647700"/>
            <a:chOff x="5340350" y="1349375"/>
            <a:chExt cx="638175" cy="647700"/>
          </a:xfrm>
        </p:grpSpPr>
        <p:sp>
          <p:nvSpPr>
            <p:cNvPr id="15" name="任意多边形 14"/>
            <p:cNvSpPr/>
            <p:nvPr/>
          </p:nvSpPr>
          <p:spPr>
            <a:xfrm>
              <a:off x="5340350" y="1349375"/>
              <a:ext cx="638175" cy="647700"/>
            </a:xfrm>
            <a:custGeom>
              <a:gdLst>
                <a:gd fmla="*/ 0 w 542925" name="connsiteX0"/>
                <a:gd fmla="*/ 0 h 571500" name="connsiteY0"/>
                <a:gd fmla="*/ 0 w 542925" name="connsiteX1"/>
                <a:gd fmla="*/ 428625 h 571500" name="connsiteY1"/>
                <a:gd fmla="*/ 542925 w 542925" name="connsiteX2"/>
                <a:gd fmla="*/ 571500 h 571500" name="connsiteY2"/>
                <a:gd fmla="*/ 542925 w 542925" name="connsiteX3"/>
                <a:gd fmla="*/ 123825 h 571500" name="connsiteY3"/>
                <a:gd fmla="*/ 0 w 542925" name="connsiteX4"/>
                <a:gd fmla="*/ 0 h 571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71500" w="542925">
                  <a:moveTo>
                    <a:pt x="0" y="0"/>
                  </a:moveTo>
                  <a:lnTo>
                    <a:pt x="0" y="428625"/>
                  </a:lnTo>
                  <a:lnTo>
                    <a:pt x="542925" y="571500"/>
                  </a:lnTo>
                  <a:lnTo>
                    <a:pt x="542925" y="123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C3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377583" y="1418711"/>
              <a:ext cx="703828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perspectiveHeroicExtremeLeftFacing"/>
                <a:lightRig dir="t" rig="threePt"/>
              </a:scene3d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52%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039801" y="2730500"/>
            <a:ext cx="651503" cy="647700"/>
            <a:chOff x="5340350" y="1349375"/>
            <a:chExt cx="651503" cy="647700"/>
          </a:xfrm>
        </p:grpSpPr>
        <p:sp>
          <p:nvSpPr>
            <p:cNvPr id="24" name="任意多边形 23"/>
            <p:cNvSpPr/>
            <p:nvPr/>
          </p:nvSpPr>
          <p:spPr>
            <a:xfrm>
              <a:off x="5340350" y="1349375"/>
              <a:ext cx="638175" cy="647700"/>
            </a:xfrm>
            <a:custGeom>
              <a:gdLst>
                <a:gd fmla="*/ 0 w 542925" name="connsiteX0"/>
                <a:gd fmla="*/ 0 h 571500" name="connsiteY0"/>
                <a:gd fmla="*/ 0 w 542925" name="connsiteX1"/>
                <a:gd fmla="*/ 428625 h 571500" name="connsiteY1"/>
                <a:gd fmla="*/ 542925 w 542925" name="connsiteX2"/>
                <a:gd fmla="*/ 571500 h 571500" name="connsiteY2"/>
                <a:gd fmla="*/ 542925 w 542925" name="connsiteX3"/>
                <a:gd fmla="*/ 123825 h 571500" name="connsiteY3"/>
                <a:gd fmla="*/ 0 w 542925" name="connsiteX4"/>
                <a:gd fmla="*/ 0 h 571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71500" w="542925">
                  <a:moveTo>
                    <a:pt x="0" y="0"/>
                  </a:moveTo>
                  <a:lnTo>
                    <a:pt x="0" y="428625"/>
                  </a:lnTo>
                  <a:lnTo>
                    <a:pt x="542925" y="571500"/>
                  </a:lnTo>
                  <a:lnTo>
                    <a:pt x="542925" y="123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377583" y="1418711"/>
              <a:ext cx="722630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perspectiveHeroicExtremeLeftFacing"/>
                <a:lightRig dir="t" rig="threePt"/>
              </a:scene3d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68%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493368" y="3368675"/>
            <a:ext cx="649900" cy="647700"/>
            <a:chOff x="5340350" y="1349375"/>
            <a:chExt cx="649900" cy="647700"/>
          </a:xfrm>
        </p:grpSpPr>
        <p:sp>
          <p:nvSpPr>
            <p:cNvPr id="33" name="任意多边形 32"/>
            <p:cNvSpPr/>
            <p:nvPr/>
          </p:nvSpPr>
          <p:spPr>
            <a:xfrm>
              <a:off x="5340350" y="1349375"/>
              <a:ext cx="638175" cy="647700"/>
            </a:xfrm>
            <a:custGeom>
              <a:gdLst>
                <a:gd fmla="*/ 0 w 542925" name="connsiteX0"/>
                <a:gd fmla="*/ 0 h 571500" name="connsiteY0"/>
                <a:gd fmla="*/ 0 w 542925" name="connsiteX1"/>
                <a:gd fmla="*/ 428625 h 571500" name="connsiteY1"/>
                <a:gd fmla="*/ 542925 w 542925" name="connsiteX2"/>
                <a:gd fmla="*/ 571500 h 571500" name="connsiteY2"/>
                <a:gd fmla="*/ 542925 w 542925" name="connsiteX3"/>
                <a:gd fmla="*/ 123825 h 571500" name="connsiteY3"/>
                <a:gd fmla="*/ 0 w 542925" name="connsiteX4"/>
                <a:gd fmla="*/ 0 h 5715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71500" w="542925">
                  <a:moveTo>
                    <a:pt x="0" y="0"/>
                  </a:moveTo>
                  <a:lnTo>
                    <a:pt x="0" y="428625"/>
                  </a:lnTo>
                  <a:lnTo>
                    <a:pt x="542925" y="571500"/>
                  </a:lnTo>
                  <a:lnTo>
                    <a:pt x="542925" y="1238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377582" y="1418711"/>
              <a:ext cx="721042" cy="457200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perspectiveHeroicExtremeLeftFacing"/>
                <a:lightRig dir="t" rig="threePt"/>
              </a:scene3d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58%</a:t>
              </a:r>
            </a:p>
          </p:txBody>
        </p:sp>
      </p:grpSp>
    </p:spTree>
    <p:extLst>
      <p:ext uri="{BB962C8B-B14F-4D97-AF65-F5344CB8AC3E}">
        <p14:creationId val="383309473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2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2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2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0" name="组合 49"/>
          <p:cNvGrpSpPr/>
          <p:nvPr/>
        </p:nvGrpSpPr>
        <p:grpSpPr>
          <a:xfrm>
            <a:off x="2314551" y="3798779"/>
            <a:ext cx="1114449" cy="798255"/>
            <a:chOff x="1296331" y="3630613"/>
            <a:chExt cx="1114449" cy="798255"/>
          </a:xfrm>
        </p:grpSpPr>
        <p:sp>
          <p:nvSpPr>
            <p:cNvPr id="51" name="文本框 50"/>
            <p:cNvSpPr txBox="1"/>
            <p:nvPr/>
          </p:nvSpPr>
          <p:spPr>
            <a:xfrm>
              <a:off x="1521614" y="3630613"/>
              <a:ext cx="687546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8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1050"/>
                <a:t>TITLE</a:t>
              </a: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296331" y="3874870"/>
              <a:ext cx="111444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057400" y="1447056"/>
            <a:ext cx="5229225" cy="2219325"/>
            <a:chOff x="1331640" y="1275606"/>
            <a:chExt cx="6015824" cy="2219325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331640" y="1275606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1331640" y="1592652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331640" y="1909698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331640" y="2226744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1331640" y="2543790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1331640" y="2860836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1331640" y="3177882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331640" y="3494931"/>
              <a:ext cx="601582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 9"/>
          <p:cNvSpPr/>
          <p:nvPr/>
        </p:nvSpPr>
        <p:spPr>
          <a:xfrm>
            <a:off x="1686594" y="3500367"/>
            <a:ext cx="338455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itchFamily="34" typeface="Arial"/>
                <a:cs charset="0" pitchFamily="34" typeface="Arial"/>
              </a:rPr>
              <a:t>01</a:t>
            </a:r>
          </a:p>
        </p:txBody>
      </p:sp>
      <p:sp>
        <p:nvSpPr>
          <p:cNvPr id="21" name="矩形 20"/>
          <p:cNvSpPr/>
          <p:nvPr/>
        </p:nvSpPr>
        <p:spPr>
          <a:xfrm>
            <a:off x="1686594" y="3181960"/>
            <a:ext cx="338455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itchFamily="34" typeface="Arial"/>
                <a:cs charset="0" pitchFamily="34" typeface="Arial"/>
              </a:rPr>
              <a:t>02</a:t>
            </a:r>
          </a:p>
        </p:txBody>
      </p:sp>
      <p:sp>
        <p:nvSpPr>
          <p:cNvPr id="22" name="矩形 21"/>
          <p:cNvSpPr/>
          <p:nvPr/>
        </p:nvSpPr>
        <p:spPr>
          <a:xfrm>
            <a:off x="1686594" y="2863553"/>
            <a:ext cx="338455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itchFamily="34" typeface="Arial"/>
                <a:cs charset="0" pitchFamily="34" typeface="Arial"/>
              </a:rPr>
              <a:t>03</a:t>
            </a:r>
          </a:p>
        </p:txBody>
      </p:sp>
      <p:sp>
        <p:nvSpPr>
          <p:cNvPr id="23" name="矩形 22"/>
          <p:cNvSpPr/>
          <p:nvPr/>
        </p:nvSpPr>
        <p:spPr>
          <a:xfrm>
            <a:off x="1686594" y="2545146"/>
            <a:ext cx="338455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itchFamily="34" typeface="Arial"/>
                <a:cs charset="0" pitchFamily="34" typeface="Arial"/>
              </a:rPr>
              <a:t>04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1686594" y="2231501"/>
            <a:ext cx="341760" cy="261610"/>
            <a:chOff x="1686594" y="2060051"/>
            <a:chExt cx="341760" cy="261610"/>
          </a:xfrm>
        </p:grpSpPr>
        <p:sp>
          <p:nvSpPr>
            <p:cNvPr id="11" name="椭圆 10"/>
            <p:cNvSpPr/>
            <p:nvPr/>
          </p:nvSpPr>
          <p:spPr>
            <a:xfrm>
              <a:off x="1755874" y="2084382"/>
              <a:ext cx="216024" cy="216024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>
              <a:off x="1686594" y="2060051"/>
              <a:ext cx="338455" cy="259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Arial"/>
                  <a:cs charset="0" pitchFamily="34" typeface="Arial"/>
                </a:rPr>
                <a:t>05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686594" y="1908332"/>
            <a:ext cx="341760" cy="261610"/>
            <a:chOff x="1686594" y="1736882"/>
            <a:chExt cx="341760" cy="261610"/>
          </a:xfrm>
        </p:grpSpPr>
        <p:sp>
          <p:nvSpPr>
            <p:cNvPr id="29" name="椭圆 28"/>
            <p:cNvSpPr/>
            <p:nvPr/>
          </p:nvSpPr>
          <p:spPr>
            <a:xfrm>
              <a:off x="1755874" y="1763707"/>
              <a:ext cx="216024" cy="216024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矩形 24"/>
            <p:cNvSpPr/>
            <p:nvPr/>
          </p:nvSpPr>
          <p:spPr>
            <a:xfrm>
              <a:off x="1686594" y="1736882"/>
              <a:ext cx="338455" cy="259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Arial"/>
                  <a:cs charset="0" pitchFamily="34" typeface="Arial"/>
                </a:rPr>
                <a:t>06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694214" y="1597545"/>
            <a:ext cx="341760" cy="261610"/>
            <a:chOff x="1694214" y="1426095"/>
            <a:chExt cx="341760" cy="261610"/>
          </a:xfrm>
        </p:grpSpPr>
        <p:sp>
          <p:nvSpPr>
            <p:cNvPr id="30" name="椭圆 29"/>
            <p:cNvSpPr/>
            <p:nvPr/>
          </p:nvSpPr>
          <p:spPr>
            <a:xfrm>
              <a:off x="1755874" y="1449382"/>
              <a:ext cx="216024" cy="216024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694214" y="1426095"/>
              <a:ext cx="338455" cy="259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itchFamily="34" typeface="Arial"/>
                  <a:cs charset="0" pitchFamily="34" typeface="Arial"/>
                </a:rPr>
                <a:t>07</a:t>
              </a:r>
            </a:p>
          </p:txBody>
        </p:sp>
      </p:grpSp>
      <p:sp>
        <p:nvSpPr>
          <p:cNvPr id="27" name="矩形 26"/>
          <p:cNvSpPr/>
          <p:nvPr/>
        </p:nvSpPr>
        <p:spPr>
          <a:xfrm>
            <a:off x="1686594" y="1271518"/>
            <a:ext cx="338455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100">
                <a:solidFill>
                  <a:schemeClr val="bg1">
                    <a:lumMod val="50000"/>
                  </a:schemeClr>
                </a:solidFill>
                <a:latin charset="0" pitchFamily="34" typeface="Arial"/>
                <a:cs charset="0" pitchFamily="34" typeface="Arial"/>
              </a:rPr>
              <a:t>08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2677691" y="1644030"/>
            <a:ext cx="354682" cy="2021954"/>
            <a:chOff x="2677691" y="1472580"/>
            <a:chExt cx="354682" cy="2021954"/>
          </a:xfrm>
        </p:grpSpPr>
        <p:sp>
          <p:nvSpPr>
            <p:cNvPr id="2" name="矩形 1"/>
            <p:cNvSpPr/>
            <p:nvPr/>
          </p:nvSpPr>
          <p:spPr>
            <a:xfrm>
              <a:off x="2677691" y="1472580"/>
              <a:ext cx="354682" cy="20219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文本框 42"/>
            <p:cNvSpPr txBox="1"/>
            <p:nvPr/>
          </p:nvSpPr>
          <p:spPr>
            <a:xfrm rot="16200000">
              <a:off x="2225618" y="2311132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A TITLE IN HERE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3853309" y="2008360"/>
            <a:ext cx="354682" cy="1657624"/>
            <a:chOff x="3637798" y="1836910"/>
            <a:chExt cx="354682" cy="1657624"/>
          </a:xfrm>
        </p:grpSpPr>
        <p:sp>
          <p:nvSpPr>
            <p:cNvPr id="7" name="矩形 6"/>
            <p:cNvSpPr/>
            <p:nvPr/>
          </p:nvSpPr>
          <p:spPr>
            <a:xfrm>
              <a:off x="3637798" y="1836910"/>
              <a:ext cx="354682" cy="1657624"/>
            </a:xfrm>
            <a:prstGeom prst="rect">
              <a:avLst/>
            </a:prstGeom>
            <a:solidFill>
              <a:srgbClr val="FF6666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文本框 43"/>
            <p:cNvSpPr txBox="1"/>
            <p:nvPr/>
          </p:nvSpPr>
          <p:spPr>
            <a:xfrm rot="16200000">
              <a:off x="3178120" y="2520604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A TITLE IN HERE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028927" y="1859154"/>
            <a:ext cx="354682" cy="1806829"/>
            <a:chOff x="4597905" y="1687704"/>
            <a:chExt cx="354682" cy="1806829"/>
          </a:xfrm>
        </p:grpSpPr>
        <p:sp>
          <p:nvSpPr>
            <p:cNvPr id="8" name="矩形 7"/>
            <p:cNvSpPr/>
            <p:nvPr/>
          </p:nvSpPr>
          <p:spPr>
            <a:xfrm>
              <a:off x="4597905" y="1687704"/>
              <a:ext cx="354682" cy="1806829"/>
            </a:xfrm>
            <a:prstGeom prst="rect">
              <a:avLst/>
            </a:prstGeom>
            <a:solidFill>
              <a:srgbClr val="A6C36B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文本框 44"/>
            <p:cNvSpPr txBox="1"/>
            <p:nvPr/>
          </p:nvSpPr>
          <p:spPr>
            <a:xfrm rot="16200000">
              <a:off x="4149668" y="2311131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A TITLE IN HERE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171059" y="2259766"/>
            <a:ext cx="354682" cy="1406217"/>
            <a:chOff x="5558011" y="2088316"/>
            <a:chExt cx="354682" cy="1406217"/>
          </a:xfrm>
        </p:grpSpPr>
        <p:sp>
          <p:nvSpPr>
            <p:cNvPr id="9" name="矩形 8"/>
            <p:cNvSpPr/>
            <p:nvPr/>
          </p:nvSpPr>
          <p:spPr>
            <a:xfrm>
              <a:off x="5558011" y="2131692"/>
              <a:ext cx="354682" cy="1362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文本框 45"/>
            <p:cNvSpPr txBox="1"/>
            <p:nvPr/>
          </p:nvSpPr>
          <p:spPr>
            <a:xfrm rot="16200000">
              <a:off x="5102169" y="2608639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A TITLE IN HERE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473426" y="3798779"/>
            <a:ext cx="1114449" cy="798255"/>
            <a:chOff x="1296331" y="3630613"/>
            <a:chExt cx="1114449" cy="798255"/>
          </a:xfrm>
        </p:grpSpPr>
        <p:sp>
          <p:nvSpPr>
            <p:cNvPr id="54" name="文本框 53"/>
            <p:cNvSpPr txBox="1"/>
            <p:nvPr/>
          </p:nvSpPr>
          <p:spPr>
            <a:xfrm>
              <a:off x="1521614" y="3630613"/>
              <a:ext cx="687546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8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1050"/>
                <a:t>TITLE</a:t>
              </a: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296331" y="3874870"/>
              <a:ext cx="111444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7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/>
                <a:t>this is a sample text. insert your desired text here. Again. 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4632301" y="3798779"/>
            <a:ext cx="1114449" cy="798255"/>
            <a:chOff x="1296331" y="3630613"/>
            <a:chExt cx="1114449" cy="798255"/>
          </a:xfrm>
        </p:grpSpPr>
        <p:sp>
          <p:nvSpPr>
            <p:cNvPr id="57" name="文本框 56"/>
            <p:cNvSpPr txBox="1"/>
            <p:nvPr/>
          </p:nvSpPr>
          <p:spPr>
            <a:xfrm>
              <a:off x="1521614" y="3630613"/>
              <a:ext cx="687546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8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1050"/>
                <a:t>TITLE</a:t>
              </a: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296331" y="3874870"/>
              <a:ext cx="111444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7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/>
                <a:t>this is a sample text. insert your desired text here. Again. 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5791176" y="3798779"/>
            <a:ext cx="1114449" cy="798255"/>
            <a:chOff x="1296331" y="3630613"/>
            <a:chExt cx="1114449" cy="798255"/>
          </a:xfrm>
        </p:grpSpPr>
        <p:sp>
          <p:nvSpPr>
            <p:cNvPr id="60" name="文本框 59"/>
            <p:cNvSpPr txBox="1"/>
            <p:nvPr/>
          </p:nvSpPr>
          <p:spPr>
            <a:xfrm>
              <a:off x="1521614" y="3630613"/>
              <a:ext cx="687546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8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1050"/>
                <a:t>TITLE</a:t>
              </a: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296331" y="3874870"/>
              <a:ext cx="111444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lnSpc>
                  <a:spcPts val="1200"/>
                </a:lnSpc>
                <a:defRPr sz="7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/>
                <a:t>this is a sample text. insert your desired text here. Again. </a:t>
              </a:r>
            </a:p>
          </p:txBody>
        </p:sp>
      </p:grpSp>
    </p:spTree>
    <p:extLst>
      <p:ext uri="{BB962C8B-B14F-4D97-AF65-F5344CB8AC3E}">
        <p14:creationId val="296609466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4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4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1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1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5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1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1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31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8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8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8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8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8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8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" presetSubtype="8">
                                  <p:stCondLst>
                                    <p:cond delay="56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" presetSubtype="8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21"/>
      <p:bldP grpId="0" spid="22"/>
      <p:bldP grpId="0" spid="23"/>
      <p:bldP grpId="0" spid="27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任意多边形 20"/>
          <p:cNvSpPr/>
          <p:nvPr/>
        </p:nvSpPr>
        <p:spPr>
          <a:xfrm>
            <a:off x="800100" y="0"/>
            <a:ext cx="6743700" cy="5143500"/>
          </a:xfrm>
          <a:custGeom>
            <a:gdLst>
              <a:gd fmla="*/ 0 w 6743700" name="connsiteX0"/>
              <a:gd fmla="*/ 5162550 h 5162550" name="connsiteY0"/>
              <a:gd fmla="*/ 1181100 w 6743700" name="connsiteX1"/>
              <a:gd fmla="*/ 5162550 h 5162550" name="connsiteY1"/>
              <a:gd fmla="*/ 6743700 w 6743700" name="connsiteX2"/>
              <a:gd fmla="*/ 0 h 5162550" name="connsiteY2"/>
              <a:gd fmla="*/ 5476875 w 6743700" name="connsiteX3"/>
              <a:gd fmla="*/ 0 h 5162550" name="connsiteY3"/>
              <a:gd fmla="*/ 0 w 6743700" name="connsiteX4"/>
              <a:gd fmla="*/ 5162550 h 51625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5162550" w="6743700">
                <a:moveTo>
                  <a:pt x="0" y="5162550"/>
                </a:moveTo>
                <a:lnTo>
                  <a:pt x="1181100" y="5162550"/>
                </a:lnTo>
                <a:lnTo>
                  <a:pt x="6743700" y="0"/>
                </a:lnTo>
                <a:lnTo>
                  <a:pt x="5476875" y="0"/>
                </a:lnTo>
                <a:lnTo>
                  <a:pt x="0" y="5162550"/>
                </a:lnTo>
                <a:close/>
              </a:path>
            </a:pathLst>
          </a:custGeom>
          <a:solidFill>
            <a:srgbClr val="A6C36B"/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1799877" y="1092350"/>
            <a:ext cx="5334347" cy="3727300"/>
            <a:chOff x="7845698" y="1251503"/>
            <a:chExt cx="4865688" cy="3806834"/>
          </a:xfrm>
        </p:grpSpPr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9768160" y="3759759"/>
              <a:ext cx="1020763" cy="111125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Freeform 7"/>
            <p:cNvSpPr/>
            <p:nvPr/>
          </p:nvSpPr>
          <p:spPr bwMode="auto">
            <a:xfrm>
              <a:off x="7845698" y="1251503"/>
              <a:ext cx="4865688" cy="3067486"/>
            </a:xfrm>
            <a:custGeom>
              <a:gdLst>
                <a:gd fmla="*/ 443 w 443" name="T0"/>
                <a:gd fmla="*/ 230 h 270" name="T1"/>
                <a:gd fmla="*/ 443 w 443" name="T2"/>
                <a:gd fmla="*/ 18 h 270" name="T3"/>
                <a:gd fmla="*/ 425 w 443" name="T4"/>
                <a:gd fmla="*/ 0 h 270" name="T5"/>
                <a:gd fmla="*/ 18 w 443" name="T6"/>
                <a:gd fmla="*/ 0 h 270" name="T7"/>
                <a:gd fmla="*/ 0 w 443" name="T8"/>
                <a:gd fmla="*/ 18 h 270" name="T9"/>
                <a:gd fmla="*/ 0 w 443" name="T10"/>
                <a:gd fmla="*/ 230 h 270" name="T11"/>
                <a:gd fmla="*/ 0 w 443" name="T12"/>
                <a:gd fmla="*/ 246 h 270" name="T13"/>
                <a:gd fmla="*/ 0 w 443" name="T14"/>
                <a:gd fmla="*/ 248 h 270" name="T15"/>
                <a:gd fmla="*/ 0 w 443" name="T16"/>
                <a:gd fmla="*/ 248 h 270" name="T17"/>
                <a:gd fmla="*/ 22 w 443" name="T18"/>
                <a:gd fmla="*/ 270 h 270" name="T19"/>
                <a:gd fmla="*/ 420 w 443" name="T20"/>
                <a:gd fmla="*/ 270 h 270" name="T21"/>
                <a:gd fmla="*/ 443 w 443" name="T22"/>
                <a:gd fmla="*/ 248 h 270" name="T23"/>
                <a:gd fmla="*/ 443 w 443" name="T24"/>
                <a:gd fmla="*/ 248 h 270" name="T25"/>
                <a:gd fmla="*/ 443 w 443" name="T26"/>
                <a:gd fmla="*/ 246 h 270" name="T27"/>
                <a:gd fmla="*/ 443 w 443" name="T28"/>
                <a:gd fmla="*/ 230 h 270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270" w="442">
                  <a:moveTo>
                    <a:pt x="443" y="230"/>
                  </a:moveTo>
                  <a:cubicBezTo>
                    <a:pt x="443" y="18"/>
                    <a:pt x="443" y="18"/>
                    <a:pt x="443" y="18"/>
                  </a:cubicBezTo>
                  <a:cubicBezTo>
                    <a:pt x="443" y="8"/>
                    <a:pt x="435" y="0"/>
                    <a:pt x="42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230"/>
                    <a:pt x="0" y="230"/>
                    <a:pt x="0" y="230"/>
                  </a:cubicBezTo>
                  <a:cubicBezTo>
                    <a:pt x="0" y="239"/>
                    <a:pt x="0" y="246"/>
                    <a:pt x="0" y="246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260"/>
                    <a:pt x="10" y="270"/>
                    <a:pt x="22" y="270"/>
                  </a:cubicBezTo>
                  <a:cubicBezTo>
                    <a:pt x="420" y="270"/>
                    <a:pt x="420" y="270"/>
                    <a:pt x="420" y="270"/>
                  </a:cubicBezTo>
                  <a:cubicBezTo>
                    <a:pt x="432" y="270"/>
                    <a:pt x="443" y="260"/>
                    <a:pt x="443" y="248"/>
                  </a:cubicBezTo>
                  <a:cubicBezTo>
                    <a:pt x="443" y="248"/>
                    <a:pt x="443" y="248"/>
                    <a:pt x="443" y="248"/>
                  </a:cubicBezTo>
                  <a:cubicBezTo>
                    <a:pt x="443" y="246"/>
                    <a:pt x="443" y="246"/>
                    <a:pt x="443" y="246"/>
                  </a:cubicBezTo>
                  <a:cubicBezTo>
                    <a:pt x="443" y="246"/>
                    <a:pt x="443" y="239"/>
                    <a:pt x="443" y="23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7955235" y="1372153"/>
              <a:ext cx="4646613" cy="2670729"/>
            </a:xfrm>
            <a:custGeom>
              <a:gdLst>
                <a:gd fmla="*/ 423 w 423" name="T0"/>
                <a:gd fmla="*/ 15 h 235" name="T1"/>
                <a:gd fmla="*/ 408 w 423" name="T2"/>
                <a:gd fmla="*/ 0 h 235" name="T3"/>
                <a:gd fmla="*/ 15 w 423" name="T4"/>
                <a:gd fmla="*/ 0 h 235" name="T5"/>
                <a:gd fmla="*/ 0 w 423" name="T6"/>
                <a:gd fmla="*/ 15 h 235" name="T7"/>
                <a:gd fmla="*/ 0 w 423" name="T8"/>
                <a:gd fmla="*/ 220 h 235" name="T9"/>
                <a:gd fmla="*/ 0 w 423" name="T10"/>
                <a:gd fmla="*/ 235 h 235" name="T11"/>
                <a:gd fmla="*/ 423 w 423" name="T12"/>
                <a:gd fmla="*/ 235 h 235" name="T13"/>
                <a:gd fmla="*/ 423 w 423" name="T14"/>
                <a:gd fmla="*/ 220 h 235" name="T15"/>
                <a:gd fmla="*/ 423 w 423" name="T16"/>
                <a:gd fmla="*/ 15 h 23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35" w="422">
                  <a:moveTo>
                    <a:pt x="423" y="15"/>
                  </a:moveTo>
                  <a:cubicBezTo>
                    <a:pt x="423" y="6"/>
                    <a:pt x="416" y="0"/>
                    <a:pt x="408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0" y="228"/>
                    <a:pt x="0" y="235"/>
                    <a:pt x="0" y="235"/>
                  </a:cubicBezTo>
                  <a:cubicBezTo>
                    <a:pt x="423" y="235"/>
                    <a:pt x="423" y="235"/>
                    <a:pt x="423" y="235"/>
                  </a:cubicBezTo>
                  <a:cubicBezTo>
                    <a:pt x="423" y="235"/>
                    <a:pt x="423" y="228"/>
                    <a:pt x="423" y="220"/>
                  </a:cubicBezTo>
                  <a:lnTo>
                    <a:pt x="423" y="15"/>
                  </a:lnTo>
                  <a:close/>
                </a:path>
              </a:pathLst>
            </a:custGeom>
            <a:solidFill>
              <a:srgbClr val="FF6666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8075885" y="1503917"/>
              <a:ext cx="4394201" cy="237562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9328423" y="4828149"/>
              <a:ext cx="1911350" cy="230188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695078" y="1496963"/>
            <a:ext cx="3389089" cy="558557"/>
            <a:chOff x="2695078" y="1620788"/>
            <a:chExt cx="3389089" cy="558557"/>
          </a:xfrm>
        </p:grpSpPr>
        <p:grpSp>
          <p:nvGrpSpPr>
            <p:cNvPr id="2077" name="组合 2076"/>
            <p:cNvGrpSpPr/>
            <p:nvPr/>
          </p:nvGrpSpPr>
          <p:grpSpPr>
            <a:xfrm>
              <a:off x="2695078" y="1647070"/>
              <a:ext cx="517976" cy="517976"/>
              <a:chOff x="598385" y="3944804"/>
              <a:chExt cx="517976" cy="517976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598385" y="3944804"/>
                <a:ext cx="517976" cy="51797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52" name="组合 2051"/>
              <p:cNvGrpSpPr/>
              <p:nvPr/>
            </p:nvGrpSpPr>
            <p:grpSpPr>
              <a:xfrm>
                <a:off x="709102" y="4067150"/>
                <a:ext cx="305312" cy="273284"/>
                <a:chOff x="767504" y="3795713"/>
                <a:chExt cx="1165225" cy="1042987"/>
              </a:xfrm>
              <a:solidFill>
                <a:srgbClr val="5F9204"/>
              </a:solidFill>
            </p:grpSpPr>
            <p:sp>
              <p:nvSpPr>
                <p:cNvPr id="2049" name="Freeform 6"/>
                <p:cNvSpPr/>
                <p:nvPr/>
              </p:nvSpPr>
              <p:spPr bwMode="auto">
                <a:xfrm>
                  <a:off x="908791" y="3922713"/>
                  <a:ext cx="869951" cy="915987"/>
                </a:xfrm>
                <a:custGeom>
                  <a:gdLst>
                    <a:gd fmla="*/ 0 w 548" name="T0"/>
                    <a:gd fmla="*/ 189 h 577" name="T1"/>
                    <a:gd fmla="*/ 0 w 548" name="T2"/>
                    <a:gd fmla="*/ 562 h 577" name="T3"/>
                    <a:gd fmla="*/ 178 w 548" name="T4"/>
                    <a:gd fmla="*/ 577 h 577" name="T5"/>
                    <a:gd fmla="*/ 180 w 548" name="T6"/>
                    <a:gd fmla="*/ 340 h 577" name="T7"/>
                    <a:gd fmla="*/ 355 w 548" name="T8"/>
                    <a:gd fmla="*/ 343 h 577" name="T9"/>
                    <a:gd fmla="*/ 357 w 548" name="T10"/>
                    <a:gd fmla="*/ 577 h 577" name="T11"/>
                    <a:gd fmla="*/ 548 w 548" name="T12"/>
                    <a:gd fmla="*/ 562 h 577" name="T13"/>
                    <a:gd fmla="*/ 548 w 548" name="T14"/>
                    <a:gd fmla="*/ 173 h 577" name="T15"/>
                    <a:gd fmla="*/ 272 w 548" name="T16"/>
                    <a:gd fmla="*/ 0 h 577" name="T17"/>
                    <a:gd fmla="*/ 0 w 548" name="T18"/>
                    <a:gd fmla="*/ 189 h 577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577" w="548">
                      <a:moveTo>
                        <a:pt x="0" y="189"/>
                      </a:moveTo>
                      <a:lnTo>
                        <a:pt x="0" y="562"/>
                      </a:lnTo>
                      <a:lnTo>
                        <a:pt x="178" y="577"/>
                      </a:lnTo>
                      <a:lnTo>
                        <a:pt x="180" y="340"/>
                      </a:lnTo>
                      <a:lnTo>
                        <a:pt x="355" y="343"/>
                      </a:lnTo>
                      <a:lnTo>
                        <a:pt x="357" y="577"/>
                      </a:lnTo>
                      <a:lnTo>
                        <a:pt x="548" y="562"/>
                      </a:lnTo>
                      <a:lnTo>
                        <a:pt x="548" y="173"/>
                      </a:lnTo>
                      <a:lnTo>
                        <a:pt x="272" y="0"/>
                      </a:lnTo>
                      <a:lnTo>
                        <a:pt x="0" y="189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51" name="Freeform 7"/>
                <p:cNvSpPr/>
                <p:nvPr/>
              </p:nvSpPr>
              <p:spPr bwMode="auto">
                <a:xfrm>
                  <a:off x="767504" y="3795713"/>
                  <a:ext cx="1165225" cy="449263"/>
                </a:xfrm>
                <a:custGeom>
                  <a:gdLst>
                    <a:gd fmla="*/ 304 w 311" name="T0"/>
                    <a:gd fmla="*/ 87 h 120" name="T1"/>
                    <a:gd fmla="*/ 157 w 311" name="T2"/>
                    <a:gd fmla="*/ 2 h 120" name="T3"/>
                    <a:gd fmla="*/ 153 w 311" name="T4"/>
                    <a:gd fmla="*/ 0 h 120" name="T5"/>
                    <a:gd fmla="*/ 146 w 311" name="T6"/>
                    <a:gd fmla="*/ 2 h 120" name="T7"/>
                    <a:gd fmla="*/ 6 w 311" name="T8"/>
                    <a:gd fmla="*/ 100 h 120" name="T9"/>
                    <a:gd fmla="*/ 4 w 311" name="T10"/>
                    <a:gd fmla="*/ 114 h 120" name="T11"/>
                    <a:gd fmla="*/ 18 w 311" name="T12"/>
                    <a:gd fmla="*/ 117 h 120" name="T13"/>
                    <a:gd fmla="*/ 152 w 311" name="T14"/>
                    <a:gd fmla="*/ 22 h 120" name="T15"/>
                    <a:gd fmla="*/ 294 w 311" name="T16"/>
                    <a:gd fmla="*/ 105 h 120" name="T17"/>
                    <a:gd fmla="*/ 308 w 311" name="T18"/>
                    <a:gd fmla="*/ 101 h 120" name="T19"/>
                    <a:gd fmla="*/ 304 w 311" name="T20"/>
                    <a:gd fmla="*/ 87 h 120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120" w="311">
                      <a:moveTo>
                        <a:pt x="304" y="87"/>
                      </a:moveTo>
                      <a:cubicBezTo>
                        <a:pt x="157" y="2"/>
                        <a:pt x="157" y="2"/>
                        <a:pt x="157" y="2"/>
                      </a:cubicBezTo>
                      <a:cubicBezTo>
                        <a:pt x="156" y="1"/>
                        <a:pt x="154" y="0"/>
                        <a:pt x="153" y="0"/>
                      </a:cubicBezTo>
                      <a:cubicBezTo>
                        <a:pt x="150" y="0"/>
                        <a:pt x="148" y="1"/>
                        <a:pt x="146" y="2"/>
                      </a:cubicBezTo>
                      <a:cubicBezTo>
                        <a:pt x="6" y="100"/>
                        <a:pt x="6" y="100"/>
                        <a:pt x="6" y="100"/>
                      </a:cubicBezTo>
                      <a:cubicBezTo>
                        <a:pt x="2" y="103"/>
                        <a:pt x="0" y="109"/>
                        <a:pt x="4" y="114"/>
                      </a:cubicBezTo>
                      <a:cubicBezTo>
                        <a:pt x="7" y="119"/>
                        <a:pt x="13" y="120"/>
                        <a:pt x="18" y="117"/>
                      </a:cubicBezTo>
                      <a:cubicBezTo>
                        <a:pt x="152" y="22"/>
                        <a:pt x="152" y="22"/>
                        <a:pt x="152" y="22"/>
                      </a:cubicBezTo>
                      <a:cubicBezTo>
                        <a:pt x="294" y="105"/>
                        <a:pt x="294" y="105"/>
                        <a:pt x="294" y="105"/>
                      </a:cubicBezTo>
                      <a:cubicBezTo>
                        <a:pt x="299" y="108"/>
                        <a:pt x="305" y="106"/>
                        <a:pt x="308" y="101"/>
                      </a:cubicBezTo>
                      <a:cubicBezTo>
                        <a:pt x="311" y="97"/>
                        <a:pt x="309" y="90"/>
                        <a:pt x="304" y="87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44" name="组合 43"/>
            <p:cNvGrpSpPr/>
            <p:nvPr/>
          </p:nvGrpSpPr>
          <p:grpSpPr>
            <a:xfrm>
              <a:off x="3352069" y="1620788"/>
              <a:ext cx="2732098" cy="558557"/>
              <a:chOff x="6569046" y="1912484"/>
              <a:chExt cx="2732098" cy="558557"/>
            </a:xfrm>
          </p:grpSpPr>
          <p:sp>
            <p:nvSpPr>
              <p:cNvPr id="46" name="文本框 45"/>
              <p:cNvSpPr txBox="1"/>
              <p:nvPr/>
            </p:nvSpPr>
            <p:spPr>
              <a:xfrm>
                <a:off x="6573645" y="2070931"/>
                <a:ext cx="2727499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enter your own text here. </a:t>
                </a:r>
              </a:p>
            </p:txBody>
          </p:sp>
          <p:sp>
            <p:nvSpPr>
              <p:cNvPr id="47" name="TextBox 9"/>
              <p:cNvSpPr txBox="1"/>
              <p:nvPr/>
            </p:nvSpPr>
            <p:spPr>
              <a:xfrm>
                <a:off x="6569047" y="1912484"/>
                <a:ext cx="984567" cy="2133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anose="020b0a04020102020204" pitchFamily="34" typeface="Arial Black"/>
                    <a:ea charset="-122" pitchFamily="2" typeface="方正大黑简体"/>
                    <a:cs charset="0" pitchFamily="34" typeface="Arial"/>
                  </a:rPr>
                  <a:t>Your text here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2698642" y="2226169"/>
            <a:ext cx="3457533" cy="570375"/>
            <a:chOff x="2698642" y="2600483"/>
            <a:chExt cx="3457533" cy="570375"/>
          </a:xfrm>
        </p:grpSpPr>
        <p:grpSp>
          <p:nvGrpSpPr>
            <p:cNvPr id="2" name="组合 1"/>
            <p:cNvGrpSpPr/>
            <p:nvPr/>
          </p:nvGrpSpPr>
          <p:grpSpPr>
            <a:xfrm>
              <a:off x="2698642" y="2600483"/>
              <a:ext cx="517976" cy="517976"/>
              <a:chOff x="3483445" y="3944804"/>
              <a:chExt cx="517976" cy="517976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3483445" y="3944804"/>
                <a:ext cx="517976" cy="51797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66" name="组合 2065"/>
              <p:cNvGrpSpPr/>
              <p:nvPr/>
            </p:nvGrpSpPr>
            <p:grpSpPr>
              <a:xfrm>
                <a:off x="3622114" y="4120465"/>
                <a:ext cx="240638" cy="182454"/>
                <a:chOff x="9590336" y="3393941"/>
                <a:chExt cx="919162" cy="696913"/>
              </a:xfrm>
              <a:solidFill>
                <a:schemeClr val="tx1">
                  <a:lumMod val="75000"/>
                  <a:lumOff val="25000"/>
                </a:schemeClr>
              </a:solidFill>
            </p:grpSpPr>
            <p:sp>
              <p:nvSpPr>
                <p:cNvPr id="2062" name="Freeform 12"/>
                <p:cNvSpPr/>
                <p:nvPr/>
              </p:nvSpPr>
              <p:spPr bwMode="auto">
                <a:xfrm>
                  <a:off x="9620498" y="3393941"/>
                  <a:ext cx="889000" cy="434975"/>
                </a:xfrm>
                <a:custGeom>
                  <a:gdLst>
                    <a:gd fmla="*/ 103 w 237" name="T0"/>
                    <a:gd fmla="*/ 99 h 116" name="T1"/>
                    <a:gd fmla="*/ 134 w 237" name="T2"/>
                    <a:gd fmla="*/ 95 h 116" name="T3"/>
                    <a:gd fmla="*/ 226 w 237" name="T4"/>
                    <a:gd fmla="*/ 12 h 116" name="T5"/>
                    <a:gd fmla="*/ 219 w 237" name="T6"/>
                    <a:gd fmla="*/ 0 h 116" name="T7"/>
                    <a:gd fmla="*/ 13 w 237" name="T8"/>
                    <a:gd fmla="*/ 0 h 116" name="T9"/>
                    <a:gd fmla="*/ 6 w 237" name="T10"/>
                    <a:gd fmla="*/ 10 h 116" name="T11"/>
                    <a:gd fmla="*/ 103 w 237" name="T12"/>
                    <a:gd fmla="*/ 99 h 11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5" w="236">
                      <a:moveTo>
                        <a:pt x="103" y="99"/>
                      </a:moveTo>
                      <a:cubicBezTo>
                        <a:pt x="103" y="99"/>
                        <a:pt x="115" y="116"/>
                        <a:pt x="134" y="95"/>
                      </a:cubicBezTo>
                      <a:cubicBezTo>
                        <a:pt x="226" y="12"/>
                        <a:pt x="226" y="12"/>
                        <a:pt x="226" y="12"/>
                      </a:cubicBezTo>
                      <a:cubicBezTo>
                        <a:pt x="226" y="12"/>
                        <a:pt x="237" y="1"/>
                        <a:pt x="219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3" y="0"/>
                        <a:pt x="0" y="1"/>
                        <a:pt x="6" y="10"/>
                      </a:cubicBezTo>
                      <a:lnTo>
                        <a:pt x="103" y="9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63" name="Freeform 13"/>
                <p:cNvSpPr/>
                <p:nvPr/>
              </p:nvSpPr>
              <p:spPr bwMode="auto">
                <a:xfrm>
                  <a:off x="10195173" y="3465379"/>
                  <a:ext cx="311150" cy="569913"/>
                </a:xfrm>
                <a:custGeom>
                  <a:gdLst>
                    <a:gd fmla="*/ 82 w 83" name="T0"/>
                    <a:gd fmla="*/ 132 h 152" name="T1"/>
                    <a:gd fmla="*/ 82 w 83" name="T2"/>
                    <a:gd fmla="*/ 17 h 152" name="T3"/>
                    <a:gd fmla="*/ 70 w 83" name="T4"/>
                    <a:gd fmla="*/ 12 h 152" name="T5"/>
                    <a:gd fmla="*/ 6 w 83" name="T6"/>
                    <a:gd fmla="*/ 74 h 152" name="T7"/>
                    <a:gd fmla="*/ 10 w 83" name="T8"/>
                    <a:gd fmla="*/ 84 h 152" name="T9"/>
                    <a:gd fmla="*/ 67 w 83" name="T10"/>
                    <a:gd fmla="*/ 137 h 152" name="T11"/>
                    <a:gd fmla="*/ 82 w 83" name="T12"/>
                    <a:gd fmla="*/ 132 h 152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52" w="83">
                      <a:moveTo>
                        <a:pt x="82" y="132"/>
                      </a:moveTo>
                      <a:cubicBezTo>
                        <a:pt x="82" y="17"/>
                        <a:pt x="82" y="17"/>
                        <a:pt x="82" y="17"/>
                      </a:cubicBezTo>
                      <a:cubicBezTo>
                        <a:pt x="80" y="0"/>
                        <a:pt x="70" y="12"/>
                        <a:pt x="70" y="12"/>
                      </a:cubicBezTo>
                      <a:cubicBezTo>
                        <a:pt x="6" y="74"/>
                        <a:pt x="6" y="74"/>
                        <a:pt x="6" y="74"/>
                      </a:cubicBezTo>
                      <a:cubicBezTo>
                        <a:pt x="0" y="80"/>
                        <a:pt x="10" y="84"/>
                        <a:pt x="10" y="84"/>
                      </a:cubicBezTo>
                      <a:cubicBezTo>
                        <a:pt x="67" y="137"/>
                        <a:pt x="67" y="137"/>
                        <a:pt x="67" y="137"/>
                      </a:cubicBezTo>
                      <a:cubicBezTo>
                        <a:pt x="83" y="152"/>
                        <a:pt x="82" y="132"/>
                        <a:pt x="82" y="13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64" name="Freeform 14"/>
                <p:cNvSpPr/>
                <p:nvPr/>
              </p:nvSpPr>
              <p:spPr bwMode="auto">
                <a:xfrm>
                  <a:off x="9612560" y="3798754"/>
                  <a:ext cx="877887" cy="292100"/>
                </a:xfrm>
                <a:custGeom>
                  <a:gdLst>
                    <a:gd fmla="*/ 224 w 234" name="T0"/>
                    <a:gd fmla="*/ 66 h 78" name="T1"/>
                    <a:gd fmla="*/ 144 w 234" name="T2"/>
                    <a:gd fmla="*/ 0 h 78" name="T3"/>
                    <a:gd fmla="*/ 117 w 234" name="T4"/>
                    <a:gd fmla="*/ 13 h 78" name="T5"/>
                    <a:gd fmla="*/ 90 w 234" name="T6"/>
                    <a:gd fmla="*/ 0 h 78" name="T7"/>
                    <a:gd fmla="*/ 10 w 234" name="T8"/>
                    <a:gd fmla="*/ 66 h 78" name="T9"/>
                    <a:gd fmla="*/ 13 w 234" name="T10"/>
                    <a:gd fmla="*/ 78 h 78" name="T11"/>
                    <a:gd fmla="*/ 117 w 234" name="T12"/>
                    <a:gd fmla="*/ 78 h 78" name="T13"/>
                    <a:gd fmla="*/ 118 w 234" name="T14"/>
                    <a:gd fmla="*/ 78 h 78" name="T15"/>
                    <a:gd fmla="*/ 221 w 234" name="T16"/>
                    <a:gd fmla="*/ 78 h 78" name="T17"/>
                    <a:gd fmla="*/ 224 w 234" name="T18"/>
                    <a:gd fmla="*/ 66 h 78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78" w="234">
                      <a:moveTo>
                        <a:pt x="224" y="66"/>
                      </a:moveTo>
                      <a:cubicBezTo>
                        <a:pt x="144" y="0"/>
                        <a:pt x="144" y="0"/>
                        <a:pt x="144" y="0"/>
                      </a:cubicBezTo>
                      <a:cubicBezTo>
                        <a:pt x="144" y="0"/>
                        <a:pt x="132" y="12"/>
                        <a:pt x="117" y="13"/>
                      </a:cubicBezTo>
                      <a:cubicBezTo>
                        <a:pt x="102" y="12"/>
                        <a:pt x="90" y="0"/>
                        <a:pt x="90" y="0"/>
                      </a:cubicBezTo>
                      <a:cubicBezTo>
                        <a:pt x="10" y="66"/>
                        <a:pt x="10" y="66"/>
                        <a:pt x="10" y="66"/>
                      </a:cubicBezTo>
                      <a:cubicBezTo>
                        <a:pt x="0" y="73"/>
                        <a:pt x="13" y="78"/>
                        <a:pt x="13" y="78"/>
                      </a:cubicBezTo>
                      <a:cubicBezTo>
                        <a:pt x="117" y="78"/>
                        <a:pt x="117" y="78"/>
                        <a:pt x="117" y="78"/>
                      </a:cubicBezTo>
                      <a:cubicBezTo>
                        <a:pt x="118" y="78"/>
                        <a:pt x="118" y="78"/>
                        <a:pt x="118" y="78"/>
                      </a:cubicBezTo>
                      <a:cubicBezTo>
                        <a:pt x="221" y="78"/>
                        <a:pt x="221" y="78"/>
                        <a:pt x="221" y="78"/>
                      </a:cubicBezTo>
                      <a:cubicBezTo>
                        <a:pt x="221" y="78"/>
                        <a:pt x="234" y="73"/>
                        <a:pt x="224" y="6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65" name="Freeform 15"/>
                <p:cNvSpPr/>
                <p:nvPr/>
              </p:nvSpPr>
              <p:spPr bwMode="auto">
                <a:xfrm>
                  <a:off x="9590336" y="3476491"/>
                  <a:ext cx="338137" cy="547688"/>
                </a:xfrm>
                <a:custGeom>
                  <a:gdLst>
                    <a:gd fmla="*/ 1 w 90" name="T0"/>
                    <a:gd fmla="*/ 127 h 146" name="T1"/>
                    <a:gd fmla="*/ 1 w 90" name="T2"/>
                    <a:gd fmla="*/ 17 h 146" name="T3"/>
                    <a:gd fmla="*/ 14 w 90" name="T4"/>
                    <a:gd fmla="*/ 11 h 146" name="T5"/>
                    <a:gd fmla="*/ 84 w 90" name="T6"/>
                    <a:gd fmla="*/ 71 h 146" name="T7"/>
                    <a:gd fmla="*/ 79 w 90" name="T8"/>
                    <a:gd fmla="*/ 81 h 146" name="T9"/>
                    <a:gd fmla="*/ 17 w 90" name="T10"/>
                    <a:gd fmla="*/ 131 h 146" name="T11"/>
                    <a:gd fmla="*/ 1 w 90" name="T12"/>
                    <a:gd fmla="*/ 127 h 14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46" w="90">
                      <a:moveTo>
                        <a:pt x="1" y="127"/>
                      </a:moveTo>
                      <a:cubicBezTo>
                        <a:pt x="1" y="17"/>
                        <a:pt x="1" y="17"/>
                        <a:pt x="1" y="17"/>
                      </a:cubicBezTo>
                      <a:cubicBezTo>
                        <a:pt x="4" y="0"/>
                        <a:pt x="14" y="11"/>
                        <a:pt x="14" y="11"/>
                      </a:cubicBezTo>
                      <a:cubicBezTo>
                        <a:pt x="84" y="71"/>
                        <a:pt x="84" y="71"/>
                        <a:pt x="84" y="71"/>
                      </a:cubicBezTo>
                      <a:cubicBezTo>
                        <a:pt x="90" y="76"/>
                        <a:pt x="79" y="81"/>
                        <a:pt x="79" y="81"/>
                      </a:cubicBezTo>
                      <a:cubicBezTo>
                        <a:pt x="17" y="131"/>
                        <a:pt x="17" y="131"/>
                        <a:pt x="17" y="131"/>
                      </a:cubicBezTo>
                      <a:cubicBezTo>
                        <a:pt x="0" y="146"/>
                        <a:pt x="1" y="127"/>
                        <a:pt x="1" y="127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49" name="组合 48"/>
            <p:cNvGrpSpPr/>
            <p:nvPr/>
          </p:nvGrpSpPr>
          <p:grpSpPr>
            <a:xfrm>
              <a:off x="3320453" y="2612301"/>
              <a:ext cx="2835722" cy="558557"/>
              <a:chOff x="6569046" y="1950584"/>
              <a:chExt cx="2835722" cy="558557"/>
            </a:xfrm>
          </p:grpSpPr>
          <p:sp>
            <p:nvSpPr>
              <p:cNvPr id="50" name="文本框 49"/>
              <p:cNvSpPr txBox="1"/>
              <p:nvPr/>
            </p:nvSpPr>
            <p:spPr>
              <a:xfrm>
                <a:off x="6573646" y="2109031"/>
                <a:ext cx="2831123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enter your own text here. </a:t>
                </a:r>
              </a:p>
            </p:txBody>
          </p:sp>
          <p:sp>
            <p:nvSpPr>
              <p:cNvPr id="54" name="TextBox 9"/>
              <p:cNvSpPr txBox="1"/>
              <p:nvPr/>
            </p:nvSpPr>
            <p:spPr>
              <a:xfrm>
                <a:off x="6569047" y="1950584"/>
                <a:ext cx="984567" cy="2133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anose="020b0a04020102020204" pitchFamily="34" typeface="Arial Black"/>
                    <a:ea charset="-122" pitchFamily="2" typeface="方正大黑简体"/>
                    <a:cs charset="0" pitchFamily="34" typeface="Arial"/>
                  </a:rPr>
                  <a:t>Your text here</a:t>
                </a: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695078" y="2967193"/>
            <a:ext cx="3389089" cy="560850"/>
            <a:chOff x="6375869" y="3944804"/>
            <a:chExt cx="3389089" cy="560850"/>
          </a:xfrm>
        </p:grpSpPr>
        <p:grpSp>
          <p:nvGrpSpPr>
            <p:cNvPr id="3" name="组合 2"/>
            <p:cNvGrpSpPr/>
            <p:nvPr/>
          </p:nvGrpSpPr>
          <p:grpSpPr>
            <a:xfrm>
              <a:off x="6375869" y="3944804"/>
              <a:ext cx="517976" cy="517976"/>
              <a:chOff x="6375869" y="3944804"/>
              <a:chExt cx="517976" cy="517976"/>
            </a:xfrm>
          </p:grpSpPr>
          <p:sp>
            <p:nvSpPr>
              <p:cNvPr id="89" name="椭圆 88"/>
              <p:cNvSpPr/>
              <p:nvPr/>
            </p:nvSpPr>
            <p:spPr>
              <a:xfrm>
                <a:off x="6375869" y="3944804"/>
                <a:ext cx="517976" cy="51797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074" name="组合 2073"/>
              <p:cNvGrpSpPr/>
              <p:nvPr/>
            </p:nvGrpSpPr>
            <p:grpSpPr>
              <a:xfrm>
                <a:off x="6515522" y="4086150"/>
                <a:ext cx="252966" cy="252966"/>
                <a:chOff x="9767900" y="3603079"/>
                <a:chExt cx="787399" cy="787399"/>
              </a:xfrm>
              <a:solidFill>
                <a:schemeClr val="tx1">
                  <a:lumMod val="75000"/>
                  <a:lumOff val="25000"/>
                </a:schemeClr>
              </a:solidFill>
            </p:grpSpPr>
            <p:sp>
              <p:nvSpPr>
                <p:cNvPr id="2071" name="Freeform 20"/>
                <p:cNvSpPr/>
                <p:nvPr/>
              </p:nvSpPr>
              <p:spPr bwMode="auto">
                <a:xfrm>
                  <a:off x="10139375" y="3603079"/>
                  <a:ext cx="415924" cy="415924"/>
                </a:xfrm>
                <a:custGeom>
                  <a:gdLst>
                    <a:gd fmla="*/ 31 w 111" name="T0"/>
                    <a:gd fmla="*/ 108 h 111" name="T1"/>
                    <a:gd fmla="*/ 42 w 111" name="T2"/>
                    <a:gd fmla="*/ 96 h 111" name="T3"/>
                    <a:gd fmla="*/ 54 w 111" name="T4"/>
                    <a:gd fmla="*/ 85 h 111" name="T5"/>
                    <a:gd fmla="*/ 58 w 111" name="T6"/>
                    <a:gd fmla="*/ 83 h 111" name="T7"/>
                    <a:gd fmla="*/ 71 w 111" name="T8"/>
                    <a:gd fmla="*/ 70 h 111" name="T9"/>
                    <a:gd fmla="*/ 82 w 111" name="T10"/>
                    <a:gd fmla="*/ 58 h 111" name="T11"/>
                    <a:gd fmla="*/ 53 w 111" name="T12"/>
                    <a:gd fmla="*/ 29 h 111" name="T13"/>
                    <a:gd fmla="*/ 41 w 111" name="T14"/>
                    <a:gd fmla="*/ 40 h 111" name="T15"/>
                    <a:gd fmla="*/ 28 w 111" name="T16"/>
                    <a:gd fmla="*/ 52 h 111" name="T17"/>
                    <a:gd fmla="*/ 26 w 111" name="T18"/>
                    <a:gd fmla="*/ 57 h 111" name="T19"/>
                    <a:gd fmla="*/ 14 w 111" name="T20"/>
                    <a:gd fmla="*/ 69 h 111" name="T21"/>
                    <a:gd fmla="*/ 2 w 111" name="T22"/>
                    <a:gd fmla="*/ 80 h 111" name="T23"/>
                    <a:gd fmla="*/ 0 w 111" name="T24"/>
                    <a:gd fmla="*/ 62 h 111" name="T25"/>
                    <a:gd fmla="*/ 22 w 111" name="T26"/>
                    <a:gd fmla="*/ 24 h 111" name="T27"/>
                    <a:gd fmla="*/ 67 w 111" name="T28"/>
                    <a:gd fmla="*/ 2 h 111" name="T29"/>
                    <a:gd fmla="*/ 109 w 111" name="T30"/>
                    <a:gd fmla="*/ 50 h 111" name="T31"/>
                    <a:gd fmla="*/ 87 w 111" name="T32"/>
                    <a:gd fmla="*/ 88 h 111" name="T33"/>
                    <a:gd fmla="*/ 49 w 111" name="T34"/>
                    <a:gd fmla="*/ 110 h 111" name="T35"/>
                    <a:gd fmla="*/ 31 w 111" name="T36"/>
                    <a:gd fmla="*/ 108 h 111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110" w="110">
                      <a:moveTo>
                        <a:pt x="31" y="108"/>
                      </a:moveTo>
                      <a:cubicBezTo>
                        <a:pt x="34" y="104"/>
                        <a:pt x="38" y="100"/>
                        <a:pt x="42" y="96"/>
                      </a:cubicBezTo>
                      <a:cubicBezTo>
                        <a:pt x="46" y="93"/>
                        <a:pt x="49" y="88"/>
                        <a:pt x="54" y="85"/>
                      </a:cubicBezTo>
                      <a:cubicBezTo>
                        <a:pt x="55" y="84"/>
                        <a:pt x="57" y="84"/>
                        <a:pt x="58" y="83"/>
                      </a:cubicBezTo>
                      <a:cubicBezTo>
                        <a:pt x="62" y="80"/>
                        <a:pt x="66" y="75"/>
                        <a:pt x="71" y="70"/>
                      </a:cubicBezTo>
                      <a:cubicBezTo>
                        <a:pt x="75" y="66"/>
                        <a:pt x="80" y="62"/>
                        <a:pt x="82" y="58"/>
                      </a:cubicBezTo>
                      <a:cubicBezTo>
                        <a:pt x="93" y="39"/>
                        <a:pt x="73" y="18"/>
                        <a:pt x="53" y="29"/>
                      </a:cubicBezTo>
                      <a:cubicBezTo>
                        <a:pt x="49" y="31"/>
                        <a:pt x="45" y="36"/>
                        <a:pt x="41" y="40"/>
                      </a:cubicBezTo>
                      <a:cubicBezTo>
                        <a:pt x="37" y="44"/>
                        <a:pt x="31" y="49"/>
                        <a:pt x="28" y="52"/>
                      </a:cubicBezTo>
                      <a:cubicBezTo>
                        <a:pt x="27" y="54"/>
                        <a:pt x="27" y="56"/>
                        <a:pt x="26" y="57"/>
                      </a:cubicBezTo>
                      <a:cubicBezTo>
                        <a:pt x="23" y="62"/>
                        <a:pt x="18" y="65"/>
                        <a:pt x="14" y="69"/>
                      </a:cubicBezTo>
                      <a:cubicBezTo>
                        <a:pt x="10" y="73"/>
                        <a:pt x="7" y="77"/>
                        <a:pt x="2" y="80"/>
                      </a:cubicBezTo>
                      <a:cubicBezTo>
                        <a:pt x="1" y="74"/>
                        <a:pt x="0" y="70"/>
                        <a:pt x="0" y="62"/>
                      </a:cubicBezTo>
                      <a:cubicBezTo>
                        <a:pt x="2" y="45"/>
                        <a:pt x="12" y="35"/>
                        <a:pt x="22" y="24"/>
                      </a:cubicBezTo>
                      <a:cubicBezTo>
                        <a:pt x="34" y="12"/>
                        <a:pt x="45" y="0"/>
                        <a:pt x="67" y="2"/>
                      </a:cubicBezTo>
                      <a:cubicBezTo>
                        <a:pt x="90" y="3"/>
                        <a:pt x="111" y="22"/>
                        <a:pt x="109" y="50"/>
                      </a:cubicBezTo>
                      <a:cubicBezTo>
                        <a:pt x="108" y="68"/>
                        <a:pt x="98" y="77"/>
                        <a:pt x="87" y="88"/>
                      </a:cubicBezTo>
                      <a:cubicBezTo>
                        <a:pt x="76" y="98"/>
                        <a:pt x="67" y="109"/>
                        <a:pt x="49" y="110"/>
                      </a:cubicBezTo>
                      <a:cubicBezTo>
                        <a:pt x="42" y="111"/>
                        <a:pt x="37" y="110"/>
                        <a:pt x="31" y="10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72" name="Freeform 21"/>
                <p:cNvSpPr/>
                <p:nvPr/>
              </p:nvSpPr>
              <p:spPr bwMode="auto">
                <a:xfrm>
                  <a:off x="9993326" y="3823739"/>
                  <a:ext cx="341313" cy="341314"/>
                </a:xfrm>
                <a:custGeom>
                  <a:gdLst>
                    <a:gd fmla="*/ 75 w 91" name="T0"/>
                    <a:gd fmla="*/ 2 h 91" name="T1"/>
                    <a:gd fmla="*/ 90 w 91" name="T2"/>
                    <a:gd fmla="*/ 15 h 91" name="T3"/>
                    <a:gd fmla="*/ 72 w 91" name="T4"/>
                    <a:gd fmla="*/ 36 h 91" name="T5"/>
                    <a:gd fmla="*/ 34 w 91" name="T6"/>
                    <a:gd fmla="*/ 74 h 91" name="T7"/>
                    <a:gd fmla="*/ 12 w 91" name="T8"/>
                    <a:gd fmla="*/ 91 h 91" name="T9"/>
                    <a:gd fmla="*/ 0 w 91" name="T10"/>
                    <a:gd fmla="*/ 79 h 91" name="T11"/>
                    <a:gd fmla="*/ 7 w 91" name="T12"/>
                    <a:gd fmla="*/ 67 h 91" name="T13"/>
                    <a:gd fmla="*/ 64 w 91" name="T14"/>
                    <a:gd fmla="*/ 10 h 91" name="T15"/>
                    <a:gd fmla="*/ 75 w 91" name="T16"/>
                    <a:gd fmla="*/ 2 h 9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91" w="91">
                      <a:moveTo>
                        <a:pt x="75" y="2"/>
                      </a:moveTo>
                      <a:cubicBezTo>
                        <a:pt x="84" y="0"/>
                        <a:pt x="91" y="6"/>
                        <a:pt x="90" y="15"/>
                      </a:cubicBezTo>
                      <a:cubicBezTo>
                        <a:pt x="89" y="22"/>
                        <a:pt x="77" y="31"/>
                        <a:pt x="72" y="36"/>
                      </a:cubicBezTo>
                      <a:cubicBezTo>
                        <a:pt x="58" y="49"/>
                        <a:pt x="47" y="60"/>
                        <a:pt x="34" y="74"/>
                      </a:cubicBezTo>
                      <a:cubicBezTo>
                        <a:pt x="28" y="79"/>
                        <a:pt x="21" y="90"/>
                        <a:pt x="12" y="91"/>
                      </a:cubicBezTo>
                      <a:cubicBezTo>
                        <a:pt x="6" y="91"/>
                        <a:pt x="0" y="86"/>
                        <a:pt x="0" y="79"/>
                      </a:cubicBezTo>
                      <a:cubicBezTo>
                        <a:pt x="0" y="74"/>
                        <a:pt x="3" y="70"/>
                        <a:pt x="7" y="67"/>
                      </a:cubicBezTo>
                      <a:cubicBezTo>
                        <a:pt x="26" y="47"/>
                        <a:pt x="45" y="29"/>
                        <a:pt x="64" y="10"/>
                      </a:cubicBezTo>
                      <a:cubicBezTo>
                        <a:pt x="67" y="7"/>
                        <a:pt x="70" y="2"/>
                        <a:pt x="75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73" name="Freeform 22"/>
                <p:cNvSpPr/>
                <p:nvPr/>
              </p:nvSpPr>
              <p:spPr bwMode="auto">
                <a:xfrm>
                  <a:off x="9767900" y="3974554"/>
                  <a:ext cx="415924" cy="415924"/>
                </a:xfrm>
                <a:custGeom>
                  <a:gdLst>
                    <a:gd fmla="*/ 80 w 111" name="T0"/>
                    <a:gd fmla="*/ 2 h 111" name="T1"/>
                    <a:gd fmla="*/ 78 w 111" name="T2"/>
                    <a:gd fmla="*/ 5 h 111" name="T3"/>
                    <a:gd fmla="*/ 57 w 111" name="T4"/>
                    <a:gd fmla="*/ 26 h 111" name="T5"/>
                    <a:gd fmla="*/ 40 w 111" name="T6"/>
                    <a:gd fmla="*/ 41 h 111" name="T7"/>
                    <a:gd fmla="*/ 26 w 111" name="T8"/>
                    <a:gd fmla="*/ 64 h 111" name="T9"/>
                    <a:gd fmla="*/ 56 w 111" name="T10"/>
                    <a:gd fmla="*/ 83 h 111" name="T11"/>
                    <a:gd fmla="*/ 70 w 111" name="T12"/>
                    <a:gd fmla="*/ 71 h 111" name="T13"/>
                    <a:gd fmla="*/ 82 w 111" name="T14"/>
                    <a:gd fmla="*/ 59 h 111" name="T15"/>
                    <a:gd fmla="*/ 85 w 111" name="T16"/>
                    <a:gd fmla="*/ 53 h 111" name="T17"/>
                    <a:gd fmla="*/ 97 w 111" name="T18"/>
                    <a:gd fmla="*/ 42 h 111" name="T19"/>
                    <a:gd fmla="*/ 108 w 111" name="T20"/>
                    <a:gd fmla="*/ 31 h 111" name="T21"/>
                    <a:gd fmla="*/ 111 w 111" name="T22"/>
                    <a:gd fmla="*/ 45 h 111" name="T23"/>
                    <a:gd fmla="*/ 89 w 111" name="T24"/>
                    <a:gd fmla="*/ 85 h 111" name="T25"/>
                    <a:gd fmla="*/ 42 w 111" name="T26"/>
                    <a:gd fmla="*/ 109 h 111" name="T27"/>
                    <a:gd fmla="*/ 2 w 111" name="T28"/>
                    <a:gd fmla="*/ 68 h 111" name="T29"/>
                    <a:gd fmla="*/ 25 w 111" name="T30"/>
                    <a:gd fmla="*/ 22 h 111" name="T31"/>
                    <a:gd fmla="*/ 64 w 111" name="T32"/>
                    <a:gd fmla="*/ 0 h 111" name="T33"/>
                    <a:gd fmla="*/ 80 w 111" name="T34"/>
                    <a:gd fmla="*/ 2 h 111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110" w="110">
                      <a:moveTo>
                        <a:pt x="80" y="2"/>
                      </a:moveTo>
                      <a:cubicBezTo>
                        <a:pt x="80" y="4"/>
                        <a:pt x="78" y="4"/>
                        <a:pt x="78" y="5"/>
                      </a:cubicBezTo>
                      <a:cubicBezTo>
                        <a:pt x="71" y="12"/>
                        <a:pt x="64" y="19"/>
                        <a:pt x="57" y="26"/>
                      </a:cubicBezTo>
                      <a:cubicBezTo>
                        <a:pt x="51" y="29"/>
                        <a:pt x="46" y="35"/>
                        <a:pt x="40" y="41"/>
                      </a:cubicBezTo>
                      <a:cubicBezTo>
                        <a:pt x="34" y="47"/>
                        <a:pt x="26" y="52"/>
                        <a:pt x="26" y="64"/>
                      </a:cubicBezTo>
                      <a:cubicBezTo>
                        <a:pt x="26" y="79"/>
                        <a:pt x="41" y="90"/>
                        <a:pt x="56" y="83"/>
                      </a:cubicBezTo>
                      <a:cubicBezTo>
                        <a:pt x="61" y="81"/>
                        <a:pt x="65" y="76"/>
                        <a:pt x="70" y="71"/>
                      </a:cubicBezTo>
                      <a:cubicBezTo>
                        <a:pt x="74" y="67"/>
                        <a:pt x="79" y="63"/>
                        <a:pt x="82" y="59"/>
                      </a:cubicBezTo>
                      <a:cubicBezTo>
                        <a:pt x="83" y="57"/>
                        <a:pt x="84" y="55"/>
                        <a:pt x="85" y="53"/>
                      </a:cubicBezTo>
                      <a:cubicBezTo>
                        <a:pt x="88" y="49"/>
                        <a:pt x="93" y="45"/>
                        <a:pt x="97" y="42"/>
                      </a:cubicBezTo>
                      <a:cubicBezTo>
                        <a:pt x="101" y="38"/>
                        <a:pt x="104" y="34"/>
                        <a:pt x="108" y="31"/>
                      </a:cubicBezTo>
                      <a:cubicBezTo>
                        <a:pt x="110" y="36"/>
                        <a:pt x="111" y="40"/>
                        <a:pt x="111" y="45"/>
                      </a:cubicBezTo>
                      <a:cubicBezTo>
                        <a:pt x="111" y="65"/>
                        <a:pt x="100" y="74"/>
                        <a:pt x="89" y="85"/>
                      </a:cubicBezTo>
                      <a:cubicBezTo>
                        <a:pt x="77" y="97"/>
                        <a:pt x="67" y="111"/>
                        <a:pt x="42" y="109"/>
                      </a:cubicBezTo>
                      <a:cubicBezTo>
                        <a:pt x="21" y="107"/>
                        <a:pt x="4" y="90"/>
                        <a:pt x="2" y="68"/>
                      </a:cubicBezTo>
                      <a:cubicBezTo>
                        <a:pt x="0" y="44"/>
                        <a:pt x="13" y="34"/>
                        <a:pt x="25" y="22"/>
                      </a:cubicBezTo>
                      <a:cubicBezTo>
                        <a:pt x="36" y="11"/>
                        <a:pt x="45" y="1"/>
                        <a:pt x="64" y="0"/>
                      </a:cubicBezTo>
                      <a:cubicBezTo>
                        <a:pt x="70" y="0"/>
                        <a:pt x="75" y="1"/>
                        <a:pt x="80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56" name="组合 55"/>
            <p:cNvGrpSpPr/>
            <p:nvPr/>
          </p:nvGrpSpPr>
          <p:grpSpPr>
            <a:xfrm>
              <a:off x="7016096" y="3947097"/>
              <a:ext cx="2748862" cy="558557"/>
              <a:chOff x="6569046" y="1941059"/>
              <a:chExt cx="2748862" cy="558557"/>
            </a:xfrm>
          </p:grpSpPr>
          <p:sp>
            <p:nvSpPr>
              <p:cNvPr id="61" name="文本框 60"/>
              <p:cNvSpPr txBox="1"/>
              <p:nvPr/>
            </p:nvSpPr>
            <p:spPr>
              <a:xfrm>
                <a:off x="6573645" y="2099506"/>
                <a:ext cx="2744262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lang="en-US" sz="700"/>
                  <a:t>this is a sample text. insert your desired text here. Again. this is a dummy text. enter your own text here. </a:t>
                </a:r>
              </a:p>
            </p:txBody>
          </p:sp>
          <p:sp>
            <p:nvSpPr>
              <p:cNvPr id="62" name="TextBox 9"/>
              <p:cNvSpPr txBox="1"/>
              <p:nvPr/>
            </p:nvSpPr>
            <p:spPr>
              <a:xfrm>
                <a:off x="6569047" y="1941059"/>
                <a:ext cx="984567" cy="2133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anose="020b0a04020102020204" pitchFamily="34" typeface="Arial Black"/>
                    <a:ea charset="-122" pitchFamily="2" typeface="方正大黑简体"/>
                    <a:cs charset="0" pitchFamily="34" typeface="Arial"/>
                  </a:rPr>
                  <a:t>Your text here</a:t>
                </a:r>
              </a:p>
            </p:txBody>
          </p:sp>
        </p:grpSp>
      </p:grpSp>
    </p:spTree>
    <p:extLst>
      <p:ext uri="{BB962C8B-B14F-4D97-AF65-F5344CB8AC3E}">
        <p14:creationId val="257343190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42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42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2" presetSubtype="0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" name="组合 17"/>
          <p:cNvGrpSpPr/>
          <p:nvPr/>
        </p:nvGrpSpPr>
        <p:grpSpPr>
          <a:xfrm>
            <a:off x="3176841" y="837208"/>
            <a:ext cx="2591484" cy="2591484"/>
            <a:chOff x="1271856" y="1432987"/>
            <a:chExt cx="1326564" cy="1326564"/>
          </a:xfrm>
        </p:grpSpPr>
        <p:sp>
          <p:nvSpPr>
            <p:cNvPr id="19" name="矩形 18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19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433660" y="1529092"/>
              <a:ext cx="1050082" cy="112338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38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03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500345" y="3703028"/>
            <a:ext cx="5817046" cy="638855"/>
            <a:chOff x="1500345" y="3804628"/>
            <a:chExt cx="5817046" cy="638855"/>
          </a:xfrm>
        </p:grpSpPr>
        <p:sp>
          <p:nvSpPr>
            <p:cNvPr id="23" name="文本框 22"/>
            <p:cNvSpPr txBox="1"/>
            <p:nvPr/>
          </p:nvSpPr>
          <p:spPr>
            <a:xfrm>
              <a:off x="1500345" y="3992077"/>
              <a:ext cx="581704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>
                <a:lnSpc>
                  <a:spcPts val="1400"/>
                </a:lnSpc>
              </a:pPr>
              <a:r>
                <a:rPr altLang="zh-CN" lang="en-US" sz="700"/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830134" y="3804628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260067183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55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>
            <a:off x="3476626" y="1171575"/>
            <a:ext cx="2876768" cy="3099445"/>
          </a:xfrm>
          <a:custGeom>
            <a:gdLst>
              <a:gd fmla="*/ 0 w 2876768" name="connsiteX0"/>
              <a:gd fmla="*/ 0 h 3367512" name="connsiteY0"/>
              <a:gd fmla="*/ 790575 w 2876768" name="connsiteX1"/>
              <a:gd fmla="*/ 0 h 3367512" name="connsiteY1"/>
              <a:gd fmla="*/ 788248 w 2876768" name="connsiteX2"/>
              <a:gd fmla="*/ 3365524 h 3367512" name="connsiteY2"/>
              <a:gd fmla="*/ 2876768 w 2876768" name="connsiteX3"/>
              <a:gd fmla="*/ 3367512 h 3367512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367511" w="2876768">
                <a:moveTo>
                  <a:pt x="0" y="0"/>
                </a:moveTo>
                <a:lnTo>
                  <a:pt x="790575" y="0"/>
                </a:lnTo>
                <a:cubicBezTo>
                  <a:pt x="789799" y="1121841"/>
                  <a:pt x="789024" y="2243683"/>
                  <a:pt x="788248" y="3365524"/>
                </a:cubicBezTo>
                <a:lnTo>
                  <a:pt x="2876768" y="3367512"/>
                </a:lnTo>
              </a:path>
            </a:pathLst>
          </a:custGeom>
          <a:noFill/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200525" y="1479054"/>
            <a:ext cx="144016" cy="14401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19050">
            <a:solidFill>
              <a:schemeClr val="bg1"/>
            </a:solidFill>
          </a:ln>
          <a:effectLst>
            <a:outerShdw algn="tr" blurRad="76200" dir="8100000" dist="381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3702331" y="1408157"/>
            <a:ext cx="4575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2011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452367" y="1469529"/>
            <a:ext cx="1967458" cy="668567"/>
            <a:chOff x="4452367" y="1469529"/>
            <a:chExt cx="1967458" cy="668567"/>
          </a:xfrm>
        </p:grpSpPr>
        <p:grpSp>
          <p:nvGrpSpPr>
            <p:cNvPr id="11" name="组合 10"/>
            <p:cNvGrpSpPr/>
            <p:nvPr/>
          </p:nvGrpSpPr>
          <p:grpSpPr>
            <a:xfrm>
              <a:off x="4452367" y="1469529"/>
              <a:ext cx="1804392" cy="273174"/>
              <a:chOff x="4452367" y="1640979"/>
              <a:chExt cx="1804392" cy="273174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4452367" y="1640979"/>
                <a:ext cx="1804392" cy="273174"/>
              </a:xfrm>
              <a:custGeom>
                <a:gdLst>
                  <a:gd fmla="*/ 0 w 1804392" name="connsiteX0"/>
                  <a:gd fmla="*/ 0 h 273174" name="connsiteY0"/>
                  <a:gd fmla="*/ 1804392 w 1804392" name="connsiteX1"/>
                  <a:gd fmla="*/ 0 h 273174" name="connsiteY1"/>
                  <a:gd fmla="*/ 1804392 w 1804392" name="connsiteX2"/>
                  <a:gd fmla="*/ 273174 h 273174" name="connsiteY2"/>
                  <a:gd fmla="*/ 76200 w 1804392" name="connsiteX3"/>
                  <a:gd fmla="*/ 273174 h 273174" name="connsiteY3"/>
                  <a:gd fmla="*/ 74389 w 1804392" name="connsiteX4"/>
                  <a:gd fmla="*/ 87809 h 273174" name="connsiteY4"/>
                  <a:gd fmla="*/ 0 w 1804392" name="connsiteX5"/>
                  <a:gd fmla="*/ 0 h 273174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273174" w="1804392">
                    <a:moveTo>
                      <a:pt x="0" y="0"/>
                    </a:moveTo>
                    <a:lnTo>
                      <a:pt x="1804392" y="0"/>
                    </a:lnTo>
                    <a:lnTo>
                      <a:pt x="1804392" y="273174"/>
                    </a:lnTo>
                    <a:lnTo>
                      <a:pt x="76200" y="273174"/>
                    </a:lnTo>
                    <a:cubicBezTo>
                      <a:pt x="75596" y="211386"/>
                      <a:pt x="74993" y="149597"/>
                      <a:pt x="74389" y="87809"/>
                    </a:cubicBezTo>
                    <a:cubicBezTo>
                      <a:pt x="51181" y="60919"/>
                      <a:pt x="27971" y="3165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4696909" y="1655153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30" name="文本框 29"/>
            <p:cNvSpPr txBox="1"/>
            <p:nvPr/>
          </p:nvSpPr>
          <p:spPr>
            <a:xfrm>
              <a:off x="4695801" y="1737986"/>
              <a:ext cx="172402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</p:grpSp>
      <p:sp>
        <p:nvSpPr>
          <p:cNvPr id="32" name="椭圆 31"/>
          <p:cNvSpPr/>
          <p:nvPr/>
        </p:nvSpPr>
        <p:spPr>
          <a:xfrm>
            <a:off x="4200525" y="2183904"/>
            <a:ext cx="144016" cy="14401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19050">
            <a:solidFill>
              <a:schemeClr val="bg1"/>
            </a:solidFill>
          </a:ln>
          <a:effectLst>
            <a:outerShdw algn="tr" blurRad="76200" dir="8100000" dist="381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4200525" y="2898279"/>
            <a:ext cx="144016" cy="14401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19050">
            <a:solidFill>
              <a:schemeClr val="bg1"/>
            </a:solidFill>
          </a:ln>
          <a:effectLst>
            <a:outerShdw algn="tr" blurRad="76200" dir="8100000" dist="381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4200525" y="3665398"/>
            <a:ext cx="144016" cy="14401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</a:gradFill>
          <a:ln w="19050">
            <a:solidFill>
              <a:schemeClr val="bg1"/>
            </a:solidFill>
          </a:ln>
          <a:effectLst>
            <a:outerShdw algn="tr" blurRad="76200" dir="8100000" dist="38100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文本框 35"/>
          <p:cNvSpPr txBox="1"/>
          <p:nvPr/>
        </p:nvSpPr>
        <p:spPr>
          <a:xfrm>
            <a:off x="4321456" y="2122532"/>
            <a:ext cx="4749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2012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702331" y="2836907"/>
            <a:ext cx="47974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2013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4321456" y="3598907"/>
            <a:ext cx="4749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2014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016634" y="2202954"/>
            <a:ext cx="1963650" cy="660074"/>
            <a:chOff x="2016634" y="2202954"/>
            <a:chExt cx="1963650" cy="660074"/>
          </a:xfrm>
        </p:grpSpPr>
        <p:sp>
          <p:nvSpPr>
            <p:cNvPr id="40" name="文本框 39"/>
            <p:cNvSpPr txBox="1"/>
            <p:nvPr/>
          </p:nvSpPr>
          <p:spPr>
            <a:xfrm>
              <a:off x="2016634" y="2480936"/>
              <a:ext cx="172402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r"/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2175892" y="2202954"/>
              <a:ext cx="1804392" cy="273174"/>
              <a:chOff x="2071117" y="2193429"/>
              <a:chExt cx="1804392" cy="273174"/>
            </a:xfrm>
          </p:grpSpPr>
          <p:sp>
            <p:nvSpPr>
              <p:cNvPr id="42" name="矩形 8"/>
              <p:cNvSpPr/>
              <p:nvPr/>
            </p:nvSpPr>
            <p:spPr>
              <a:xfrm flipH="1">
                <a:off x="2071117" y="2193429"/>
                <a:ext cx="1804392" cy="273174"/>
              </a:xfrm>
              <a:custGeom>
                <a:gdLst>
                  <a:gd fmla="*/ 0 w 1804392" name="connsiteX0"/>
                  <a:gd fmla="*/ 0 h 273174" name="connsiteY0"/>
                  <a:gd fmla="*/ 1804392 w 1804392" name="connsiteX1"/>
                  <a:gd fmla="*/ 0 h 273174" name="connsiteY1"/>
                  <a:gd fmla="*/ 1804392 w 1804392" name="connsiteX2"/>
                  <a:gd fmla="*/ 273174 h 273174" name="connsiteY2"/>
                  <a:gd fmla="*/ 76200 w 1804392" name="connsiteX3"/>
                  <a:gd fmla="*/ 273174 h 273174" name="connsiteY3"/>
                  <a:gd fmla="*/ 74389 w 1804392" name="connsiteX4"/>
                  <a:gd fmla="*/ 87809 h 273174" name="connsiteY4"/>
                  <a:gd fmla="*/ 0 w 1804392" name="connsiteX5"/>
                  <a:gd fmla="*/ 0 h 273174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273174" w="1804392">
                    <a:moveTo>
                      <a:pt x="0" y="0"/>
                    </a:moveTo>
                    <a:lnTo>
                      <a:pt x="1804392" y="0"/>
                    </a:lnTo>
                    <a:lnTo>
                      <a:pt x="1804392" y="273174"/>
                    </a:lnTo>
                    <a:lnTo>
                      <a:pt x="76200" y="273174"/>
                    </a:lnTo>
                    <a:cubicBezTo>
                      <a:pt x="75596" y="211386"/>
                      <a:pt x="74993" y="149597"/>
                      <a:pt x="74389" y="87809"/>
                    </a:cubicBezTo>
                    <a:cubicBezTo>
                      <a:pt x="51181" y="60919"/>
                      <a:pt x="27971" y="3165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2379143" y="220817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4452367" y="2936379"/>
            <a:ext cx="1967458" cy="668567"/>
            <a:chOff x="4452367" y="2936379"/>
            <a:chExt cx="1967458" cy="668567"/>
          </a:xfrm>
        </p:grpSpPr>
        <p:grpSp>
          <p:nvGrpSpPr>
            <p:cNvPr id="49" name="组合 48"/>
            <p:cNvGrpSpPr/>
            <p:nvPr/>
          </p:nvGrpSpPr>
          <p:grpSpPr>
            <a:xfrm>
              <a:off x="4452367" y="2936379"/>
              <a:ext cx="1804392" cy="273174"/>
              <a:chOff x="4452367" y="1640979"/>
              <a:chExt cx="1804392" cy="273174"/>
            </a:xfrm>
          </p:grpSpPr>
          <p:sp>
            <p:nvSpPr>
              <p:cNvPr id="50" name="矩形 8"/>
              <p:cNvSpPr/>
              <p:nvPr/>
            </p:nvSpPr>
            <p:spPr>
              <a:xfrm>
                <a:off x="4452367" y="1640979"/>
                <a:ext cx="1804392" cy="273174"/>
              </a:xfrm>
              <a:custGeom>
                <a:gdLst>
                  <a:gd fmla="*/ 0 w 1804392" name="connsiteX0"/>
                  <a:gd fmla="*/ 0 h 273174" name="connsiteY0"/>
                  <a:gd fmla="*/ 1804392 w 1804392" name="connsiteX1"/>
                  <a:gd fmla="*/ 0 h 273174" name="connsiteY1"/>
                  <a:gd fmla="*/ 1804392 w 1804392" name="connsiteX2"/>
                  <a:gd fmla="*/ 273174 h 273174" name="connsiteY2"/>
                  <a:gd fmla="*/ 76200 w 1804392" name="connsiteX3"/>
                  <a:gd fmla="*/ 273174 h 273174" name="connsiteY3"/>
                  <a:gd fmla="*/ 74389 w 1804392" name="connsiteX4"/>
                  <a:gd fmla="*/ 87809 h 273174" name="connsiteY4"/>
                  <a:gd fmla="*/ 0 w 1804392" name="connsiteX5"/>
                  <a:gd fmla="*/ 0 h 273174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273174" w="1804392">
                    <a:moveTo>
                      <a:pt x="0" y="0"/>
                    </a:moveTo>
                    <a:lnTo>
                      <a:pt x="1804392" y="0"/>
                    </a:lnTo>
                    <a:lnTo>
                      <a:pt x="1804392" y="273174"/>
                    </a:lnTo>
                    <a:lnTo>
                      <a:pt x="76200" y="273174"/>
                    </a:lnTo>
                    <a:cubicBezTo>
                      <a:pt x="75596" y="211386"/>
                      <a:pt x="74993" y="149597"/>
                      <a:pt x="74389" y="87809"/>
                    </a:cubicBezTo>
                    <a:cubicBezTo>
                      <a:pt x="51181" y="60919"/>
                      <a:pt x="27971" y="3165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4696909" y="1655153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  <p:sp>
          <p:nvSpPr>
            <p:cNvPr id="52" name="文本框 51"/>
            <p:cNvSpPr txBox="1"/>
            <p:nvPr/>
          </p:nvSpPr>
          <p:spPr>
            <a:xfrm>
              <a:off x="4695801" y="3204836"/>
              <a:ext cx="172402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016634" y="3679329"/>
            <a:ext cx="1963650" cy="660074"/>
            <a:chOff x="2016634" y="3679329"/>
            <a:chExt cx="1963650" cy="660074"/>
          </a:xfrm>
        </p:grpSpPr>
        <p:sp>
          <p:nvSpPr>
            <p:cNvPr id="62" name="文本框 61"/>
            <p:cNvSpPr txBox="1"/>
            <p:nvPr/>
          </p:nvSpPr>
          <p:spPr>
            <a:xfrm>
              <a:off x="2016634" y="3957311"/>
              <a:ext cx="172402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r"/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2175892" y="3679329"/>
              <a:ext cx="1804392" cy="273174"/>
              <a:chOff x="2071117" y="2193429"/>
              <a:chExt cx="1804392" cy="273174"/>
            </a:xfrm>
          </p:grpSpPr>
          <p:sp>
            <p:nvSpPr>
              <p:cNvPr id="64" name="矩形 8"/>
              <p:cNvSpPr/>
              <p:nvPr/>
            </p:nvSpPr>
            <p:spPr>
              <a:xfrm flipH="1">
                <a:off x="2071117" y="2193429"/>
                <a:ext cx="1804392" cy="273174"/>
              </a:xfrm>
              <a:custGeom>
                <a:gdLst>
                  <a:gd fmla="*/ 0 w 1804392" name="connsiteX0"/>
                  <a:gd fmla="*/ 0 h 273174" name="connsiteY0"/>
                  <a:gd fmla="*/ 1804392 w 1804392" name="connsiteX1"/>
                  <a:gd fmla="*/ 0 h 273174" name="connsiteY1"/>
                  <a:gd fmla="*/ 1804392 w 1804392" name="connsiteX2"/>
                  <a:gd fmla="*/ 273174 h 273174" name="connsiteY2"/>
                  <a:gd fmla="*/ 76200 w 1804392" name="connsiteX3"/>
                  <a:gd fmla="*/ 273174 h 273174" name="connsiteY3"/>
                  <a:gd fmla="*/ 74389 w 1804392" name="connsiteX4"/>
                  <a:gd fmla="*/ 87809 h 273174" name="connsiteY4"/>
                  <a:gd fmla="*/ 0 w 1804392" name="connsiteX5"/>
                  <a:gd fmla="*/ 0 h 273174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273174" w="1804392">
                    <a:moveTo>
                      <a:pt x="0" y="0"/>
                    </a:moveTo>
                    <a:lnTo>
                      <a:pt x="1804392" y="0"/>
                    </a:lnTo>
                    <a:lnTo>
                      <a:pt x="1804392" y="273174"/>
                    </a:lnTo>
                    <a:lnTo>
                      <a:pt x="76200" y="273174"/>
                    </a:lnTo>
                    <a:cubicBezTo>
                      <a:pt x="75596" y="211386"/>
                      <a:pt x="74993" y="149597"/>
                      <a:pt x="74389" y="87809"/>
                    </a:cubicBezTo>
                    <a:cubicBezTo>
                      <a:pt x="51181" y="60919"/>
                      <a:pt x="27971" y="31651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2379143" y="2208176"/>
                <a:ext cx="1284485" cy="243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lnSpc>
                    <a:spcPts val="1200"/>
                  </a:lnSpc>
                  <a:defRPr sz="9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charset="0" pitchFamily="34" typeface="Arial"/>
                    <a:ea charset="-122" panose="020b0503020204020204" pitchFamily="34" typeface="微软雅黑"/>
                    <a:cs charset="0" pitchFamily="34" typeface="Arial"/>
                  </a:defRPr>
                </a:lvl1pPr>
              </a:lstStyle>
              <a:p>
                <a:r>
                  <a:rPr altLang="zh-CN" b="1" lang="en-US" sz="800"/>
                  <a:t>ADD A TITLE IN HERE</a:t>
                </a: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6023967" y="4013845"/>
            <a:ext cx="535724" cy="503684"/>
            <a:chOff x="3997606" y="4271020"/>
            <a:chExt cx="535724" cy="503684"/>
          </a:xfrm>
        </p:grpSpPr>
        <p:sp>
          <p:nvSpPr>
            <p:cNvPr id="35" name="椭圆 34"/>
            <p:cNvSpPr/>
            <p:nvPr/>
          </p:nvSpPr>
          <p:spPr>
            <a:xfrm>
              <a:off x="4020691" y="4271020"/>
              <a:ext cx="503684" cy="50368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997607" y="4370432"/>
              <a:ext cx="530543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400">
                  <a:solidFill>
                    <a:srgbClr val="FF6666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2015</a:t>
              </a: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2973444" y="1098163"/>
            <a:ext cx="410690" cy="326876"/>
            <a:chOff x="3976095" y="4271020"/>
            <a:chExt cx="632832" cy="503684"/>
          </a:xfrm>
        </p:grpSpPr>
        <p:sp>
          <p:nvSpPr>
            <p:cNvPr id="68" name="椭圆 67"/>
            <p:cNvSpPr/>
            <p:nvPr/>
          </p:nvSpPr>
          <p:spPr>
            <a:xfrm>
              <a:off x="4020691" y="4271020"/>
              <a:ext cx="503684" cy="50368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3976095" y="4359676"/>
              <a:ext cx="626711" cy="35225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rgbClr val="FF6666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2010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 rot="19206004">
            <a:off x="5839884" y="3560595"/>
            <a:ext cx="1385888" cy="1647824"/>
            <a:chOff x="7343776" y="2416176"/>
            <a:chExt cx="1385888" cy="1647824"/>
          </a:xfrm>
        </p:grpSpPr>
        <p:sp>
          <p:nvSpPr>
            <p:cNvPr id="18" name="Freeform 5"/>
            <p:cNvSpPr/>
            <p:nvPr/>
          </p:nvSpPr>
          <p:spPr bwMode="auto">
            <a:xfrm>
              <a:off x="8143876" y="3360738"/>
              <a:ext cx="180975" cy="149225"/>
            </a:xfrm>
            <a:custGeom>
              <a:gdLst>
                <a:gd fmla="*/ 114 w 114" name="T0"/>
                <a:gd fmla="*/ 31 h 94" name="T1"/>
                <a:gd fmla="*/ 20 w 114" name="T2"/>
                <a:gd fmla="*/ 94 h 94" name="T3"/>
                <a:gd fmla="*/ 0 w 114" name="T4"/>
                <a:gd fmla="*/ 66 h 94" name="T5"/>
                <a:gd fmla="*/ 91 w 114" name="T6"/>
                <a:gd fmla="*/ 0 h 94" name="T7"/>
                <a:gd fmla="*/ 114 w 114" name="T8"/>
                <a:gd fmla="*/ 31 h 9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4" w="114">
                  <a:moveTo>
                    <a:pt x="114" y="31"/>
                  </a:moveTo>
                  <a:lnTo>
                    <a:pt x="20" y="94"/>
                  </a:lnTo>
                  <a:lnTo>
                    <a:pt x="0" y="66"/>
                  </a:lnTo>
                  <a:lnTo>
                    <a:pt x="91" y="0"/>
                  </a:lnTo>
                  <a:lnTo>
                    <a:pt x="114" y="31"/>
                  </a:lnTo>
                  <a:close/>
                </a:path>
              </a:pathLst>
            </a:custGeom>
            <a:solidFill>
              <a:srgbClr val="6D27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6"/>
            <p:cNvSpPr/>
            <p:nvPr/>
          </p:nvSpPr>
          <p:spPr bwMode="auto">
            <a:xfrm>
              <a:off x="8143876" y="3392488"/>
              <a:ext cx="585788" cy="671512"/>
            </a:xfrm>
            <a:custGeom>
              <a:gdLst>
                <a:gd fmla="*/ 126 w 129" name="T0"/>
                <a:gd fmla="*/ 109 h 148" name="T1"/>
                <a:gd fmla="*/ 121 w 129" name="T2"/>
                <a:gd fmla="*/ 122 h 148" name="T3"/>
                <a:gd fmla="*/ 89 w 129" name="T4"/>
                <a:gd fmla="*/ 144 h 148" name="T5"/>
                <a:gd fmla="*/ 76 w 129" name="T6"/>
                <a:gd fmla="*/ 144 h 148" name="T7"/>
                <a:gd fmla="*/ 2 w 129" name="T8"/>
                <a:gd fmla="*/ 39 h 148" name="T9"/>
                <a:gd fmla="*/ 7 w 129" name="T10"/>
                <a:gd fmla="*/ 26 h 148" name="T11"/>
                <a:gd fmla="*/ 39 w 129" name="T12"/>
                <a:gd fmla="*/ 4 h 148" name="T13"/>
                <a:gd fmla="*/ 53 w 129" name="T14"/>
                <a:gd fmla="*/ 3 h 148" name="T15"/>
                <a:gd fmla="*/ 126 w 129" name="T16"/>
                <a:gd fmla="*/ 109 h 14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48" w="129">
                  <a:moveTo>
                    <a:pt x="126" y="109"/>
                  </a:moveTo>
                  <a:cubicBezTo>
                    <a:pt x="129" y="112"/>
                    <a:pt x="127" y="118"/>
                    <a:pt x="121" y="122"/>
                  </a:cubicBezTo>
                  <a:cubicBezTo>
                    <a:pt x="89" y="144"/>
                    <a:pt x="89" y="144"/>
                    <a:pt x="89" y="144"/>
                  </a:cubicBezTo>
                  <a:cubicBezTo>
                    <a:pt x="84" y="148"/>
                    <a:pt x="78" y="148"/>
                    <a:pt x="76" y="144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0" y="35"/>
                    <a:pt x="2" y="29"/>
                    <a:pt x="7" y="26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4" y="0"/>
                    <a:pt x="51" y="0"/>
                    <a:pt x="53" y="3"/>
                  </a:cubicBezTo>
                  <a:lnTo>
                    <a:pt x="126" y="109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7"/>
            <p:cNvSpPr/>
            <p:nvPr/>
          </p:nvSpPr>
          <p:spPr bwMode="auto">
            <a:xfrm>
              <a:off x="8288338" y="3419475"/>
              <a:ext cx="395288" cy="531812"/>
            </a:xfrm>
            <a:custGeom>
              <a:gdLst>
                <a:gd fmla="*/ 85 w 87" name="T0"/>
                <a:gd fmla="*/ 102 h 117" name="T1"/>
                <a:gd fmla="*/ 86 w 87" name="T2"/>
                <a:gd fmla="*/ 110 h 117" name="T3"/>
                <a:gd fmla="*/ 77 w 87" name="T4"/>
                <a:gd fmla="*/ 116 h 117" name="T5"/>
                <a:gd fmla="*/ 70 w 87" name="T6"/>
                <a:gd fmla="*/ 112 h 117" name="T7"/>
                <a:gd fmla="*/ 2 w 87" name="T8"/>
                <a:gd fmla="*/ 15 h 117" name="T9"/>
                <a:gd fmla="*/ 1 w 87" name="T10"/>
                <a:gd fmla="*/ 8 h 117" name="T11"/>
                <a:gd fmla="*/ 10 w 87" name="T12"/>
                <a:gd fmla="*/ 1 h 117" name="T13"/>
                <a:gd fmla="*/ 17 w 87" name="T14"/>
                <a:gd fmla="*/ 5 h 117" name="T15"/>
                <a:gd fmla="*/ 85 w 87" name="T16"/>
                <a:gd fmla="*/ 102 h 11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7" w="87">
                  <a:moveTo>
                    <a:pt x="85" y="102"/>
                  </a:moveTo>
                  <a:cubicBezTo>
                    <a:pt x="87" y="105"/>
                    <a:pt x="87" y="108"/>
                    <a:pt x="86" y="110"/>
                  </a:cubicBezTo>
                  <a:cubicBezTo>
                    <a:pt x="77" y="116"/>
                    <a:pt x="77" y="116"/>
                    <a:pt x="77" y="116"/>
                  </a:cubicBezTo>
                  <a:cubicBezTo>
                    <a:pt x="75" y="117"/>
                    <a:pt x="72" y="115"/>
                    <a:pt x="70" y="112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2"/>
                    <a:pt x="0" y="9"/>
                    <a:pt x="1" y="8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2" y="0"/>
                    <a:pt x="15" y="2"/>
                    <a:pt x="17" y="5"/>
                  </a:cubicBezTo>
                  <a:lnTo>
                    <a:pt x="85" y="102"/>
                  </a:lnTo>
                  <a:close/>
                </a:path>
              </a:pathLst>
            </a:custGeom>
            <a:solidFill>
              <a:srgbClr val="F0B8B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8"/>
            <p:cNvSpPr>
              <a:spLocks noEditPoints="1"/>
            </p:cNvSpPr>
            <p:nvPr/>
          </p:nvSpPr>
          <p:spPr bwMode="auto">
            <a:xfrm>
              <a:off x="7343776" y="2416176"/>
              <a:ext cx="1171575" cy="1166812"/>
            </a:xfrm>
            <a:custGeom>
              <a:gdLst>
                <a:gd fmla="*/ 64 w 258" name="T0"/>
                <a:gd fmla="*/ 35 h 257" name="T1"/>
                <a:gd fmla="*/ 35 w 258" name="T2"/>
                <a:gd fmla="*/ 193 h 257" name="T3"/>
                <a:gd fmla="*/ 193 w 258" name="T4"/>
                <a:gd fmla="*/ 221 h 257" name="T5"/>
                <a:gd fmla="*/ 222 w 258" name="T6"/>
                <a:gd fmla="*/ 64 h 257" name="T7"/>
                <a:gd fmla="*/ 64 w 258" name="T8"/>
                <a:gd fmla="*/ 35 h 257" name="T9"/>
                <a:gd fmla="*/ 178 w 258" name="T10"/>
                <a:gd fmla="*/ 199 h 257" name="T11"/>
                <a:gd fmla="*/ 58 w 258" name="T12"/>
                <a:gd fmla="*/ 177 h 257" name="T13"/>
                <a:gd fmla="*/ 80 w 258" name="T14"/>
                <a:gd fmla="*/ 58 h 257" name="T15"/>
                <a:gd fmla="*/ 199 w 258" name="T16"/>
                <a:gd fmla="*/ 80 h 257" name="T17"/>
                <a:gd fmla="*/ 178 w 258" name="T18"/>
                <a:gd fmla="*/ 199 h 25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57" w="258">
                  <a:moveTo>
                    <a:pt x="64" y="35"/>
                  </a:moveTo>
                  <a:cubicBezTo>
                    <a:pt x="12" y="71"/>
                    <a:pt x="0" y="142"/>
                    <a:pt x="35" y="193"/>
                  </a:cubicBezTo>
                  <a:cubicBezTo>
                    <a:pt x="71" y="244"/>
                    <a:pt x="142" y="257"/>
                    <a:pt x="193" y="221"/>
                  </a:cubicBezTo>
                  <a:cubicBezTo>
                    <a:pt x="245" y="186"/>
                    <a:pt x="258" y="115"/>
                    <a:pt x="222" y="64"/>
                  </a:cubicBezTo>
                  <a:cubicBezTo>
                    <a:pt x="186" y="12"/>
                    <a:pt x="115" y="0"/>
                    <a:pt x="64" y="35"/>
                  </a:cubicBezTo>
                  <a:close/>
                  <a:moveTo>
                    <a:pt x="178" y="199"/>
                  </a:moveTo>
                  <a:cubicBezTo>
                    <a:pt x="139" y="226"/>
                    <a:pt x="85" y="216"/>
                    <a:pt x="58" y="177"/>
                  </a:cubicBezTo>
                  <a:cubicBezTo>
                    <a:pt x="31" y="139"/>
                    <a:pt x="41" y="85"/>
                    <a:pt x="80" y="58"/>
                  </a:cubicBezTo>
                  <a:cubicBezTo>
                    <a:pt x="119" y="31"/>
                    <a:pt x="172" y="41"/>
                    <a:pt x="199" y="80"/>
                  </a:cubicBezTo>
                  <a:cubicBezTo>
                    <a:pt x="226" y="119"/>
                    <a:pt x="217" y="172"/>
                    <a:pt x="178" y="19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val="247523440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2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8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1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00" fill="hold" id="2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600" fill="hold" id="2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8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2" presetSubtype="2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00" fill="hold" id="3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600" fill="hold" id="3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2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2" presetSubtype="8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" presetSubtype="1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600" fill="hold" id="4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600" fill="hold" id="4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8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2" presetSubtype="2">
                                  <p:stCondLst>
                                    <p:cond delay="61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53" presetSubtype="0">
                                  <p:stCondLst>
                                    <p:cond delay="66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53" presetSubtype="0">
                                  <p:stCondLst>
                                    <p:cond delay="71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8"/>
      <p:bldP grpId="0" spid="29"/>
      <p:bldP grpId="0" spid="32"/>
      <p:bldP grpId="0" spid="33"/>
      <p:bldP grpId="0" spid="34"/>
      <p:bldP grpId="0" spid="36"/>
      <p:bldP grpId="0" spid="37"/>
      <p:bldP grpId="0" spid="38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矩形 28"/>
          <p:cNvSpPr/>
          <p:nvPr/>
        </p:nvSpPr>
        <p:spPr>
          <a:xfrm>
            <a:off x="2432692" y="2880489"/>
            <a:ext cx="296367" cy="707960"/>
          </a:xfrm>
          <a:prstGeom prst="rect">
            <a:avLst/>
          </a:prstGeom>
          <a:solidFill>
            <a:srgbClr val="FF6666"/>
          </a:solidFill>
          <a:ln w="28575">
            <a:noFill/>
          </a:ln>
          <a:effectLst>
            <a:innerShdw blurRad="38100" dir="18900000" dist="25400">
              <a:srgbClr val="026880">
                <a:alpha val="28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>
            <a:off x="1851914" y="1546668"/>
            <a:ext cx="5742432" cy="2046543"/>
          </a:xfrm>
          <a:custGeom>
            <a:gdLst>
              <a:gd fmla="*/ 0 w 6583680" name="connsiteX0"/>
              <a:gd fmla="*/ 0 h 1597152" name="connsiteY0"/>
              <a:gd fmla="*/ 0 w 6583680" name="connsiteX1"/>
              <a:gd fmla="*/ 1597152 h 1597152" name="connsiteY1"/>
              <a:gd fmla="*/ 6583680 w 6583680" name="connsiteX2"/>
              <a:gd fmla="*/ 1597152 h 1597152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597152" w="6583680">
                <a:moveTo>
                  <a:pt x="0" y="0"/>
                </a:moveTo>
                <a:lnTo>
                  <a:pt x="0" y="1597152"/>
                </a:lnTo>
                <a:lnTo>
                  <a:pt x="6583680" y="1597152"/>
                </a:lnTo>
              </a:path>
            </a:pathLst>
          </a:cu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1" name="组合 30"/>
          <p:cNvGrpSpPr/>
          <p:nvPr/>
        </p:nvGrpSpPr>
        <p:grpSpPr>
          <a:xfrm>
            <a:off x="1384772" y="1566449"/>
            <a:ext cx="462173" cy="2125755"/>
            <a:chOff x="1124168" y="2106326"/>
            <a:chExt cx="462173" cy="2125755"/>
          </a:xfrm>
        </p:grpSpPr>
        <p:sp>
          <p:nvSpPr>
            <p:cNvPr id="32" name="TextBox 31"/>
            <p:cNvSpPr txBox="1"/>
            <p:nvPr/>
          </p:nvSpPr>
          <p:spPr>
            <a:xfrm>
              <a:off x="1223554" y="3955081"/>
              <a:ext cx="26701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0</a:t>
              </a: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1124168" y="2106326"/>
              <a:ext cx="462173" cy="1860777"/>
              <a:chOff x="1124168" y="2106326"/>
              <a:chExt cx="462173" cy="1860777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1223554" y="3690104"/>
                <a:ext cx="267017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2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223554" y="3425129"/>
                <a:ext cx="267017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4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223554" y="3160152"/>
                <a:ext cx="267017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6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223554" y="2895176"/>
                <a:ext cx="267017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8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124168" y="2630200"/>
                <a:ext cx="351155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10</a:t>
                </a: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1519666" y="3547115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任意多边形 39"/>
              <p:cNvSpPr/>
              <p:nvPr/>
            </p:nvSpPr>
            <p:spPr>
              <a:xfrm>
                <a:off x="1519666" y="3812874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任意多边形 40"/>
              <p:cNvSpPr/>
              <p:nvPr/>
            </p:nvSpPr>
            <p:spPr>
              <a:xfrm>
                <a:off x="1519666" y="3015593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任意多边形 41"/>
              <p:cNvSpPr/>
              <p:nvPr/>
            </p:nvSpPr>
            <p:spPr>
              <a:xfrm flipV="1">
                <a:off x="1519666" y="3281354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任意多边形 42"/>
              <p:cNvSpPr/>
              <p:nvPr/>
            </p:nvSpPr>
            <p:spPr>
              <a:xfrm>
                <a:off x="1519666" y="2749832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1519666" y="2497420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124168" y="2349213"/>
                <a:ext cx="351155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12</a:t>
                </a:r>
              </a:p>
            </p:txBody>
          </p:sp>
          <p:sp>
            <p:nvSpPr>
              <p:cNvPr id="180" name="任意多边形 179"/>
              <p:cNvSpPr/>
              <p:nvPr/>
            </p:nvSpPr>
            <p:spPr>
              <a:xfrm>
                <a:off x="1519666" y="2249771"/>
                <a:ext cx="66675" cy="45719"/>
              </a:xfrm>
              <a:custGeom>
                <a:gdLst>
                  <a:gd fmla="*/ 133350 w 133350" name="connsiteX0"/>
                  <a:gd fmla="*/ 0 h 0" name="connsiteY0"/>
                  <a:gd fmla="*/ 0 w 13335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133350">
                    <a:moveTo>
                      <a:pt x="13335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3F610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1124168" y="2106326"/>
                <a:ext cx="351155" cy="27432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r>
                  <a:rPr altLang="zh-CN" lang="en-US" sz="1200">
                    <a:latin charset="0" pitchFamily="34" typeface="Arial"/>
                    <a:ea charset="-122" pitchFamily="2" typeface="方正大黑简体"/>
                    <a:cs charset="0" pitchFamily="34" typeface="Arial"/>
                  </a:rPr>
                  <a:t>14</a:t>
                </a: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2294935" y="3593211"/>
            <a:ext cx="4503322" cy="373280"/>
            <a:chOff x="2142281" y="4133088"/>
            <a:chExt cx="4503322" cy="373280"/>
          </a:xfrm>
        </p:grpSpPr>
        <p:sp>
          <p:nvSpPr>
            <p:cNvPr id="48" name="TextBox 47"/>
            <p:cNvSpPr txBox="1"/>
            <p:nvPr/>
          </p:nvSpPr>
          <p:spPr>
            <a:xfrm>
              <a:off x="2142281" y="4223570"/>
              <a:ext cx="47974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MON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31451" y="4223570"/>
              <a:ext cx="521018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TUES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754019" y="4260147"/>
              <a:ext cx="47974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WED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541659" y="4260147"/>
              <a:ext cx="53689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THUR</a:t>
              </a:r>
            </a:p>
          </p:txBody>
        </p:sp>
        <p:cxnSp>
          <p:nvCxnSpPr>
            <p:cNvPr id="52" name="直接连接符 51"/>
            <p:cNvCxnSpPr/>
            <p:nvPr/>
          </p:nvCxnSpPr>
          <p:spPr>
            <a:xfrm flipH="1">
              <a:off x="2428428" y="4133088"/>
              <a:ext cx="0" cy="51562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3243014" y="4133088"/>
              <a:ext cx="0" cy="51562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 flipH="1">
              <a:off x="4043312" y="4133088"/>
              <a:ext cx="0" cy="51562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flipH="1">
              <a:off x="4843610" y="4133088"/>
              <a:ext cx="0" cy="51562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>
              <a:off x="5643908" y="4133088"/>
              <a:ext cx="0" cy="51562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 flipH="1">
              <a:off x="6444208" y="4133088"/>
              <a:ext cx="0" cy="51562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429786" y="4260147"/>
              <a:ext cx="387668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FRI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12472" y="4260147"/>
              <a:ext cx="42894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SAT</a:t>
              </a:r>
            </a:p>
          </p:txBody>
        </p:sp>
      </p:grpSp>
      <p:sp>
        <p:nvSpPr>
          <p:cNvPr id="63" name="矩形 62"/>
          <p:cNvSpPr/>
          <p:nvPr/>
        </p:nvSpPr>
        <p:spPr>
          <a:xfrm>
            <a:off x="3251842" y="2516673"/>
            <a:ext cx="296367" cy="1071776"/>
          </a:xfrm>
          <a:prstGeom prst="rect">
            <a:avLst/>
          </a:prstGeom>
          <a:solidFill>
            <a:srgbClr val="FF6666"/>
          </a:solidFill>
          <a:ln w="28575">
            <a:noFill/>
          </a:ln>
          <a:effectLst>
            <a:innerShdw blurRad="38100" dir="18900000" dist="25400">
              <a:srgbClr val="026880">
                <a:alpha val="28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矩形 63"/>
          <p:cNvSpPr/>
          <p:nvPr/>
        </p:nvSpPr>
        <p:spPr>
          <a:xfrm>
            <a:off x="4070992" y="1771841"/>
            <a:ext cx="296367" cy="1816608"/>
          </a:xfrm>
          <a:prstGeom prst="rect">
            <a:avLst/>
          </a:prstGeom>
          <a:solidFill>
            <a:srgbClr val="A6C36B"/>
          </a:solidFill>
          <a:ln w="28575">
            <a:noFill/>
          </a:ln>
          <a:effectLst>
            <a:innerShdw blurRad="38100" dir="18900000" dist="25400">
              <a:srgbClr val="026880">
                <a:alpha val="28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5" name="矩形 64"/>
          <p:cNvSpPr/>
          <p:nvPr/>
        </p:nvSpPr>
        <p:spPr>
          <a:xfrm>
            <a:off x="4852042" y="2228051"/>
            <a:ext cx="296367" cy="1360397"/>
          </a:xfrm>
          <a:prstGeom prst="rect">
            <a:avLst/>
          </a:prstGeom>
          <a:solidFill>
            <a:srgbClr val="FF6666"/>
          </a:solidFill>
          <a:ln w="28575">
            <a:noFill/>
          </a:ln>
          <a:effectLst>
            <a:innerShdw blurRad="38100" dir="18900000" dist="25400">
              <a:srgbClr val="026880">
                <a:alpha val="28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矩形 65"/>
          <p:cNvSpPr/>
          <p:nvPr/>
        </p:nvSpPr>
        <p:spPr>
          <a:xfrm>
            <a:off x="5661667" y="2615513"/>
            <a:ext cx="296367" cy="972935"/>
          </a:xfrm>
          <a:prstGeom prst="rect">
            <a:avLst/>
          </a:prstGeom>
          <a:solidFill>
            <a:srgbClr val="FF6666"/>
          </a:solidFill>
          <a:ln w="28575">
            <a:noFill/>
          </a:ln>
          <a:effectLst>
            <a:innerShdw blurRad="38100" dir="18900000" dist="25400">
              <a:srgbClr val="026880">
                <a:alpha val="28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矩形 66"/>
          <p:cNvSpPr/>
          <p:nvPr/>
        </p:nvSpPr>
        <p:spPr>
          <a:xfrm>
            <a:off x="6461767" y="2470955"/>
            <a:ext cx="296367" cy="1117494"/>
          </a:xfrm>
          <a:prstGeom prst="rect">
            <a:avLst/>
          </a:prstGeom>
          <a:solidFill>
            <a:srgbClr val="FF6666"/>
          </a:solidFill>
          <a:ln w="28575">
            <a:noFill/>
          </a:ln>
          <a:effectLst>
            <a:innerShdw blurRad="38100" dir="18900000" dist="25400">
              <a:srgbClr val="026880">
                <a:alpha val="28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096" name="组合 4095"/>
          <p:cNvGrpSpPr/>
          <p:nvPr/>
        </p:nvGrpSpPr>
        <p:grpSpPr>
          <a:xfrm>
            <a:off x="2469669" y="1922606"/>
            <a:ext cx="4246540" cy="955462"/>
            <a:chOff x="1853719" y="2303987"/>
            <a:chExt cx="4246540" cy="955462"/>
          </a:xfrm>
        </p:grpSpPr>
        <p:sp>
          <p:nvSpPr>
            <p:cNvPr id="62" name="任意多边形 61"/>
            <p:cNvSpPr/>
            <p:nvPr/>
          </p:nvSpPr>
          <p:spPr>
            <a:xfrm>
              <a:off x="1962404" y="2419604"/>
              <a:ext cx="4025900" cy="736600"/>
            </a:xfrm>
            <a:custGeom>
              <a:gdLst>
                <a:gd fmla="*/ 0 w 4025900" name="connsiteX0"/>
                <a:gd fmla="*/ 736600 h 736600" name="connsiteY0"/>
                <a:gd fmla="*/ 812800 w 4025900" name="connsiteX1"/>
                <a:gd fmla="*/ 38100 h 736600" name="connsiteY1"/>
                <a:gd fmla="*/ 1638300 w 4025900" name="connsiteX2"/>
                <a:gd fmla="*/ 469900 h 736600" name="connsiteY2"/>
                <a:gd fmla="*/ 2413000 w 4025900" name="connsiteX3"/>
                <a:gd fmla="*/ 0 h 736600" name="connsiteY3"/>
                <a:gd fmla="*/ 3225800 w 4025900" name="connsiteX4"/>
                <a:gd fmla="*/ 431800 h 736600" name="connsiteY4"/>
                <a:gd fmla="*/ 4025900 w 4025900" name="connsiteX5"/>
                <a:gd fmla="*/ 215900 h 736600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736600" w="4025900">
                  <a:moveTo>
                    <a:pt x="0" y="736600"/>
                  </a:moveTo>
                  <a:lnTo>
                    <a:pt x="812800" y="38100"/>
                  </a:lnTo>
                  <a:lnTo>
                    <a:pt x="1638300" y="469900"/>
                  </a:lnTo>
                  <a:lnTo>
                    <a:pt x="2413000" y="0"/>
                  </a:lnTo>
                  <a:lnTo>
                    <a:pt x="3225800" y="431800"/>
                  </a:lnTo>
                  <a:lnTo>
                    <a:pt x="4025900" y="215900"/>
                  </a:lnTo>
                </a:path>
              </a:pathLst>
            </a:cu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1853719" y="3032205"/>
              <a:ext cx="227244" cy="227244"/>
              <a:chOff x="1468207" y="2445899"/>
              <a:chExt cx="227244" cy="227244"/>
            </a:xfrm>
          </p:grpSpPr>
          <p:sp>
            <p:nvSpPr>
              <p:cNvPr id="85" name="椭圆 84"/>
              <p:cNvSpPr/>
              <p:nvPr/>
            </p:nvSpPr>
            <p:spPr>
              <a:xfrm>
                <a:off x="1468207" y="2445899"/>
                <a:ext cx="227244" cy="2272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椭圆 85"/>
              <p:cNvSpPr/>
              <p:nvPr/>
            </p:nvSpPr>
            <p:spPr>
              <a:xfrm>
                <a:off x="1531500" y="2509192"/>
                <a:ext cx="100658" cy="10065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8575">
                <a:noFill/>
              </a:ln>
              <a:effectLst>
                <a:innerShdw blurRad="38100" dir="18900000" dist="25400">
                  <a:schemeClr val="tx1">
                    <a:lumMod val="75000"/>
                    <a:lumOff val="25000"/>
                    <a:alpha val="8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7" name="组合 86"/>
            <p:cNvGrpSpPr/>
            <p:nvPr/>
          </p:nvGrpSpPr>
          <p:grpSpPr>
            <a:xfrm>
              <a:off x="2666519" y="2352755"/>
              <a:ext cx="227244" cy="227244"/>
              <a:chOff x="1468207" y="2445899"/>
              <a:chExt cx="227244" cy="227244"/>
            </a:xfrm>
          </p:grpSpPr>
          <p:sp>
            <p:nvSpPr>
              <p:cNvPr id="88" name="椭圆 87"/>
              <p:cNvSpPr/>
              <p:nvPr/>
            </p:nvSpPr>
            <p:spPr>
              <a:xfrm>
                <a:off x="1468207" y="2445899"/>
                <a:ext cx="227244" cy="2272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椭圆 88"/>
              <p:cNvSpPr/>
              <p:nvPr/>
            </p:nvSpPr>
            <p:spPr>
              <a:xfrm>
                <a:off x="1531500" y="2509192"/>
                <a:ext cx="100658" cy="10065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8575">
                <a:noFill/>
              </a:ln>
              <a:effectLst>
                <a:innerShdw blurRad="38100" dir="18900000" dist="25400">
                  <a:schemeClr val="tx1">
                    <a:lumMod val="75000"/>
                    <a:lumOff val="25000"/>
                    <a:alpha val="8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0" name="组合 89"/>
            <p:cNvGrpSpPr/>
            <p:nvPr/>
          </p:nvGrpSpPr>
          <p:grpSpPr>
            <a:xfrm>
              <a:off x="3483383" y="2767283"/>
              <a:ext cx="227244" cy="227244"/>
              <a:chOff x="1468207" y="2445899"/>
              <a:chExt cx="227244" cy="227244"/>
            </a:xfrm>
          </p:grpSpPr>
          <p:sp>
            <p:nvSpPr>
              <p:cNvPr id="91" name="椭圆 90"/>
              <p:cNvSpPr/>
              <p:nvPr/>
            </p:nvSpPr>
            <p:spPr>
              <a:xfrm>
                <a:off x="1468207" y="2445899"/>
                <a:ext cx="227244" cy="2272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椭圆 91"/>
              <p:cNvSpPr/>
              <p:nvPr/>
            </p:nvSpPr>
            <p:spPr>
              <a:xfrm>
                <a:off x="1531500" y="2509192"/>
                <a:ext cx="100658" cy="10065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8575">
                <a:noFill/>
              </a:ln>
              <a:effectLst>
                <a:innerShdw blurRad="38100" dir="18900000" dist="25400">
                  <a:schemeClr val="tx1">
                    <a:lumMod val="75000"/>
                    <a:lumOff val="25000"/>
                    <a:alpha val="8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3" name="组合 92"/>
            <p:cNvGrpSpPr/>
            <p:nvPr/>
          </p:nvGrpSpPr>
          <p:grpSpPr>
            <a:xfrm>
              <a:off x="4275863" y="2303987"/>
              <a:ext cx="227244" cy="227244"/>
              <a:chOff x="1468207" y="2445899"/>
              <a:chExt cx="227244" cy="227244"/>
            </a:xfrm>
          </p:grpSpPr>
          <p:sp>
            <p:nvSpPr>
              <p:cNvPr id="94" name="椭圆 93"/>
              <p:cNvSpPr/>
              <p:nvPr/>
            </p:nvSpPr>
            <p:spPr>
              <a:xfrm>
                <a:off x="1468207" y="2445899"/>
                <a:ext cx="227244" cy="2272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椭圆 94"/>
              <p:cNvSpPr/>
              <p:nvPr/>
            </p:nvSpPr>
            <p:spPr>
              <a:xfrm>
                <a:off x="1531500" y="2509192"/>
                <a:ext cx="100658" cy="10065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8575">
                <a:noFill/>
              </a:ln>
              <a:effectLst>
                <a:innerShdw blurRad="38100" dir="18900000" dist="25400">
                  <a:schemeClr val="tx1">
                    <a:lumMod val="75000"/>
                    <a:lumOff val="25000"/>
                    <a:alpha val="8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6" name="组合 95"/>
            <p:cNvGrpSpPr/>
            <p:nvPr/>
          </p:nvGrpSpPr>
          <p:grpSpPr>
            <a:xfrm>
              <a:off x="5068343" y="2730707"/>
              <a:ext cx="227244" cy="227244"/>
              <a:chOff x="1468207" y="2445899"/>
              <a:chExt cx="227244" cy="227244"/>
            </a:xfrm>
          </p:grpSpPr>
          <p:sp>
            <p:nvSpPr>
              <p:cNvPr id="97" name="椭圆 96"/>
              <p:cNvSpPr/>
              <p:nvPr/>
            </p:nvSpPr>
            <p:spPr>
              <a:xfrm>
                <a:off x="1468207" y="2445899"/>
                <a:ext cx="227244" cy="2272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椭圆 97"/>
              <p:cNvSpPr/>
              <p:nvPr/>
            </p:nvSpPr>
            <p:spPr>
              <a:xfrm>
                <a:off x="1531500" y="2509192"/>
                <a:ext cx="100658" cy="10065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8575">
                <a:noFill/>
              </a:ln>
              <a:effectLst>
                <a:innerShdw blurRad="38100" dir="18900000" dist="25400">
                  <a:schemeClr val="tx1">
                    <a:lumMod val="75000"/>
                    <a:lumOff val="25000"/>
                    <a:alpha val="8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9" name="组合 98"/>
            <p:cNvGrpSpPr/>
            <p:nvPr/>
          </p:nvGrpSpPr>
          <p:grpSpPr>
            <a:xfrm>
              <a:off x="5873015" y="2523443"/>
              <a:ext cx="227244" cy="227244"/>
              <a:chOff x="1468207" y="2445899"/>
              <a:chExt cx="227244" cy="227244"/>
            </a:xfrm>
          </p:grpSpPr>
          <p:sp>
            <p:nvSpPr>
              <p:cNvPr id="100" name="椭圆 99"/>
              <p:cNvSpPr/>
              <p:nvPr/>
            </p:nvSpPr>
            <p:spPr>
              <a:xfrm>
                <a:off x="1468207" y="2445899"/>
                <a:ext cx="227244" cy="2272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椭圆 100"/>
              <p:cNvSpPr/>
              <p:nvPr/>
            </p:nvSpPr>
            <p:spPr>
              <a:xfrm>
                <a:off x="1531500" y="2509192"/>
                <a:ext cx="100658" cy="10065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28575">
                <a:noFill/>
              </a:ln>
              <a:effectLst>
                <a:innerShdw blurRad="38100" dir="18900000" dist="25400">
                  <a:schemeClr val="tx1">
                    <a:lumMod val="75000"/>
                    <a:lumOff val="25000"/>
                    <a:alpha val="80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131" name="文本框 130"/>
          <p:cNvSpPr txBox="1"/>
          <p:nvPr/>
        </p:nvSpPr>
        <p:spPr>
          <a:xfrm>
            <a:off x="965672" y="4018738"/>
            <a:ext cx="7507708" cy="447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pPr>
              <a:lnSpc>
                <a:spcPts val="1400"/>
              </a:lnSpc>
            </a:pPr>
            <a:r>
              <a:rPr altLang="zh-CN"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this is a sample text. insert your desired text here. Again. this is a dummy text. enter your own text here. this is a sample text. insert your desired text here. Again. this is a dummy text. enter your own text here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5105407" y="1215708"/>
            <a:ext cx="719088" cy="636588"/>
            <a:chOff x="6461767" y="1131888"/>
            <a:chExt cx="719088" cy="636588"/>
          </a:xfrm>
        </p:grpSpPr>
        <p:sp>
          <p:nvSpPr>
            <p:cNvPr id="7" name="Freeform 6"/>
            <p:cNvSpPr/>
            <p:nvPr/>
          </p:nvSpPr>
          <p:spPr bwMode="auto">
            <a:xfrm>
              <a:off x="6461767" y="1246188"/>
              <a:ext cx="558800" cy="522288"/>
            </a:xfrm>
            <a:custGeom>
              <a:gdLst>
                <a:gd fmla="*/ 53 w 119" name="T0"/>
                <a:gd fmla="*/ 45 h 111" name="T1"/>
                <a:gd fmla="*/ 40 w 119" name="T2"/>
                <a:gd fmla="*/ 32 h 111" name="T3"/>
                <a:gd fmla="*/ 40 w 119" name="T4"/>
                <a:gd fmla="*/ 0 h 111" name="T5"/>
                <a:gd fmla="*/ 13 w 119" name="T6"/>
                <a:gd fmla="*/ 0 h 111" name="T7"/>
                <a:gd fmla="*/ 0 w 119" name="T8"/>
                <a:gd fmla="*/ 13 h 111" name="T9"/>
                <a:gd fmla="*/ 0 w 119" name="T10"/>
                <a:gd fmla="*/ 61 h 111" name="T11"/>
                <a:gd fmla="*/ 13 w 119" name="T12"/>
                <a:gd fmla="*/ 74 h 111" name="T13"/>
                <a:gd fmla="*/ 29 w 119" name="T14"/>
                <a:gd fmla="*/ 74 h 111" name="T15"/>
                <a:gd fmla="*/ 20 w 119" name="T16"/>
                <a:gd fmla="*/ 111 h 111" name="T17"/>
                <a:gd fmla="*/ 52 w 119" name="T18"/>
                <a:gd fmla="*/ 74 h 111" name="T19"/>
                <a:gd fmla="*/ 106 w 119" name="T20"/>
                <a:gd fmla="*/ 74 h 111" name="T21"/>
                <a:gd fmla="*/ 119 w 119" name="T22"/>
                <a:gd fmla="*/ 61 h 111" name="T23"/>
                <a:gd fmla="*/ 119 w 119" name="T24"/>
                <a:gd fmla="*/ 45 h 111" name="T25"/>
                <a:gd fmla="*/ 53 w 119" name="T26"/>
                <a:gd fmla="*/ 45 h 11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10" w="119">
                  <a:moveTo>
                    <a:pt x="53" y="45"/>
                  </a:moveTo>
                  <a:cubicBezTo>
                    <a:pt x="46" y="45"/>
                    <a:pt x="40" y="39"/>
                    <a:pt x="40" y="32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8"/>
                    <a:pt x="6" y="74"/>
                    <a:pt x="13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0" y="111"/>
                    <a:pt x="20" y="111"/>
                    <a:pt x="20" y="111"/>
                  </a:cubicBezTo>
                  <a:cubicBezTo>
                    <a:pt x="52" y="74"/>
                    <a:pt x="52" y="74"/>
                    <a:pt x="52" y="74"/>
                  </a:cubicBezTo>
                  <a:cubicBezTo>
                    <a:pt x="106" y="74"/>
                    <a:pt x="106" y="74"/>
                    <a:pt x="106" y="74"/>
                  </a:cubicBezTo>
                  <a:cubicBezTo>
                    <a:pt x="113" y="74"/>
                    <a:pt x="119" y="68"/>
                    <a:pt x="119" y="61"/>
                  </a:cubicBezTo>
                  <a:cubicBezTo>
                    <a:pt x="119" y="45"/>
                    <a:pt x="119" y="45"/>
                    <a:pt x="119" y="45"/>
                  </a:cubicBezTo>
                  <a:lnTo>
                    <a:pt x="53" y="4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6622055" y="1131888"/>
              <a:ext cx="558800" cy="347663"/>
            </a:xfrm>
            <a:custGeom>
              <a:gdLst>
                <a:gd fmla="*/ 106 w 119" name="T0"/>
                <a:gd fmla="*/ 0 h 74" name="T1"/>
                <a:gd fmla="*/ 13 w 119" name="T2"/>
                <a:gd fmla="*/ 0 h 74" name="T3"/>
                <a:gd fmla="*/ 0 w 119" name="T4"/>
                <a:gd fmla="*/ 14 h 74" name="T5"/>
                <a:gd fmla="*/ 0 w 119" name="T6"/>
                <a:gd fmla="*/ 29 h 74" name="T7"/>
                <a:gd fmla="*/ 0 w 119" name="T8"/>
                <a:gd fmla="*/ 61 h 74" name="T9"/>
                <a:gd fmla="*/ 13 w 119" name="T10"/>
                <a:gd fmla="*/ 74 h 74" name="T11"/>
                <a:gd fmla="*/ 79 w 119" name="T12"/>
                <a:gd fmla="*/ 74 h 74" name="T13"/>
                <a:gd fmla="*/ 106 w 119" name="T14"/>
                <a:gd fmla="*/ 74 h 74" name="T15"/>
                <a:gd fmla="*/ 119 w 119" name="T16"/>
                <a:gd fmla="*/ 61 h 74" name="T17"/>
                <a:gd fmla="*/ 119 w 119" name="T18"/>
                <a:gd fmla="*/ 14 h 74" name="T19"/>
                <a:gd fmla="*/ 106 w 119" name="T20"/>
                <a:gd fmla="*/ 0 h 7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4" w="119">
                  <a:moveTo>
                    <a:pt x="106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8"/>
                    <a:pt x="6" y="74"/>
                    <a:pt x="13" y="74"/>
                  </a:cubicBezTo>
                  <a:cubicBezTo>
                    <a:pt x="79" y="74"/>
                    <a:pt x="79" y="74"/>
                    <a:pt x="79" y="74"/>
                  </a:cubicBezTo>
                  <a:cubicBezTo>
                    <a:pt x="106" y="74"/>
                    <a:pt x="106" y="74"/>
                    <a:pt x="106" y="74"/>
                  </a:cubicBezTo>
                  <a:cubicBezTo>
                    <a:pt x="113" y="74"/>
                    <a:pt x="119" y="68"/>
                    <a:pt x="119" y="61"/>
                  </a:cubicBezTo>
                  <a:cubicBezTo>
                    <a:pt x="119" y="14"/>
                    <a:pt x="119" y="14"/>
                    <a:pt x="119" y="14"/>
                  </a:cubicBezTo>
                  <a:cubicBezTo>
                    <a:pt x="119" y="6"/>
                    <a:pt x="113" y="0"/>
                    <a:pt x="10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6709763" y="1274763"/>
              <a:ext cx="60325" cy="6191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6873275" y="1274763"/>
              <a:ext cx="60325" cy="6191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7043931" y="1274763"/>
              <a:ext cx="61913" cy="6191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63079231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1500" id="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9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5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8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4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3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8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250" id="34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42" presetSubtype="0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63"/>
      <p:bldP grpId="0" spid="64"/>
      <p:bldP grpId="0" spid="65"/>
      <p:bldP grpId="0" spid="66"/>
      <p:bldP grpId="0" spid="67"/>
      <p:bldP grpId="0" spid="131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0" name="组合 49"/>
          <p:cNvGrpSpPr/>
          <p:nvPr/>
        </p:nvGrpSpPr>
        <p:grpSpPr>
          <a:xfrm>
            <a:off x="4616025" y="1908862"/>
            <a:ext cx="216024" cy="1656184"/>
            <a:chOff x="2101425" y="2577623"/>
            <a:chExt cx="216024" cy="1656184"/>
          </a:xfrm>
        </p:grpSpPr>
        <p:cxnSp>
          <p:nvCxnSpPr>
            <p:cNvPr id="51" name="直接连接符 50"/>
            <p:cNvCxnSpPr/>
            <p:nvPr/>
          </p:nvCxnSpPr>
          <p:spPr>
            <a:xfrm flipH="1">
              <a:off x="2195736" y="2577623"/>
              <a:ext cx="0" cy="1440160"/>
            </a:xfrm>
            <a:prstGeom prst="line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2" name="椭圆 51"/>
            <p:cNvSpPr/>
            <p:nvPr/>
          </p:nvSpPr>
          <p:spPr>
            <a:xfrm>
              <a:off x="2101425" y="4017783"/>
              <a:ext cx="216024" cy="21602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88900" dir="8100000" dist="25400" rotWithShape="0">
                <a:schemeClr val="tx1">
                  <a:lumMod val="65000"/>
                  <a:lumOff val="35000"/>
                  <a:alpha val="6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7063950" y="1908862"/>
            <a:ext cx="216024" cy="1656184"/>
            <a:chOff x="2101425" y="2577623"/>
            <a:chExt cx="216024" cy="1656184"/>
          </a:xfrm>
        </p:grpSpPr>
        <p:cxnSp>
          <p:nvCxnSpPr>
            <p:cNvPr id="54" name="直接连接符 53"/>
            <p:cNvCxnSpPr/>
            <p:nvPr/>
          </p:nvCxnSpPr>
          <p:spPr>
            <a:xfrm flipH="1">
              <a:off x="2195736" y="2577623"/>
              <a:ext cx="0" cy="1440160"/>
            </a:xfrm>
            <a:prstGeom prst="line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5" name="椭圆 54"/>
            <p:cNvSpPr/>
            <p:nvPr/>
          </p:nvSpPr>
          <p:spPr>
            <a:xfrm>
              <a:off x="2101425" y="4017783"/>
              <a:ext cx="216024" cy="21602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88900" dir="8100000" dist="25400" rotWithShape="0">
                <a:schemeClr val="tx1">
                  <a:lumMod val="65000"/>
                  <a:lumOff val="35000"/>
                  <a:alpha val="6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101425" y="1908862"/>
            <a:ext cx="216024" cy="1656184"/>
            <a:chOff x="2101425" y="2577623"/>
            <a:chExt cx="216024" cy="1656184"/>
          </a:xfrm>
        </p:grpSpPr>
        <p:cxnSp>
          <p:nvCxnSpPr>
            <p:cNvPr id="47" name="直接连接符 46"/>
            <p:cNvCxnSpPr/>
            <p:nvPr/>
          </p:nvCxnSpPr>
          <p:spPr>
            <a:xfrm flipH="1">
              <a:off x="2195736" y="2577623"/>
              <a:ext cx="0" cy="1440160"/>
            </a:xfrm>
            <a:prstGeom prst="line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8" name="椭圆 47"/>
            <p:cNvSpPr/>
            <p:nvPr/>
          </p:nvSpPr>
          <p:spPr>
            <a:xfrm>
              <a:off x="2101425" y="4017783"/>
              <a:ext cx="216024" cy="21602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88900" dir="8100000" dist="25400" rotWithShape="0">
                <a:schemeClr val="tx1">
                  <a:lumMod val="65000"/>
                  <a:lumOff val="35000"/>
                  <a:alpha val="6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469325" y="1527591"/>
            <a:ext cx="1451212" cy="1453734"/>
            <a:chOff x="1469325" y="1527591"/>
            <a:chExt cx="1451212" cy="1453734"/>
          </a:xfrm>
        </p:grpSpPr>
        <p:sp>
          <p:nvSpPr>
            <p:cNvPr id="20" name="任意多边形 19"/>
            <p:cNvSpPr/>
            <p:nvPr/>
          </p:nvSpPr>
          <p:spPr>
            <a:xfrm>
              <a:off x="1469325" y="1527591"/>
              <a:ext cx="1451212" cy="1453734"/>
            </a:xfrm>
            <a:custGeom>
              <a:gdLst>
                <a:gd fmla="*/ 690058 w 1382518" name="connsiteX0"/>
                <a:gd fmla="*/ 0 h 1384920" name="connsiteY0"/>
                <a:gd fmla="*/ 1382518 w 1382518" name="connsiteX1"/>
                <a:gd fmla="*/ 692460 h 1384920" name="connsiteY1"/>
                <a:gd fmla="*/ 690058 w 1382518" name="connsiteX2"/>
                <a:gd fmla="*/ 1384920 h 1384920" name="connsiteY2"/>
                <a:gd fmla="*/ 11666 w 1382518" name="connsiteX3"/>
                <a:gd fmla="*/ 832015 h 1384920" name="connsiteY3"/>
                <a:gd fmla="*/ 0 w 1382518" name="connsiteX4"/>
                <a:gd fmla="*/ 716285 h 1384920" name="connsiteY4"/>
                <a:gd fmla="*/ 119633 w 1382518" name="connsiteX5"/>
                <a:gd fmla="*/ 716285 h 1384920" name="connsiteY5"/>
                <a:gd fmla="*/ 128869 w 1382518" name="connsiteX6"/>
                <a:gd fmla="*/ 807905 h 1384920" name="connsiteY6"/>
                <a:gd fmla="*/ 690058 w 1382518" name="connsiteX7"/>
                <a:gd fmla="*/ 1265287 h 1384920" name="connsiteY7"/>
                <a:gd fmla="*/ 1262885 w 1382518" name="connsiteX8"/>
                <a:gd fmla="*/ 692460 h 1384920" name="connsiteY8"/>
                <a:gd fmla="*/ 690058 w 1382518" name="connsiteX9"/>
                <a:gd fmla="*/ 119633 h 1384920" name="connsiteY9"/>
                <a:gd fmla="*/ 690058 w 1382518" name="connsiteX10"/>
                <a:gd fmla="*/ 0 h 1384920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384920" w="1382518">
                  <a:moveTo>
                    <a:pt x="690058" y="0"/>
                  </a:moveTo>
                  <a:cubicBezTo>
                    <a:pt x="1072493" y="0"/>
                    <a:pt x="1382518" y="310025"/>
                    <a:pt x="1382518" y="692460"/>
                  </a:cubicBezTo>
                  <a:cubicBezTo>
                    <a:pt x="1382518" y="1074895"/>
                    <a:pt x="1072493" y="1384920"/>
                    <a:pt x="690058" y="1384920"/>
                  </a:cubicBezTo>
                  <a:cubicBezTo>
                    <a:pt x="355427" y="1384920"/>
                    <a:pt x="76236" y="1147557"/>
                    <a:pt x="11666" y="832015"/>
                  </a:cubicBezTo>
                  <a:lnTo>
                    <a:pt x="0" y="716285"/>
                  </a:lnTo>
                  <a:lnTo>
                    <a:pt x="119633" y="716285"/>
                  </a:lnTo>
                  <a:lnTo>
                    <a:pt x="128869" y="807905"/>
                  </a:lnTo>
                  <a:cubicBezTo>
                    <a:pt x="182283" y="1068933"/>
                    <a:pt x="413240" y="1265287"/>
                    <a:pt x="690058" y="1265287"/>
                  </a:cubicBezTo>
                  <a:cubicBezTo>
                    <a:pt x="1006422" y="1265287"/>
                    <a:pt x="1262885" y="1008824"/>
                    <a:pt x="1262885" y="692460"/>
                  </a:cubicBezTo>
                  <a:cubicBezTo>
                    <a:pt x="1262885" y="376096"/>
                    <a:pt x="1006422" y="119633"/>
                    <a:pt x="690058" y="119633"/>
                  </a:cubicBezTo>
                  <a:lnTo>
                    <a:pt x="690058" y="0"/>
                  </a:lnTo>
                  <a:close/>
                </a:path>
              </a:pathLst>
            </a:custGeom>
            <a:solidFill>
              <a:srgbClr val="FF6666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>
              <a:off x="1564574" y="1623922"/>
              <a:ext cx="1229213" cy="122921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88900" dir="8100000" dist="25400" rotWithShape="0">
                <a:schemeClr val="tx1">
                  <a:lumMod val="65000"/>
                  <a:lumOff val="35000"/>
                  <a:alpha val="6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790092" y="1931292"/>
              <a:ext cx="98933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80%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069649" y="1527591"/>
            <a:ext cx="1355963" cy="1453734"/>
            <a:chOff x="4069649" y="1527591"/>
            <a:chExt cx="1355963" cy="1453734"/>
          </a:xfrm>
        </p:grpSpPr>
        <p:sp>
          <p:nvSpPr>
            <p:cNvPr id="37" name="任意多边形 36"/>
            <p:cNvSpPr/>
            <p:nvPr/>
          </p:nvSpPr>
          <p:spPr>
            <a:xfrm>
              <a:off x="4450618" y="1527591"/>
              <a:ext cx="974994" cy="1453734"/>
            </a:xfrm>
            <a:custGeom>
              <a:gdLst>
                <a:gd fmla="*/ 248128 w 974994" name="connsiteX0"/>
                <a:gd fmla="*/ 0 h 1453734" name="connsiteY0"/>
                <a:gd fmla="*/ 974994 w 974994" name="connsiteX1"/>
                <a:gd fmla="*/ 726867 h 1453734" name="connsiteY1"/>
                <a:gd fmla="*/ 248128 w 974994" name="connsiteX2"/>
                <a:gd fmla="*/ 1453734 h 1453734" name="connsiteY2"/>
                <a:gd fmla="*/ 119460 w 974994" name="connsiteX3"/>
                <a:gd fmla="*/ 1442381 h 1453734" name="connsiteY3"/>
                <a:gd fmla="*/ 0 w 974994" name="connsiteX4"/>
                <a:gd fmla="*/ 1410112 h 1453734" name="connsiteY4"/>
                <a:gd fmla="*/ 40087 w 974994" name="connsiteX5"/>
                <a:gd fmla="*/ 1291066 h 1453734" name="connsiteY5"/>
                <a:gd fmla="*/ 41384 w 974994" name="connsiteX6"/>
                <a:gd fmla="*/ 1291671 h 1453734" name="connsiteY6"/>
                <a:gd fmla="*/ 248128 w 974994" name="connsiteX7"/>
                <a:gd fmla="*/ 1328157 h 1453734" name="connsiteY7"/>
                <a:gd fmla="*/ 849417 w 974994" name="connsiteX8"/>
                <a:gd fmla="*/ 726867 h 1453734" name="connsiteY8"/>
                <a:gd fmla="*/ 248128 w 974994" name="connsiteX9"/>
                <a:gd fmla="*/ 125577 h 1453734" name="connsiteY9"/>
                <a:gd fmla="*/ 248128 w 974994" name="connsiteX10"/>
                <a:gd fmla="*/ 0 h 145373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453734" w="974994">
                  <a:moveTo>
                    <a:pt x="248128" y="0"/>
                  </a:moveTo>
                  <a:cubicBezTo>
                    <a:pt x="649565" y="0"/>
                    <a:pt x="974994" y="325430"/>
                    <a:pt x="974994" y="726867"/>
                  </a:cubicBezTo>
                  <a:cubicBezTo>
                    <a:pt x="974994" y="1128305"/>
                    <a:pt x="649565" y="1453734"/>
                    <a:pt x="248128" y="1453734"/>
                  </a:cubicBezTo>
                  <a:cubicBezTo>
                    <a:pt x="204221" y="1453734"/>
                    <a:pt x="161223" y="1449841"/>
                    <a:pt x="119460" y="1442381"/>
                  </a:cubicBezTo>
                  <a:lnTo>
                    <a:pt x="0" y="1410112"/>
                  </a:lnTo>
                  <a:lnTo>
                    <a:pt x="40087" y="1291066"/>
                  </a:lnTo>
                  <a:lnTo>
                    <a:pt x="41384" y="1291671"/>
                  </a:lnTo>
                  <a:cubicBezTo>
                    <a:pt x="105850" y="1315275"/>
                    <a:pt x="175485" y="1328157"/>
                    <a:pt x="248128" y="1328157"/>
                  </a:cubicBezTo>
                  <a:cubicBezTo>
                    <a:pt x="580211" y="1328157"/>
                    <a:pt x="849417" y="1058951"/>
                    <a:pt x="849417" y="726867"/>
                  </a:cubicBezTo>
                  <a:cubicBezTo>
                    <a:pt x="849417" y="394784"/>
                    <a:pt x="580211" y="125577"/>
                    <a:pt x="248128" y="125577"/>
                  </a:cubicBezTo>
                  <a:lnTo>
                    <a:pt x="248128" y="0"/>
                  </a:lnTo>
                  <a:close/>
                </a:path>
              </a:pathLst>
            </a:custGeom>
            <a:solidFill>
              <a:srgbClr val="A6C36B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9" name="椭圆 28"/>
            <p:cNvSpPr/>
            <p:nvPr/>
          </p:nvSpPr>
          <p:spPr>
            <a:xfrm>
              <a:off x="4069649" y="1623922"/>
              <a:ext cx="1229213" cy="122921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88900" dir="8100000" dist="25400" rotWithShape="0">
                <a:schemeClr val="tx1">
                  <a:lumMod val="65000"/>
                  <a:lumOff val="35000"/>
                  <a:alpha val="6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323867" y="1915362"/>
              <a:ext cx="99409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65%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498524" y="1527591"/>
            <a:ext cx="1315900" cy="1325544"/>
            <a:chOff x="6498524" y="1527591"/>
            <a:chExt cx="1315900" cy="1325544"/>
          </a:xfrm>
        </p:grpSpPr>
        <p:sp>
          <p:nvSpPr>
            <p:cNvPr id="41" name="任意多边形 40"/>
            <p:cNvSpPr/>
            <p:nvPr/>
          </p:nvSpPr>
          <p:spPr>
            <a:xfrm>
              <a:off x="7127621" y="1527591"/>
              <a:ext cx="686803" cy="538097"/>
            </a:xfrm>
            <a:custGeom>
              <a:gdLst>
                <a:gd fmla="*/ 0 w 686803" name="connsiteX0"/>
                <a:gd fmla="*/ 0 h 538097" name="connsiteY0"/>
                <a:gd fmla="*/ 669745 w 686803" name="connsiteX1"/>
                <a:gd fmla="*/ 443938 h 538097" name="connsiteY1"/>
                <a:gd fmla="*/ 686803 w 686803" name="connsiteX2"/>
                <a:gd fmla="*/ 498889 h 538097" name="connsiteY2"/>
                <a:gd fmla="*/ 568092 w 686803" name="connsiteX3"/>
                <a:gd fmla="*/ 538097 h 538097" name="connsiteY3"/>
                <a:gd fmla="*/ 554037 w 686803" name="connsiteX4"/>
                <a:gd fmla="*/ 492818 h 538097" name="connsiteY4"/>
                <a:gd fmla="*/ 0 w 686803" name="connsiteX5"/>
                <a:gd fmla="*/ 125577 h 538097" name="connsiteY5"/>
                <a:gd fmla="*/ 0 w 686803" name="connsiteX6"/>
                <a:gd fmla="*/ 0 h 538097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38097" w="686803">
                  <a:moveTo>
                    <a:pt x="0" y="0"/>
                  </a:moveTo>
                  <a:cubicBezTo>
                    <a:pt x="301078" y="0"/>
                    <a:pt x="559401" y="183054"/>
                    <a:pt x="669745" y="443938"/>
                  </a:cubicBezTo>
                  <a:lnTo>
                    <a:pt x="686803" y="498889"/>
                  </a:lnTo>
                  <a:lnTo>
                    <a:pt x="568092" y="538097"/>
                  </a:lnTo>
                  <a:lnTo>
                    <a:pt x="554037" y="492818"/>
                  </a:lnTo>
                  <a:cubicBezTo>
                    <a:pt x="462756" y="277006"/>
                    <a:pt x="249062" y="125577"/>
                    <a:pt x="0" y="12557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33" name="椭圆 32"/>
            <p:cNvSpPr/>
            <p:nvPr/>
          </p:nvSpPr>
          <p:spPr>
            <a:xfrm>
              <a:off x="6498524" y="1623922"/>
              <a:ext cx="1229213" cy="122921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88900" dir="8100000" dist="25400" rotWithShape="0">
                <a:schemeClr val="tx1">
                  <a:lumMod val="65000"/>
                  <a:lumOff val="35000"/>
                  <a:alpha val="6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708276" y="1915361"/>
              <a:ext cx="975042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20%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1477527" y="3746361"/>
            <a:ext cx="1816978" cy="585052"/>
            <a:chOff x="2942471" y="1591806"/>
            <a:chExt cx="1816978" cy="585052"/>
          </a:xfrm>
        </p:grpSpPr>
        <p:sp>
          <p:nvSpPr>
            <p:cNvPr id="60" name="文本框 59"/>
            <p:cNvSpPr txBox="1"/>
            <p:nvPr/>
          </p:nvSpPr>
          <p:spPr>
            <a:xfrm>
              <a:off x="2942471" y="1776749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4068327" y="3746361"/>
            <a:ext cx="1816978" cy="585052"/>
            <a:chOff x="2942471" y="1591806"/>
            <a:chExt cx="1816978" cy="585052"/>
          </a:xfrm>
        </p:grpSpPr>
        <p:sp>
          <p:nvSpPr>
            <p:cNvPr id="63" name="文本框 62"/>
            <p:cNvSpPr txBox="1"/>
            <p:nvPr/>
          </p:nvSpPr>
          <p:spPr>
            <a:xfrm>
              <a:off x="2942471" y="1776749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563877" y="3746361"/>
            <a:ext cx="1816978" cy="585052"/>
            <a:chOff x="2942471" y="1591806"/>
            <a:chExt cx="1816978" cy="585052"/>
          </a:xfrm>
        </p:grpSpPr>
        <p:sp>
          <p:nvSpPr>
            <p:cNvPr id="66" name="文本框 65"/>
            <p:cNvSpPr txBox="1"/>
            <p:nvPr/>
          </p:nvSpPr>
          <p:spPr>
            <a:xfrm>
              <a:off x="2942470" y="1776749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2944614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369573286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5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4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1" presetSubtype="1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500" id="1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1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4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1" presetSubtype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500" id="2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1">
                                  <p:stCondLst>
                                    <p:cond delay="53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4">
                                  <p:stCondLst>
                                    <p:cond delay="58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398228" y="232195"/>
            <a:ext cx="149733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Content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271856" y="1432987"/>
            <a:ext cx="1326564" cy="1326564"/>
            <a:chOff x="1271856" y="1432987"/>
            <a:chExt cx="1326564" cy="1326564"/>
          </a:xfrm>
        </p:grpSpPr>
        <p:sp>
          <p:nvSpPr>
            <p:cNvPr id="2" name="矩形 1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524608" y="1640647"/>
              <a:ext cx="813117" cy="914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5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01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37014" y="3014571"/>
            <a:ext cx="2015736" cy="855782"/>
            <a:chOff x="937014" y="3014571"/>
            <a:chExt cx="2015736" cy="855782"/>
          </a:xfrm>
        </p:grpSpPr>
        <p:sp>
          <p:nvSpPr>
            <p:cNvPr id="50" name="文本框 49"/>
            <p:cNvSpPr txBox="1"/>
            <p:nvPr/>
          </p:nvSpPr>
          <p:spPr>
            <a:xfrm>
              <a:off x="1183890" y="3014571"/>
              <a:ext cx="1556717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1000"/>
                <a:t>ADD A TITLE IN HERE</a:t>
              </a: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937014" y="3316355"/>
              <a:ext cx="2015736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this is a sample text. insert your desired text here. Again. this is a dummy text. enter your own text here.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465902" y="3014571"/>
            <a:ext cx="2015736" cy="855782"/>
            <a:chOff x="3465902" y="3014571"/>
            <a:chExt cx="2015736" cy="855782"/>
          </a:xfrm>
        </p:grpSpPr>
        <p:sp>
          <p:nvSpPr>
            <p:cNvPr id="27" name="文本框 26"/>
            <p:cNvSpPr txBox="1"/>
            <p:nvPr/>
          </p:nvSpPr>
          <p:spPr>
            <a:xfrm>
              <a:off x="3712778" y="3014571"/>
              <a:ext cx="1556717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1000"/>
                <a:t>ADD A TITLE IN HERE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3465902" y="3316355"/>
              <a:ext cx="2015736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this is a sample text. insert your desired text here. Again. this is a dummy text. enter your own text here.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994789" y="3014571"/>
            <a:ext cx="2015736" cy="855782"/>
            <a:chOff x="5994789" y="3014571"/>
            <a:chExt cx="2015736" cy="855782"/>
          </a:xfrm>
        </p:grpSpPr>
        <p:sp>
          <p:nvSpPr>
            <p:cNvPr id="33" name="文本框 32"/>
            <p:cNvSpPr txBox="1"/>
            <p:nvPr/>
          </p:nvSpPr>
          <p:spPr>
            <a:xfrm>
              <a:off x="6241665" y="3014571"/>
              <a:ext cx="1556717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1000"/>
                <a:t>ADD A TITLE IN HERE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994789" y="3316355"/>
              <a:ext cx="2015736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this is a sample text. insert your desired text here. Again. this is a dummy text. enter your own text here.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794076" y="1432987"/>
            <a:ext cx="1326564" cy="1326564"/>
            <a:chOff x="1271856" y="1432987"/>
            <a:chExt cx="1326564" cy="1326564"/>
          </a:xfrm>
        </p:grpSpPr>
        <p:sp>
          <p:nvSpPr>
            <p:cNvPr id="16" name="矩形 15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92D050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7EC234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499342" y="1640647"/>
              <a:ext cx="895667" cy="914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5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02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354396" y="1432987"/>
            <a:ext cx="1326564" cy="1326564"/>
            <a:chOff x="1271856" y="1432987"/>
            <a:chExt cx="1326564" cy="1326564"/>
          </a:xfrm>
        </p:grpSpPr>
        <p:sp>
          <p:nvSpPr>
            <p:cNvPr id="20" name="矩形 19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矩形 20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480932" y="1640647"/>
              <a:ext cx="914717" cy="914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5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03</a:t>
              </a:r>
            </a:p>
          </p:txBody>
        </p:sp>
      </p:grpSp>
    </p:spTree>
    <p:extLst>
      <p:ext uri="{BB962C8B-B14F-4D97-AF65-F5344CB8AC3E}">
        <p14:creationId val="336672038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1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2" presetSubtype="1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1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513608" y="1203598"/>
            <a:ext cx="6188307" cy="3231242"/>
            <a:chOff x="1513608" y="1203598"/>
            <a:chExt cx="6188307" cy="3231242"/>
          </a:xfrm>
        </p:grpSpPr>
        <p:sp>
          <p:nvSpPr>
            <p:cNvPr id="3" name="矩形 2"/>
            <p:cNvSpPr/>
            <p:nvPr/>
          </p:nvSpPr>
          <p:spPr>
            <a:xfrm>
              <a:off x="1513608" y="1203598"/>
              <a:ext cx="6120680" cy="316835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6932295" y="3665220"/>
              <a:ext cx="769620" cy="769620"/>
            </a:xfrm>
            <a:custGeom>
              <a:gdLst>
                <a:gd fmla="*/ 819150 w 819150" name="connsiteX0"/>
                <a:gd fmla="*/ 0 h 819150" name="connsiteY0"/>
                <a:gd fmla="*/ 0 w 819150" name="connsiteX1"/>
                <a:gd fmla="*/ 819150 h 819150" name="connsiteY1"/>
                <a:gd fmla="*/ 819150 w 819150" name="connsiteX2"/>
                <a:gd fmla="*/ 819150 h 819150" name="connsiteY2"/>
                <a:gd fmla="*/ 819150 w 819150" name="connsiteX3"/>
                <a:gd fmla="*/ 0 h 81915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819150" w="819150">
                  <a:moveTo>
                    <a:pt x="819150" y="0"/>
                  </a:moveTo>
                  <a:lnTo>
                    <a:pt x="0" y="819150"/>
                  </a:lnTo>
                  <a:lnTo>
                    <a:pt x="819150" y="819150"/>
                  </a:lnTo>
                  <a:lnTo>
                    <a:pt x="81915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1641" y="1550192"/>
            <a:ext cx="5735910" cy="2224114"/>
            <a:chOff x="1331641" y="1550192"/>
            <a:chExt cx="5735910" cy="2224114"/>
          </a:xfrm>
        </p:grpSpPr>
        <p:grpSp>
          <p:nvGrpSpPr>
            <p:cNvPr id="21" name="组合 20"/>
            <p:cNvGrpSpPr/>
            <p:nvPr/>
          </p:nvGrpSpPr>
          <p:grpSpPr>
            <a:xfrm>
              <a:off x="1971675" y="1664398"/>
              <a:ext cx="5095876" cy="2038350"/>
              <a:chOff x="1835696" y="1550098"/>
              <a:chExt cx="5256584" cy="2038350"/>
            </a:xfrm>
          </p:grpSpPr>
          <p:cxnSp>
            <p:nvCxnSpPr>
              <p:cNvPr id="14" name="直接连接符 13"/>
              <p:cNvCxnSpPr/>
              <p:nvPr/>
            </p:nvCxnSpPr>
            <p:spPr>
              <a:xfrm>
                <a:off x="1835696" y="3588448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1835696" y="3248723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1835696" y="2908998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1835696" y="2569273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1835696" y="2229548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1835696" y="1889823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1835696" y="1550098"/>
                <a:ext cx="5256584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组合 43"/>
            <p:cNvGrpSpPr/>
            <p:nvPr/>
          </p:nvGrpSpPr>
          <p:grpSpPr>
            <a:xfrm>
              <a:off x="1331641" y="1550192"/>
              <a:ext cx="640034" cy="2224114"/>
              <a:chOff x="1331641" y="1550192"/>
              <a:chExt cx="640034" cy="2224114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1331641" y="3550443"/>
                <a:ext cx="640034" cy="223863"/>
                <a:chOff x="1370310" y="3550443"/>
                <a:chExt cx="533738" cy="223863"/>
              </a:xfrm>
            </p:grpSpPr>
            <p:sp>
              <p:nvSpPr>
                <p:cNvPr id="23" name="任意多边形 22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2" name="矩形 21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25" name="组合 24"/>
              <p:cNvGrpSpPr/>
              <p:nvPr/>
            </p:nvGrpSpPr>
            <p:grpSpPr>
              <a:xfrm>
                <a:off x="1331641" y="3217067"/>
                <a:ext cx="640034" cy="223863"/>
                <a:chOff x="1370310" y="3550443"/>
                <a:chExt cx="533738" cy="223863"/>
              </a:xfrm>
            </p:grpSpPr>
            <p:sp>
              <p:nvSpPr>
                <p:cNvPr id="26" name="任意多边形 25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28" name="组合 27"/>
              <p:cNvGrpSpPr/>
              <p:nvPr/>
            </p:nvGrpSpPr>
            <p:grpSpPr>
              <a:xfrm>
                <a:off x="1331641" y="2883692"/>
                <a:ext cx="640034" cy="223863"/>
                <a:chOff x="1370310" y="3550443"/>
                <a:chExt cx="533738" cy="223863"/>
              </a:xfrm>
            </p:grpSpPr>
            <p:sp>
              <p:nvSpPr>
                <p:cNvPr id="29" name="任意多边形 28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0" name="矩形 29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1" name="组合 30"/>
              <p:cNvGrpSpPr/>
              <p:nvPr/>
            </p:nvGrpSpPr>
            <p:grpSpPr>
              <a:xfrm>
                <a:off x="1331641" y="2550317"/>
                <a:ext cx="640034" cy="223863"/>
                <a:chOff x="1370310" y="3550443"/>
                <a:chExt cx="533738" cy="223863"/>
              </a:xfrm>
            </p:grpSpPr>
            <p:sp>
              <p:nvSpPr>
                <p:cNvPr id="32" name="任意多边形 31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4" name="组合 33"/>
              <p:cNvGrpSpPr/>
              <p:nvPr/>
            </p:nvGrpSpPr>
            <p:grpSpPr>
              <a:xfrm>
                <a:off x="1331641" y="2216942"/>
                <a:ext cx="640034" cy="223863"/>
                <a:chOff x="1370310" y="3550443"/>
                <a:chExt cx="533738" cy="223863"/>
              </a:xfrm>
            </p:grpSpPr>
            <p:sp>
              <p:nvSpPr>
                <p:cNvPr id="35" name="任意多边形 34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6" name="矩形 35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7" name="组合 36"/>
              <p:cNvGrpSpPr/>
              <p:nvPr/>
            </p:nvGrpSpPr>
            <p:grpSpPr>
              <a:xfrm>
                <a:off x="1331641" y="1883567"/>
                <a:ext cx="640034" cy="223863"/>
                <a:chOff x="1370310" y="3550443"/>
                <a:chExt cx="533738" cy="223863"/>
              </a:xfrm>
            </p:grpSpPr>
            <p:sp>
              <p:nvSpPr>
                <p:cNvPr id="38" name="任意多边形 37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9" name="矩形 38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40" name="组合 39"/>
              <p:cNvGrpSpPr/>
              <p:nvPr/>
            </p:nvGrpSpPr>
            <p:grpSpPr>
              <a:xfrm>
                <a:off x="1331641" y="1550192"/>
                <a:ext cx="640034" cy="223863"/>
                <a:chOff x="1370310" y="3550443"/>
                <a:chExt cx="533738" cy="223863"/>
              </a:xfrm>
            </p:grpSpPr>
            <p:sp>
              <p:nvSpPr>
                <p:cNvPr id="41" name="任意多边形 40"/>
                <p:cNvSpPr/>
                <p:nvPr/>
              </p:nvSpPr>
              <p:spPr>
                <a:xfrm>
                  <a:off x="1370310" y="3550443"/>
                  <a:ext cx="138535" cy="73818"/>
                </a:xfrm>
                <a:custGeom>
                  <a:gdLst>
                    <a:gd fmla="*/ 0 w 140723" name="connsiteX0"/>
                    <a:gd fmla="*/ 73818 h 73818" name="connsiteY0"/>
                    <a:gd fmla="*/ 140494 w 140723" name="connsiteX1"/>
                    <a:gd fmla="*/ 0 h 73818" name="connsiteY1"/>
                    <a:gd fmla="*/ 140494 w 140723" name="connsiteX2"/>
                    <a:gd fmla="*/ 71437 h 73818" name="connsiteY2"/>
                    <a:gd fmla="*/ 0 w 140723" name="connsiteX3"/>
                    <a:gd fmla="*/ 73818 h 73818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3818" w="140723">
                      <a:moveTo>
                        <a:pt x="0" y="73818"/>
                      </a:moveTo>
                      <a:lnTo>
                        <a:pt x="140494" y="0"/>
                      </a:lnTo>
                      <a:cubicBezTo>
                        <a:pt x="141288" y="25400"/>
                        <a:pt x="139700" y="46037"/>
                        <a:pt x="140494" y="71437"/>
                      </a:cubicBezTo>
                      <a:lnTo>
                        <a:pt x="0" y="73818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2" name="矩形 41"/>
                <p:cNvSpPr/>
                <p:nvPr/>
              </p:nvSpPr>
              <p:spPr>
                <a:xfrm>
                  <a:off x="1375073" y="3619976"/>
                  <a:ext cx="528975" cy="15433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</p:grpSp>
      </p:grpSp>
      <p:grpSp>
        <p:nvGrpSpPr>
          <p:cNvPr id="56" name="组合 55"/>
          <p:cNvGrpSpPr/>
          <p:nvPr/>
        </p:nvGrpSpPr>
        <p:grpSpPr>
          <a:xfrm>
            <a:off x="2539880" y="2693023"/>
            <a:ext cx="418704" cy="1009726"/>
            <a:chOff x="2539880" y="2693023"/>
            <a:chExt cx="418704" cy="1009726"/>
          </a:xfrm>
        </p:grpSpPr>
        <p:sp>
          <p:nvSpPr>
            <p:cNvPr id="7" name="矩形 6"/>
            <p:cNvSpPr/>
            <p:nvPr/>
          </p:nvSpPr>
          <p:spPr>
            <a:xfrm>
              <a:off x="2580875" y="2994789"/>
              <a:ext cx="296367" cy="707960"/>
            </a:xfrm>
            <a:prstGeom prst="rect">
              <a:avLst/>
            </a:prstGeom>
            <a:solidFill>
              <a:srgbClr val="FF6666"/>
            </a:solidFill>
            <a:ln w="28575">
              <a:noFill/>
            </a:ln>
            <a:effectLst>
              <a:innerShdw blurRad="38100" dir="18900000" dist="25400">
                <a:srgbClr val="026880">
                  <a:alpha val="28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539880" y="2693023"/>
              <a:ext cx="45116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30%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3273305" y="1349998"/>
            <a:ext cx="418704" cy="2352751"/>
            <a:chOff x="3273305" y="1349998"/>
            <a:chExt cx="418704" cy="2352751"/>
          </a:xfrm>
        </p:grpSpPr>
        <p:sp>
          <p:nvSpPr>
            <p:cNvPr id="8" name="矩形 7"/>
            <p:cNvSpPr/>
            <p:nvPr/>
          </p:nvSpPr>
          <p:spPr>
            <a:xfrm>
              <a:off x="3305320" y="1677938"/>
              <a:ext cx="296367" cy="2024811"/>
            </a:xfrm>
            <a:prstGeom prst="rect">
              <a:avLst/>
            </a:prstGeom>
            <a:solidFill>
              <a:srgbClr val="FF6666"/>
            </a:solidFill>
            <a:ln w="28575">
              <a:noFill/>
            </a:ln>
            <a:effectLst>
              <a:innerShdw blurRad="38100" dir="18900000" dist="25400">
                <a:srgbClr val="026880">
                  <a:alpha val="28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3273305" y="1349998"/>
              <a:ext cx="45116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80%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3987680" y="2616823"/>
            <a:ext cx="413896" cy="1085925"/>
            <a:chOff x="3987680" y="2616823"/>
            <a:chExt cx="413896" cy="1085925"/>
          </a:xfrm>
        </p:grpSpPr>
        <p:sp>
          <p:nvSpPr>
            <p:cNvPr id="9" name="矩形 8"/>
            <p:cNvSpPr/>
            <p:nvPr/>
          </p:nvSpPr>
          <p:spPr>
            <a:xfrm>
              <a:off x="4029765" y="2902074"/>
              <a:ext cx="296367" cy="800674"/>
            </a:xfrm>
            <a:prstGeom prst="rect">
              <a:avLst/>
            </a:prstGeom>
            <a:solidFill>
              <a:srgbClr val="A6C36B"/>
            </a:solidFill>
            <a:ln w="28575">
              <a:noFill/>
            </a:ln>
            <a:effectLst>
              <a:innerShdw blurRad="38100" dir="18900000" dist="25400">
                <a:srgbClr val="026880">
                  <a:alpha val="28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3987680" y="2616823"/>
              <a:ext cx="446405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32%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4702055" y="2016748"/>
            <a:ext cx="413896" cy="1686000"/>
            <a:chOff x="4702055" y="2016748"/>
            <a:chExt cx="413896" cy="1686000"/>
          </a:xfrm>
        </p:grpSpPr>
        <p:sp>
          <p:nvSpPr>
            <p:cNvPr id="10" name="矩形 9"/>
            <p:cNvSpPr/>
            <p:nvPr/>
          </p:nvSpPr>
          <p:spPr>
            <a:xfrm>
              <a:off x="4754210" y="2342351"/>
              <a:ext cx="296367" cy="1360397"/>
            </a:xfrm>
            <a:prstGeom prst="rect">
              <a:avLst/>
            </a:prstGeom>
            <a:solidFill>
              <a:srgbClr val="FF6666"/>
            </a:solidFill>
            <a:ln w="28575">
              <a:noFill/>
            </a:ln>
            <a:effectLst>
              <a:innerShdw blurRad="38100" dir="18900000" dist="25400">
                <a:srgbClr val="026880">
                  <a:alpha val="28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4702055" y="2016748"/>
              <a:ext cx="446405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40%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5416430" y="2407273"/>
            <a:ext cx="418704" cy="1295475"/>
            <a:chOff x="5416430" y="2407273"/>
            <a:chExt cx="418704" cy="1295475"/>
          </a:xfrm>
        </p:grpSpPr>
        <p:sp>
          <p:nvSpPr>
            <p:cNvPr id="11" name="矩形 10"/>
            <p:cNvSpPr/>
            <p:nvPr/>
          </p:nvSpPr>
          <p:spPr>
            <a:xfrm>
              <a:off x="5478655" y="2729813"/>
              <a:ext cx="296367" cy="972935"/>
            </a:xfrm>
            <a:prstGeom prst="rect">
              <a:avLst/>
            </a:prstGeom>
            <a:solidFill>
              <a:srgbClr val="FF6666"/>
            </a:solidFill>
            <a:ln w="28575">
              <a:noFill/>
            </a:ln>
            <a:effectLst>
              <a:innerShdw blurRad="38100" dir="18900000" dist="25400">
                <a:srgbClr val="026880">
                  <a:alpha val="28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5416430" y="2407273"/>
              <a:ext cx="451167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38%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140330" y="1807198"/>
            <a:ext cx="421910" cy="1895551"/>
            <a:chOff x="6140330" y="1807198"/>
            <a:chExt cx="421910" cy="1895551"/>
          </a:xfrm>
        </p:grpSpPr>
        <p:sp>
          <p:nvSpPr>
            <p:cNvPr id="12" name="矩形 11"/>
            <p:cNvSpPr/>
            <p:nvPr/>
          </p:nvSpPr>
          <p:spPr>
            <a:xfrm>
              <a:off x="6203100" y="2109986"/>
              <a:ext cx="296367" cy="1592763"/>
            </a:xfrm>
            <a:prstGeom prst="rect">
              <a:avLst/>
            </a:prstGeom>
            <a:solidFill>
              <a:srgbClr val="A6C36B"/>
            </a:solidFill>
            <a:ln w="28575">
              <a:noFill/>
            </a:ln>
            <a:effectLst>
              <a:innerShdw blurRad="38100" dir="18900000" dist="25400">
                <a:srgbClr val="026880">
                  <a:alpha val="28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6140330" y="1807198"/>
              <a:ext cx="454342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solidFill>
                    <a:schemeClr val="tx1">
                      <a:lumMod val="65000"/>
                      <a:lumOff val="3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55%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2466385" y="3740844"/>
            <a:ext cx="4118463" cy="282797"/>
            <a:chOff x="2466385" y="3740844"/>
            <a:chExt cx="4118463" cy="282797"/>
          </a:xfrm>
        </p:grpSpPr>
        <p:sp>
          <p:nvSpPr>
            <p:cNvPr id="64" name="TextBox 47"/>
            <p:cNvSpPr txBox="1"/>
            <p:nvPr/>
          </p:nvSpPr>
          <p:spPr>
            <a:xfrm>
              <a:off x="2466385" y="3740845"/>
              <a:ext cx="47974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MON</a:t>
              </a:r>
            </a:p>
          </p:txBody>
        </p:sp>
        <p:sp>
          <p:nvSpPr>
            <p:cNvPr id="65" name="TextBox 48"/>
            <p:cNvSpPr txBox="1"/>
            <p:nvPr/>
          </p:nvSpPr>
          <p:spPr>
            <a:xfrm>
              <a:off x="3219605" y="3740845"/>
              <a:ext cx="521018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TUES</a:t>
              </a:r>
            </a:p>
          </p:txBody>
        </p:sp>
        <p:sp>
          <p:nvSpPr>
            <p:cNvPr id="66" name="TextBox 49"/>
            <p:cNvSpPr txBox="1"/>
            <p:nvPr/>
          </p:nvSpPr>
          <p:spPr>
            <a:xfrm>
              <a:off x="3947234" y="3777421"/>
              <a:ext cx="47974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WED</a:t>
              </a:r>
            </a:p>
          </p:txBody>
        </p:sp>
        <p:sp>
          <p:nvSpPr>
            <p:cNvPr id="67" name="TextBox 50"/>
            <p:cNvSpPr txBox="1"/>
            <p:nvPr/>
          </p:nvSpPr>
          <p:spPr>
            <a:xfrm>
              <a:off x="4648076" y="3777421"/>
              <a:ext cx="53689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THUR</a:t>
              </a:r>
            </a:p>
          </p:txBody>
        </p:sp>
        <p:sp>
          <p:nvSpPr>
            <p:cNvPr id="74" name="TextBox 58"/>
            <p:cNvSpPr txBox="1"/>
            <p:nvPr/>
          </p:nvSpPr>
          <p:spPr>
            <a:xfrm>
              <a:off x="5439004" y="3777421"/>
              <a:ext cx="387668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FRI</a:t>
              </a:r>
            </a:p>
          </p:txBody>
        </p:sp>
        <p:sp>
          <p:nvSpPr>
            <p:cNvPr id="75" name="TextBox 59"/>
            <p:cNvSpPr txBox="1"/>
            <p:nvPr/>
          </p:nvSpPr>
          <p:spPr>
            <a:xfrm>
              <a:off x="6151716" y="3777421"/>
              <a:ext cx="428943" cy="243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0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SAT</a:t>
              </a:r>
            </a:p>
          </p:txBody>
        </p:sp>
      </p:grpSp>
    </p:spTree>
    <p:extLst>
      <p:ext uri="{BB962C8B-B14F-4D97-AF65-F5344CB8AC3E}">
        <p14:creationId val="391535848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5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4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4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4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4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27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4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3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4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33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任意多边形 13"/>
          <p:cNvSpPr/>
          <p:nvPr/>
        </p:nvSpPr>
        <p:spPr>
          <a:xfrm>
            <a:off x="2933700" y="1625600"/>
            <a:ext cx="3505200" cy="2578100"/>
          </a:xfrm>
          <a:custGeom>
            <a:gdLst>
              <a:gd fmla="*/ 0 w 3505200" name="connsiteX0"/>
              <a:gd fmla="*/ 0 h 2578100" name="connsiteY0"/>
              <a:gd fmla="*/ 1447800 w 3505200" name="connsiteX1"/>
              <a:gd fmla="*/ 609600 h 2578100" name="connsiteY1"/>
              <a:gd fmla="*/ 863600 w 3505200" name="connsiteX2"/>
              <a:gd fmla="*/ 1447800 h 2578100" name="connsiteY2"/>
              <a:gd fmla="*/ 3505200 w 3505200" name="connsiteX3"/>
              <a:gd fmla="*/ 1168400 h 2578100" name="connsiteY3"/>
              <a:gd fmla="*/ 1689100 w 3505200" name="connsiteX4"/>
              <a:gd fmla="*/ 2578100 h 257810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578100" w="3505200">
                <a:moveTo>
                  <a:pt x="0" y="0"/>
                </a:moveTo>
                <a:lnTo>
                  <a:pt x="1447800" y="609600"/>
                </a:lnTo>
                <a:lnTo>
                  <a:pt x="863600" y="1447800"/>
                </a:lnTo>
                <a:lnTo>
                  <a:pt x="3505200" y="1168400"/>
                </a:lnTo>
                <a:lnTo>
                  <a:pt x="1689100" y="2578100"/>
                </a:ln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>
            <a:off x="2318172" y="1089174"/>
            <a:ext cx="1080120" cy="1080120"/>
            <a:chOff x="2318172" y="1089174"/>
            <a:chExt cx="1080120" cy="1080120"/>
          </a:xfrm>
        </p:grpSpPr>
        <p:sp>
          <p:nvSpPr>
            <p:cNvPr id="2" name="椭圆 1"/>
            <p:cNvSpPr/>
            <p:nvPr/>
          </p:nvSpPr>
          <p:spPr>
            <a:xfrm>
              <a:off x="2318172" y="1089174"/>
              <a:ext cx="1080120" cy="1080120"/>
            </a:xfrm>
            <a:prstGeom prst="ellipse">
              <a:avLst/>
            </a:prstGeom>
            <a:solidFill>
              <a:srgbClr val="A6C36B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2595313" y="1302434"/>
              <a:ext cx="60198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36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01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067551" y="2453755"/>
            <a:ext cx="709736" cy="709736"/>
            <a:chOff x="6067551" y="2453755"/>
            <a:chExt cx="709736" cy="709736"/>
          </a:xfrm>
        </p:grpSpPr>
        <p:sp>
          <p:nvSpPr>
            <p:cNvPr id="8" name="椭圆 7"/>
            <p:cNvSpPr/>
            <p:nvPr/>
          </p:nvSpPr>
          <p:spPr>
            <a:xfrm>
              <a:off x="6067551" y="2453755"/>
              <a:ext cx="709736" cy="709736"/>
            </a:xfrm>
            <a:prstGeom prst="ellipse">
              <a:avLst/>
            </a:prstGeom>
            <a:solidFill>
              <a:srgbClr val="FF6666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164452" y="2562126"/>
              <a:ext cx="49879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04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141664" y="3734991"/>
            <a:ext cx="887536" cy="887536"/>
            <a:chOff x="4141664" y="3734991"/>
            <a:chExt cx="887536" cy="887536"/>
          </a:xfrm>
        </p:grpSpPr>
        <p:sp>
          <p:nvSpPr>
            <p:cNvPr id="10" name="椭圆 9"/>
            <p:cNvSpPr/>
            <p:nvPr/>
          </p:nvSpPr>
          <p:spPr>
            <a:xfrm>
              <a:off x="4141664" y="3734991"/>
              <a:ext cx="887536" cy="887536"/>
            </a:xfrm>
            <a:prstGeom prst="ellipse">
              <a:avLst/>
            </a:prstGeom>
            <a:solidFill>
              <a:srgbClr val="A6C36B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318913" y="3917149"/>
              <a:ext cx="5638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05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544764" y="2795191"/>
            <a:ext cx="495544" cy="493836"/>
            <a:chOff x="3544764" y="2795191"/>
            <a:chExt cx="495544" cy="493836"/>
          </a:xfrm>
        </p:grpSpPr>
        <p:sp>
          <p:nvSpPr>
            <p:cNvPr id="7" name="椭圆 6"/>
            <p:cNvSpPr/>
            <p:nvPr/>
          </p:nvSpPr>
          <p:spPr>
            <a:xfrm>
              <a:off x="3544764" y="2795191"/>
              <a:ext cx="493836" cy="49383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581528" y="2852449"/>
              <a:ext cx="4543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03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132139" y="1991916"/>
            <a:ext cx="462086" cy="462086"/>
            <a:chOff x="4132139" y="1991916"/>
            <a:chExt cx="462086" cy="462086"/>
          </a:xfrm>
        </p:grpSpPr>
        <p:sp>
          <p:nvSpPr>
            <p:cNvPr id="5" name="椭圆 4"/>
            <p:cNvSpPr/>
            <p:nvPr/>
          </p:nvSpPr>
          <p:spPr>
            <a:xfrm>
              <a:off x="4132139" y="1991916"/>
              <a:ext cx="462086" cy="462086"/>
            </a:xfrm>
            <a:prstGeom prst="ellipse">
              <a:avLst/>
            </a:prstGeom>
            <a:solidFill>
              <a:srgbClr val="A6C36B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167417" y="2054099"/>
              <a:ext cx="394018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6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02</a:t>
              </a: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5134342" y="1551213"/>
            <a:ext cx="1096863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r>
              <a:rPr altLang="zh-CN" lang="en-US" sz="700">
                <a:solidFill>
                  <a:schemeClr val="tx1">
                    <a:lumMod val="65000"/>
                    <a:lumOff val="35000"/>
                  </a:schemeClr>
                </a:solidFill>
              </a:rPr>
              <a:t>this is a sample text. insert your desired text here. Again. 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1363266" y="1461418"/>
            <a:ext cx="1357982" cy="1357982"/>
            <a:chOff x="1579166" y="1385218"/>
            <a:chExt cx="1357982" cy="1357982"/>
          </a:xfrm>
        </p:grpSpPr>
        <p:sp>
          <p:nvSpPr>
            <p:cNvPr id="4" name="椭圆 3"/>
            <p:cNvSpPr/>
            <p:nvPr/>
          </p:nvSpPr>
          <p:spPr>
            <a:xfrm>
              <a:off x="1579166" y="1385218"/>
              <a:ext cx="1357982" cy="135798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831350" y="1619252"/>
              <a:ext cx="8536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b="1" lang="en-US" sz="800"/>
                <a:t>ADD A TITLE IN HERE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752247" y="1975828"/>
              <a:ext cx="1032081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445375" y="1497932"/>
            <a:ext cx="1386159" cy="1386159"/>
            <a:chOff x="6407275" y="1548732"/>
            <a:chExt cx="1386159" cy="1386159"/>
          </a:xfrm>
        </p:grpSpPr>
        <p:sp>
          <p:nvSpPr>
            <p:cNvPr id="9" name="椭圆 8"/>
            <p:cNvSpPr/>
            <p:nvPr/>
          </p:nvSpPr>
          <p:spPr>
            <a:xfrm>
              <a:off x="6407275" y="1548732"/>
              <a:ext cx="1386159" cy="1386159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670051" y="1797052"/>
              <a:ext cx="8536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b="1" lang="en-US" sz="800"/>
                <a:t>ADD A TITLE IN HERE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590947" y="2153628"/>
              <a:ext cx="1032081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insert your desired text here. Again. 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251200" y="3670027"/>
            <a:ext cx="1072847" cy="1054100"/>
            <a:chOff x="3314700" y="3670027"/>
            <a:chExt cx="1072847" cy="1054100"/>
          </a:xfrm>
        </p:grpSpPr>
        <p:sp>
          <p:nvSpPr>
            <p:cNvPr id="11" name="椭圆 10"/>
            <p:cNvSpPr/>
            <p:nvPr/>
          </p:nvSpPr>
          <p:spPr>
            <a:xfrm>
              <a:off x="3314700" y="3670027"/>
              <a:ext cx="1054100" cy="10541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418850" y="3892552"/>
              <a:ext cx="853613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b="1" lang="en-US" sz="800"/>
                <a:t>ADD A TITLE IN HERE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3334053" y="4242028"/>
              <a:ext cx="1043305" cy="2133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8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this is a sample text. 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35647" y="1506011"/>
            <a:ext cx="721985" cy="659066"/>
            <a:chOff x="4335647" y="1506011"/>
            <a:chExt cx="721985" cy="659066"/>
          </a:xfrm>
        </p:grpSpPr>
        <p:sp>
          <p:nvSpPr>
            <p:cNvPr id="6" name="椭圆 5"/>
            <p:cNvSpPr/>
            <p:nvPr/>
          </p:nvSpPr>
          <p:spPr>
            <a:xfrm>
              <a:off x="4357564" y="1506011"/>
              <a:ext cx="659066" cy="659066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2700">
              <a:solidFill>
                <a:schemeClr val="bg1"/>
              </a:solidFill>
            </a:ln>
            <a:effectLst>
              <a:outerShdw algn="tr" blurRad="152400" dir="8100000" dist="63500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4335647" y="1663370"/>
              <a:ext cx="72198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b="1" lang="en-US" sz="600"/>
                <a:t>ADD A TITLE IN HERE</a:t>
              </a:r>
            </a:p>
          </p:txBody>
        </p:sp>
      </p:grpSp>
    </p:spTree>
    <p:extLst>
      <p:ext uri="{BB962C8B-B14F-4D97-AF65-F5344CB8AC3E}">
        <p14:creationId val="125702629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42" presetSubtype="0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42" presetSubtype="0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1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900" id="5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27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125410" y="3606899"/>
            <a:ext cx="1774774" cy="1118968"/>
            <a:chOff x="1277810" y="3159859"/>
            <a:chExt cx="1774774" cy="1118968"/>
          </a:xfrm>
        </p:grpSpPr>
        <p:sp>
          <p:nvSpPr>
            <p:cNvPr id="7" name="TextBox 6"/>
            <p:cNvSpPr txBox="1"/>
            <p:nvPr/>
          </p:nvSpPr>
          <p:spPr>
            <a:xfrm>
              <a:off x="1787529" y="3159859"/>
              <a:ext cx="6702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rgbClr val="FF6666"/>
                  </a:solidFill>
                  <a:latin charset="0" panose="020b0806030902050204" pitchFamily="34" typeface="Impact"/>
                  <a:ea charset="-122" pitchFamily="2" typeface="方正大黑简体"/>
                </a:rPr>
                <a:t>2012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277810" y="3724828"/>
              <a:ext cx="177477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6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41" name="TextBox 9"/>
            <p:cNvSpPr txBox="1"/>
            <p:nvPr/>
          </p:nvSpPr>
          <p:spPr>
            <a:xfrm>
              <a:off x="1617611" y="3562748"/>
              <a:ext cx="1084580" cy="2286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a04020102020204" pitchFamily="34" typeface="Arial Black"/>
                  <a:ea charset="-122" pitchFamily="2" typeface="方正大黑简体"/>
                  <a:cs charset="0" pitchFamily="34" typeface="Arial"/>
                </a:rPr>
                <a:t>Your text here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613616" y="3606899"/>
            <a:ext cx="1774774" cy="1118968"/>
            <a:chOff x="1277810" y="3159859"/>
            <a:chExt cx="1774774" cy="1118968"/>
          </a:xfrm>
        </p:grpSpPr>
        <p:sp>
          <p:nvSpPr>
            <p:cNvPr id="53" name="TextBox 6"/>
            <p:cNvSpPr txBox="1"/>
            <p:nvPr/>
          </p:nvSpPr>
          <p:spPr>
            <a:xfrm>
              <a:off x="1787529" y="3159859"/>
              <a:ext cx="6781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rgbClr val="A6C36B"/>
                  </a:solidFill>
                  <a:latin charset="0" panose="020b0806030902050204" pitchFamily="34" typeface="Impact"/>
                  <a:ea charset="-122" pitchFamily="2" typeface="方正大黑简体"/>
                </a:rPr>
                <a:t>2013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277810" y="3724828"/>
              <a:ext cx="177477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6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55" name="TextBox 9"/>
            <p:cNvSpPr txBox="1"/>
            <p:nvPr/>
          </p:nvSpPr>
          <p:spPr>
            <a:xfrm>
              <a:off x="1617611" y="3562748"/>
              <a:ext cx="1084580" cy="2286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a04020102020204" pitchFamily="34" typeface="Arial Black"/>
                  <a:ea charset="-122" pitchFamily="2" typeface="方正大黑简体"/>
                  <a:cs charset="0" pitchFamily="34" typeface="Arial"/>
                </a:rPr>
                <a:t>Your text here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6198806" y="3606899"/>
            <a:ext cx="1774774" cy="1118968"/>
            <a:chOff x="1277810" y="3159859"/>
            <a:chExt cx="1774774" cy="1118968"/>
          </a:xfrm>
        </p:grpSpPr>
        <p:sp>
          <p:nvSpPr>
            <p:cNvPr id="57" name="TextBox 6"/>
            <p:cNvSpPr txBox="1"/>
            <p:nvPr/>
          </p:nvSpPr>
          <p:spPr>
            <a:xfrm>
              <a:off x="1822752" y="3159859"/>
              <a:ext cx="6702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charset="0" panose="020b0806030902050204" pitchFamily="34" typeface="Impact"/>
                  <a:ea charset="-122" pitchFamily="2" typeface="方正大黑简体"/>
                </a:rPr>
                <a:t>2014</a:t>
              </a: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277810" y="3724828"/>
              <a:ext cx="177477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6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59" name="TextBox 9"/>
            <p:cNvSpPr txBox="1"/>
            <p:nvPr/>
          </p:nvSpPr>
          <p:spPr>
            <a:xfrm>
              <a:off x="1617610" y="3562748"/>
              <a:ext cx="1084580" cy="2286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a04020102020204" pitchFamily="34" typeface="Arial Black"/>
                  <a:ea charset="-122" pitchFamily="2" typeface="方正大黑简体"/>
                  <a:cs charset="0" pitchFamily="34" typeface="Arial"/>
                </a:rPr>
                <a:t>Your text here</a:t>
              </a:r>
            </a:p>
          </p:txBody>
        </p:sp>
      </p:grpSp>
      <p:sp>
        <p:nvSpPr>
          <p:cNvPr id="4" name="六边形 3"/>
          <p:cNvSpPr/>
          <p:nvPr/>
        </p:nvSpPr>
        <p:spPr>
          <a:xfrm rot="5400000">
            <a:off x="1202713" y="1637420"/>
            <a:ext cx="1327205" cy="1144142"/>
          </a:xfrm>
          <a:prstGeom prst="hexagon">
            <a:avLst/>
          </a:prstGeom>
          <a:blipFill>
            <a:blip r:embed="rId2"/>
            <a:stretch>
              <a:fillRect/>
            </a:stretch>
          </a:blipFill>
          <a:ln w="76200">
            <a:solidFill>
              <a:schemeClr val="bg1"/>
            </a:solidFill>
            <a:miter lim="800000"/>
          </a:ln>
          <a:effectLst>
            <a:outerShdw algn="tr" blurRad="152400" dir="8100000" dist="63500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六边形 15"/>
          <p:cNvSpPr/>
          <p:nvPr/>
        </p:nvSpPr>
        <p:spPr>
          <a:xfrm rot="5400000">
            <a:off x="2472813" y="2468326"/>
            <a:ext cx="1327205" cy="1144142"/>
          </a:xfrm>
          <a:prstGeom prst="hexagon">
            <a:avLst/>
          </a:prstGeom>
          <a:blipFill>
            <a:blip r:embed="rId3"/>
            <a:stretch>
              <a:fillRect/>
            </a:stretch>
          </a:blipFill>
          <a:ln w="76200">
            <a:solidFill>
              <a:schemeClr val="bg1"/>
            </a:solidFill>
            <a:miter lim="800000"/>
          </a:ln>
          <a:effectLst>
            <a:outerShdw algn="tr" blurRad="152400" dir="8100000" dist="63500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六边形 16"/>
          <p:cNvSpPr/>
          <p:nvPr/>
        </p:nvSpPr>
        <p:spPr>
          <a:xfrm rot="5400000">
            <a:off x="3759618" y="1655170"/>
            <a:ext cx="1327205" cy="1144142"/>
          </a:xfrm>
          <a:prstGeom prst="hexagon">
            <a:avLst/>
          </a:prstGeom>
          <a:blipFill>
            <a:blip r:embed="rId4"/>
            <a:stretch>
              <a:fillRect/>
            </a:stretch>
          </a:blipFill>
          <a:ln w="76200">
            <a:solidFill>
              <a:schemeClr val="bg1"/>
            </a:solidFill>
            <a:miter lim="800000"/>
          </a:ln>
          <a:effectLst>
            <a:outerShdw algn="tr" blurRad="152400" dir="8100000" dist="63500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六边形 17"/>
          <p:cNvSpPr/>
          <p:nvPr/>
        </p:nvSpPr>
        <p:spPr>
          <a:xfrm rot="5400000">
            <a:off x="5042399" y="809083"/>
            <a:ext cx="1327205" cy="1144142"/>
          </a:xfrm>
          <a:prstGeom prst="hexagon">
            <a:avLst/>
          </a:prstGeom>
          <a:blipFill>
            <a:blip r:embed="rId5"/>
            <a:stretch>
              <a:fillRect/>
            </a:stretch>
          </a:blipFill>
          <a:ln w="76200">
            <a:solidFill>
              <a:schemeClr val="bg1"/>
            </a:solidFill>
            <a:miter lim="800000"/>
          </a:ln>
          <a:effectLst>
            <a:outerShdw algn="tr" blurRad="152400" dir="8100000" dist="63500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六边形 19"/>
          <p:cNvSpPr/>
          <p:nvPr/>
        </p:nvSpPr>
        <p:spPr>
          <a:xfrm rot="16200000">
            <a:off x="5041221" y="2468324"/>
            <a:ext cx="1327205" cy="1144142"/>
          </a:xfrm>
          <a:prstGeom prst="hexagon">
            <a:avLst/>
          </a:prstGeom>
          <a:blipFill>
            <a:blip r:embed="rId6"/>
            <a:stretch>
              <a:fillRect/>
            </a:stretch>
          </a:blipFill>
          <a:ln w="76200">
            <a:solidFill>
              <a:schemeClr val="bg1"/>
            </a:solidFill>
            <a:miter lim="800000"/>
          </a:ln>
          <a:effectLst>
            <a:outerShdw algn="tr" blurRad="152400" dir="8100000" dist="63500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六边形 20"/>
          <p:cNvSpPr/>
          <p:nvPr/>
        </p:nvSpPr>
        <p:spPr>
          <a:xfrm rot="5400000">
            <a:off x="6311688" y="1646798"/>
            <a:ext cx="1327205" cy="1144142"/>
          </a:xfrm>
          <a:prstGeom prst="hexagon">
            <a:avLst/>
          </a:prstGeom>
          <a:blipFill>
            <a:blip r:embed="rId7"/>
            <a:stretch>
              <a:fillRect/>
            </a:stretch>
          </a:blipFill>
          <a:ln w="76200">
            <a:solidFill>
              <a:schemeClr val="bg1"/>
            </a:solidFill>
            <a:miter lim="800000"/>
          </a:ln>
          <a:effectLst>
            <a:outerShdw algn="tr" blurRad="152400" dir="8100000" dist="63500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294998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5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5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9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75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75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75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5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5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18" nodeType="withEffect" presetClass="entr" presetID="4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75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75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75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5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5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27" nodeType="withEffect" presetClass="entr" presetID="45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750" id="2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75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75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1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5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5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36" nodeType="withEffect" presetClass="entr" presetID="45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750" id="3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75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75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5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50" fill="hold" id="4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45" nodeType="withEffect" presetClass="entr" presetID="45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750" id="4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750" fill="hold" id="4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750" fill="hold" id="4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5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5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54" nodeType="withEffect" presetClass="entr" presetID="4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750" id="5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750" fill="hold" id="5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750" fill="hold" id="5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2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6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2" presetSubtype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6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2" presetSubtype="1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6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1" spid="4"/>
      <p:bldP grpId="0" spid="16"/>
      <p:bldP grpId="1" spid="16"/>
      <p:bldP grpId="0" spid="17"/>
      <p:bldP grpId="1" spid="17"/>
      <p:bldP grpId="0" spid="18"/>
      <p:bldP grpId="1" spid="18"/>
      <p:bldP grpId="0" spid="20"/>
      <p:bldP grpId="1" spid="20"/>
      <p:bldP grpId="0" spid="21"/>
      <p:bldP grpId="1" spid="21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弧形 10"/>
          <p:cNvSpPr/>
          <p:nvPr/>
        </p:nvSpPr>
        <p:spPr>
          <a:xfrm rot="15822328">
            <a:off x="4621788" y="2062773"/>
            <a:ext cx="1315414" cy="1390281"/>
          </a:xfrm>
          <a:prstGeom prst="arc">
            <a:avLst>
              <a:gd fmla="val 16200000" name="adj1"/>
              <a:gd fmla="val 20714443" name="adj2"/>
            </a:avLst>
          </a:prstGeom>
          <a:ln>
            <a:solidFill>
              <a:schemeClr val="bg1">
                <a:lumMod val="75000"/>
              </a:schemeClr>
            </a:solidFill>
            <a:prstDash val="dash"/>
            <a:headEnd type="none"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弧形 93"/>
          <p:cNvSpPr/>
          <p:nvPr/>
        </p:nvSpPr>
        <p:spPr>
          <a:xfrm rot="18902000">
            <a:off x="5805841" y="1138995"/>
            <a:ext cx="1538049" cy="1625590"/>
          </a:xfrm>
          <a:prstGeom prst="arc">
            <a:avLst>
              <a:gd fmla="val 16200000" name="adj1"/>
              <a:gd fmla="val 20714443" name="adj2"/>
            </a:avLst>
          </a:prstGeom>
          <a:ln>
            <a:solidFill>
              <a:schemeClr val="bg1">
                <a:lumMod val="75000"/>
              </a:schemeClr>
            </a:solidFill>
            <a:prstDash val="dash"/>
            <a:headEnd type="none"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5" name="弧形 94"/>
          <p:cNvSpPr/>
          <p:nvPr/>
        </p:nvSpPr>
        <p:spPr>
          <a:xfrm rot="7572609">
            <a:off x="5723635" y="2917188"/>
            <a:ext cx="1664592" cy="1759334"/>
          </a:xfrm>
          <a:prstGeom prst="arc">
            <a:avLst>
              <a:gd fmla="val 16200000" name="adj1"/>
              <a:gd fmla="val 20714443" name="adj2"/>
            </a:avLst>
          </a:prstGeom>
          <a:ln>
            <a:solidFill>
              <a:schemeClr val="bg1">
                <a:lumMod val="75000"/>
              </a:schemeClr>
            </a:solidFill>
            <a:prstDash val="dash"/>
            <a:headEnd type="none"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6" name="弧形 95"/>
          <p:cNvSpPr/>
          <p:nvPr/>
        </p:nvSpPr>
        <p:spPr>
          <a:xfrm rot="1122031">
            <a:off x="7349318" y="2358951"/>
            <a:ext cx="936364" cy="989658"/>
          </a:xfrm>
          <a:prstGeom prst="arc">
            <a:avLst>
              <a:gd fmla="val 16200000" name="adj1"/>
              <a:gd fmla="val 20714443" name="adj2"/>
            </a:avLst>
          </a:prstGeom>
          <a:ln>
            <a:solidFill>
              <a:schemeClr val="bg1">
                <a:lumMod val="75000"/>
              </a:schemeClr>
            </a:solidFill>
            <a:prstDash val="dash"/>
            <a:headEnd type="none"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文本框 96"/>
          <p:cNvSpPr txBox="1"/>
          <p:nvPr/>
        </p:nvSpPr>
        <p:spPr>
          <a:xfrm>
            <a:off x="856327" y="2485155"/>
            <a:ext cx="3203083" cy="5715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tx1">
                    <a:lumMod val="75000"/>
                    <a:lumOff val="25000"/>
                  </a:schemeClr>
                </a:solidFill>
                <a:latin charset="0" pitchFamily="34" typeface="Arial"/>
                <a:cs charset="0" pitchFamily="34" typeface="Arial"/>
              </a:defRPr>
            </a:lvl1pPr>
          </a:lstStyle>
          <a:p>
            <a:pPr>
              <a:lnSpc>
                <a:spcPct val="150000"/>
              </a:lnSpc>
            </a:pPr>
            <a:r>
              <a:rPr altLang="zh-CN"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this is a sample text. insert your desired text here. Again. this is a dummy text. enter your own text here. this is a sample text. insert your desired text here. Again. this is a dummy text. enter your own text here.</a:t>
            </a:r>
          </a:p>
        </p:txBody>
      </p:sp>
      <p:sp>
        <p:nvSpPr>
          <p:cNvPr id="98" name="TextBox 9"/>
          <p:cNvSpPr txBox="1"/>
          <p:nvPr/>
        </p:nvSpPr>
        <p:spPr>
          <a:xfrm>
            <a:off x="856328" y="2140065"/>
            <a:ext cx="1744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b="1" sz="900">
                <a:solidFill>
                  <a:schemeClr val="bg1">
                    <a:lumMod val="95000"/>
                  </a:schemeClr>
                </a:solidFill>
                <a:latin charset="0" pitchFamily="34" typeface="Arial"/>
                <a:ea charset="-122" pitchFamily="2" typeface="方正大黑简体"/>
                <a:cs charset="0" pitchFamily="34" typeface="Arial"/>
              </a:defRPr>
            </a:lvl1pPr>
          </a:lstStyle>
          <a:p>
            <a:r>
              <a:rPr altLang="zh-CN" b="0" lang="en-US" sz="140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856327" y="3120157"/>
            <a:ext cx="3262557" cy="548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r>
              <a:rPr altLang="zh-CN" lang="en-US" sz="700"/>
              <a:t>this is a sample text. insert your desired text here. Again. this is a dummy text. enter your own text here. this is a sample text. insert your desired text here. Again. this is a dummy text. enter your own text here.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5680471" y="2674568"/>
            <a:ext cx="1756152" cy="1756152"/>
            <a:chOff x="5680471" y="2674568"/>
            <a:chExt cx="1756152" cy="1756152"/>
          </a:xfrm>
        </p:grpSpPr>
        <p:grpSp>
          <p:nvGrpSpPr>
            <p:cNvPr id="8" name="组合 7"/>
            <p:cNvGrpSpPr/>
            <p:nvPr/>
          </p:nvGrpSpPr>
          <p:grpSpPr>
            <a:xfrm>
              <a:off x="5680471" y="2674568"/>
              <a:ext cx="1756152" cy="1756152"/>
              <a:chOff x="5611081" y="2655659"/>
              <a:chExt cx="1914650" cy="1914650"/>
            </a:xfrm>
          </p:grpSpPr>
          <p:sp>
            <p:nvSpPr>
              <p:cNvPr id="44" name="齿轮1"/>
              <p:cNvSpPr/>
              <p:nvPr/>
            </p:nvSpPr>
            <p:spPr>
              <a:xfrm>
                <a:off x="5611081" y="2655659"/>
                <a:ext cx="1914650" cy="1914650"/>
              </a:xfrm>
              <a:custGeom>
                <a:gdLst>
                  <a:gd fmla="*/ 1586555 w 2235200" name="connsiteX0"/>
                  <a:gd fmla="*/ 356377 h 2235200" name="connsiteY0"/>
                  <a:gd fmla="*/ 1760418 w 2235200" name="connsiteX1"/>
                  <a:gd fmla="*/ 210481 h 2235200" name="connsiteY1"/>
                  <a:gd fmla="*/ 1899314 w 2235200" name="connsiteX2"/>
                  <a:gd fmla="*/ 327029 h 2235200" name="connsiteY2"/>
                  <a:gd fmla="*/ 1785825 w 2235200" name="connsiteX3"/>
                  <a:gd fmla="*/ 523585 h 2235200" name="connsiteY3"/>
                  <a:gd fmla="*/ 1966144 w 2235200" name="connsiteX4"/>
                  <a:gd fmla="*/ 835907 h 2235200" name="connsiteY4"/>
                  <a:gd fmla="*/ 2193112 w 2235200" name="connsiteX5"/>
                  <a:gd fmla="*/ 835901 h 2235200" name="connsiteY5"/>
                  <a:gd fmla="*/ 2224597 w 2235200" name="connsiteX6"/>
                  <a:gd fmla="*/ 1014463 h 2235200" name="connsiteY6"/>
                  <a:gd fmla="*/ 2011316 w 2235200" name="connsiteX7"/>
                  <a:gd fmla="*/ 1092085 h 2235200" name="connsiteY7"/>
                  <a:gd fmla="*/ 1948692 w 2235200" name="connsiteX8"/>
                  <a:gd fmla="*/ 1447245 h 2235200" name="connsiteY8"/>
                  <a:gd fmla="*/ 2122562 w 2235200" name="connsiteX9"/>
                  <a:gd fmla="*/ 1593132 h 2235200" name="connsiteY9"/>
                  <a:gd fmla="*/ 2031904 w 2235200" name="connsiteX10"/>
                  <a:gd fmla="*/ 1750157 h 2235200" name="connsiteY10"/>
                  <a:gd fmla="*/ 1818627 w 2235200" name="connsiteX11"/>
                  <a:gd fmla="*/ 1672524 h 2235200" name="connsiteY11"/>
                  <a:gd fmla="*/ 1542362 w 2235200" name="connsiteX12"/>
                  <a:gd fmla="*/ 1904338 h 2235200" name="connsiteY12"/>
                  <a:gd fmla="*/ 1581780 w 2235200" name="connsiteX13"/>
                  <a:gd fmla="*/ 2127856 h 2235200" name="connsiteY13"/>
                  <a:gd fmla="*/ 1411398 w 2235200" name="connsiteX14"/>
                  <a:gd fmla="*/ 2189870 h 2235200" name="connsiteY14"/>
                  <a:gd fmla="*/ 1297919 w 2235200" name="connsiteX15"/>
                  <a:gd fmla="*/ 1993308 h 2235200" name="connsiteY15"/>
                  <a:gd fmla="*/ 937280 w 2235200" name="connsiteX16"/>
                  <a:gd fmla="*/ 1993308 h 2235200" name="connsiteY16"/>
                  <a:gd fmla="*/ 823802 w 2235200" name="connsiteX17"/>
                  <a:gd fmla="*/ 2189870 h 2235200" name="connsiteY17"/>
                  <a:gd fmla="*/ 653420 w 2235200" name="connsiteX18"/>
                  <a:gd fmla="*/ 2127856 h 2235200" name="connsiteY18"/>
                  <a:gd fmla="*/ 692839 w 2235200" name="connsiteX19"/>
                  <a:gd fmla="*/ 1904338 h 2235200" name="connsiteY19"/>
                  <a:gd fmla="*/ 416574 w 2235200" name="connsiteX20"/>
                  <a:gd fmla="*/ 1672524 h 2235200" name="connsiteY20"/>
                  <a:gd fmla="*/ 203296 w 2235200" name="connsiteX21"/>
                  <a:gd fmla="*/ 1750157 h 2235200" name="connsiteY21"/>
                  <a:gd fmla="*/ 112638 w 2235200" name="connsiteX22"/>
                  <a:gd fmla="*/ 1593132 h 2235200" name="connsiteY22"/>
                  <a:gd fmla="*/ 286508 w 2235200" name="connsiteX23"/>
                  <a:gd fmla="*/ 1447245 h 2235200" name="connsiteY23"/>
                  <a:gd fmla="*/ 223884 w 2235200" name="connsiteX24"/>
                  <a:gd fmla="*/ 1092085 h 2235200" name="connsiteY24"/>
                  <a:gd fmla="*/ 10603 w 2235200" name="connsiteX25"/>
                  <a:gd fmla="*/ 1014463 h 2235200" name="connsiteY25"/>
                  <a:gd fmla="*/ 42088 w 2235200" name="connsiteX26"/>
                  <a:gd fmla="*/ 835901 h 2235200" name="connsiteY26"/>
                  <a:gd fmla="*/ 269055 w 2235200" name="connsiteX27"/>
                  <a:gd fmla="*/ 835907 h 2235200" name="connsiteY27"/>
                  <a:gd fmla="*/ 449374 w 2235200" name="connsiteX28"/>
                  <a:gd fmla="*/ 523585 h 2235200" name="connsiteY28"/>
                  <a:gd fmla="*/ 335886 w 2235200" name="connsiteX29"/>
                  <a:gd fmla="*/ 327029 h 2235200" name="connsiteY29"/>
                  <a:gd fmla="*/ 474782 w 2235200" name="connsiteX30"/>
                  <a:gd fmla="*/ 210481 h 2235200" name="connsiteY30"/>
                  <a:gd fmla="*/ 648645 w 2235200" name="connsiteX31"/>
                  <a:gd fmla="*/ 356377 h 2235200" name="connsiteY31"/>
                  <a:gd fmla="*/ 987535 w 2235200" name="connsiteX32"/>
                  <a:gd fmla="*/ 233031 h 2235200" name="connsiteY32"/>
                  <a:gd fmla="*/ 1026942 w 2235200" name="connsiteX33"/>
                  <a:gd fmla="*/ 9511 h 2235200" name="connsiteY33"/>
                  <a:gd fmla="*/ 1208258 w 2235200" name="connsiteX34"/>
                  <a:gd fmla="*/ 9511 h 2235200" name="connsiteY34"/>
                  <a:gd fmla="*/ 1247665 w 2235200" name="connsiteX35"/>
                  <a:gd fmla="*/ 233031 h 2235200" name="connsiteY35"/>
                  <a:gd fmla="*/ 1586555 w 2235200" name="connsiteX36"/>
                  <a:gd fmla="*/ 356377 h 2235200" name="connsiteY3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b="b" l="l" r="r" t="t"/>
                <a:pathLst>
                  <a:path h="2235200" w="2235200">
                    <a:moveTo>
                      <a:pt x="1586555" y="356377"/>
                    </a:moveTo>
                    <a:lnTo>
                      <a:pt x="1760418" y="210481"/>
                    </a:lnTo>
                    <a:lnTo>
                      <a:pt x="1899314" y="327029"/>
                    </a:lnTo>
                    <a:lnTo>
                      <a:pt x="1785825" y="523585"/>
                    </a:lnTo>
                    <a:cubicBezTo>
                      <a:pt x="1866522" y="614364"/>
                      <a:pt x="1927876" y="720632"/>
                      <a:pt x="1966144" y="835907"/>
                    </a:cubicBezTo>
                    <a:lnTo>
                      <a:pt x="2193112" y="835901"/>
                    </a:lnTo>
                    <a:lnTo>
                      <a:pt x="2224597" y="1014463"/>
                    </a:lnTo>
                    <a:lnTo>
                      <a:pt x="2011316" y="1092085"/>
                    </a:lnTo>
                    <a:cubicBezTo>
                      <a:pt x="2014782" y="1213496"/>
                      <a:pt x="1993474" y="1334341"/>
                      <a:pt x="1948692" y="1447245"/>
                    </a:cubicBezTo>
                    <a:lnTo>
                      <a:pt x="2122562" y="1593132"/>
                    </a:lnTo>
                    <a:lnTo>
                      <a:pt x="2031904" y="1750157"/>
                    </a:lnTo>
                    <a:lnTo>
                      <a:pt x="1818627" y="1672524"/>
                    </a:lnTo>
                    <a:cubicBezTo>
                      <a:pt x="1743241" y="1767759"/>
                      <a:pt x="1649240" y="1846634"/>
                      <a:pt x="1542362" y="1904338"/>
                    </a:cubicBezTo>
                    <a:lnTo>
                      <a:pt x="1581780" y="2127856"/>
                    </a:lnTo>
                    <a:lnTo>
                      <a:pt x="1411398" y="2189870"/>
                    </a:lnTo>
                    <a:lnTo>
                      <a:pt x="1297919" y="1993308"/>
                    </a:lnTo>
                    <a:cubicBezTo>
                      <a:pt x="1178954" y="2017804"/>
                      <a:pt x="1056245" y="2017804"/>
                      <a:pt x="937280" y="1993308"/>
                    </a:cubicBezTo>
                    <a:lnTo>
                      <a:pt x="823802" y="2189870"/>
                    </a:lnTo>
                    <a:lnTo>
                      <a:pt x="653420" y="2127856"/>
                    </a:lnTo>
                    <a:lnTo>
                      <a:pt x="692839" y="1904338"/>
                    </a:lnTo>
                    <a:cubicBezTo>
                      <a:pt x="585961" y="1846634"/>
                      <a:pt x="491960" y="1767758"/>
                      <a:pt x="416574" y="1672524"/>
                    </a:cubicBezTo>
                    <a:lnTo>
                      <a:pt x="203296" y="1750157"/>
                    </a:lnTo>
                    <a:lnTo>
                      <a:pt x="112638" y="1593132"/>
                    </a:lnTo>
                    <a:lnTo>
                      <a:pt x="286508" y="1447245"/>
                    </a:lnTo>
                    <a:cubicBezTo>
                      <a:pt x="241726" y="1334341"/>
                      <a:pt x="220417" y="1213496"/>
                      <a:pt x="223884" y="1092085"/>
                    </a:cubicBezTo>
                    <a:lnTo>
                      <a:pt x="10603" y="1014463"/>
                    </a:lnTo>
                    <a:lnTo>
                      <a:pt x="42088" y="835901"/>
                    </a:lnTo>
                    <a:lnTo>
                      <a:pt x="269055" y="835907"/>
                    </a:lnTo>
                    <a:cubicBezTo>
                      <a:pt x="307323" y="720632"/>
                      <a:pt x="368677" y="614363"/>
                      <a:pt x="449374" y="523585"/>
                    </a:cubicBezTo>
                    <a:lnTo>
                      <a:pt x="335886" y="327029"/>
                    </a:lnTo>
                    <a:lnTo>
                      <a:pt x="474782" y="210481"/>
                    </a:lnTo>
                    <a:lnTo>
                      <a:pt x="648645" y="356377"/>
                    </a:lnTo>
                    <a:cubicBezTo>
                      <a:pt x="752057" y="292669"/>
                      <a:pt x="867366" y="250701"/>
                      <a:pt x="987535" y="233031"/>
                    </a:cubicBezTo>
                    <a:lnTo>
                      <a:pt x="1026942" y="9511"/>
                    </a:lnTo>
                    <a:lnTo>
                      <a:pt x="1208258" y="9511"/>
                    </a:lnTo>
                    <a:lnTo>
                      <a:pt x="1247665" y="233031"/>
                    </a:lnTo>
                    <a:cubicBezTo>
                      <a:pt x="1367834" y="250700"/>
                      <a:pt x="1483142" y="292669"/>
                      <a:pt x="1586555" y="35637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80" name="椭圆 79"/>
              <p:cNvSpPr/>
              <p:nvPr/>
            </p:nvSpPr>
            <p:spPr>
              <a:xfrm>
                <a:off x="5999646" y="3046836"/>
                <a:ext cx="1132296" cy="11322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</a:gradFill>
              <a:ln w="2540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9800000" scaled="0"/>
                </a:gradFill>
              </a:ln>
              <a:effectLst>
                <a:outerShdw algn="tr" dir="81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6394700" y="3221415"/>
              <a:ext cx="398922" cy="357074"/>
              <a:chOff x="1618649" y="3780727"/>
              <a:chExt cx="305312" cy="273284"/>
            </a:xfrm>
          </p:grpSpPr>
          <p:sp>
            <p:nvSpPr>
              <p:cNvPr id="102" name="Freeform 6"/>
              <p:cNvSpPr/>
              <p:nvPr/>
            </p:nvSpPr>
            <p:spPr bwMode="auto">
              <a:xfrm>
                <a:off x="1655669" y="3814004"/>
                <a:ext cx="227944" cy="240007"/>
              </a:xfrm>
              <a:custGeom>
                <a:gdLst>
                  <a:gd fmla="*/ 0 w 548" name="T0"/>
                  <a:gd fmla="*/ 189 h 577" name="T1"/>
                  <a:gd fmla="*/ 0 w 548" name="T2"/>
                  <a:gd fmla="*/ 562 h 577" name="T3"/>
                  <a:gd fmla="*/ 178 w 548" name="T4"/>
                  <a:gd fmla="*/ 577 h 577" name="T5"/>
                  <a:gd fmla="*/ 180 w 548" name="T6"/>
                  <a:gd fmla="*/ 340 h 577" name="T7"/>
                  <a:gd fmla="*/ 355 w 548" name="T8"/>
                  <a:gd fmla="*/ 343 h 577" name="T9"/>
                  <a:gd fmla="*/ 357 w 548" name="T10"/>
                  <a:gd fmla="*/ 577 h 577" name="T11"/>
                  <a:gd fmla="*/ 548 w 548" name="T12"/>
                  <a:gd fmla="*/ 562 h 577" name="T13"/>
                  <a:gd fmla="*/ 548 w 548" name="T14"/>
                  <a:gd fmla="*/ 173 h 577" name="T15"/>
                  <a:gd fmla="*/ 272 w 548" name="T16"/>
                  <a:gd fmla="*/ 0 h 577" name="T17"/>
                  <a:gd fmla="*/ 0 w 548" name="T18"/>
                  <a:gd fmla="*/ 189 h 57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7" w="548">
                    <a:moveTo>
                      <a:pt x="0" y="189"/>
                    </a:moveTo>
                    <a:lnTo>
                      <a:pt x="0" y="562"/>
                    </a:lnTo>
                    <a:lnTo>
                      <a:pt x="178" y="577"/>
                    </a:lnTo>
                    <a:lnTo>
                      <a:pt x="180" y="340"/>
                    </a:lnTo>
                    <a:lnTo>
                      <a:pt x="355" y="343"/>
                    </a:lnTo>
                    <a:lnTo>
                      <a:pt x="357" y="577"/>
                    </a:lnTo>
                    <a:lnTo>
                      <a:pt x="548" y="562"/>
                    </a:lnTo>
                    <a:lnTo>
                      <a:pt x="548" y="173"/>
                    </a:lnTo>
                    <a:lnTo>
                      <a:pt x="272" y="0"/>
                    </a:lnTo>
                    <a:lnTo>
                      <a:pt x="0" y="18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3" name="Freeform 7"/>
              <p:cNvSpPr/>
              <p:nvPr/>
            </p:nvSpPr>
            <p:spPr bwMode="auto">
              <a:xfrm>
                <a:off x="1618649" y="3780727"/>
                <a:ext cx="305312" cy="117716"/>
              </a:xfrm>
              <a:custGeom>
                <a:gdLst>
                  <a:gd fmla="*/ 304 w 311" name="T0"/>
                  <a:gd fmla="*/ 87 h 120" name="T1"/>
                  <a:gd fmla="*/ 157 w 311" name="T2"/>
                  <a:gd fmla="*/ 2 h 120" name="T3"/>
                  <a:gd fmla="*/ 153 w 311" name="T4"/>
                  <a:gd fmla="*/ 0 h 120" name="T5"/>
                  <a:gd fmla="*/ 146 w 311" name="T6"/>
                  <a:gd fmla="*/ 2 h 120" name="T7"/>
                  <a:gd fmla="*/ 6 w 311" name="T8"/>
                  <a:gd fmla="*/ 100 h 120" name="T9"/>
                  <a:gd fmla="*/ 4 w 311" name="T10"/>
                  <a:gd fmla="*/ 114 h 120" name="T11"/>
                  <a:gd fmla="*/ 18 w 311" name="T12"/>
                  <a:gd fmla="*/ 117 h 120" name="T13"/>
                  <a:gd fmla="*/ 152 w 311" name="T14"/>
                  <a:gd fmla="*/ 22 h 120" name="T15"/>
                  <a:gd fmla="*/ 294 w 311" name="T16"/>
                  <a:gd fmla="*/ 105 h 120" name="T17"/>
                  <a:gd fmla="*/ 308 w 311" name="T18"/>
                  <a:gd fmla="*/ 101 h 120" name="T19"/>
                  <a:gd fmla="*/ 304 w 311" name="T20"/>
                  <a:gd fmla="*/ 87 h 12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20" w="311">
                    <a:moveTo>
                      <a:pt x="304" y="87"/>
                    </a:moveTo>
                    <a:cubicBezTo>
                      <a:pt x="157" y="2"/>
                      <a:pt x="157" y="2"/>
                      <a:pt x="157" y="2"/>
                    </a:cubicBezTo>
                    <a:cubicBezTo>
                      <a:pt x="156" y="1"/>
                      <a:pt x="154" y="0"/>
                      <a:pt x="153" y="0"/>
                    </a:cubicBezTo>
                    <a:cubicBezTo>
                      <a:pt x="150" y="0"/>
                      <a:pt x="148" y="1"/>
                      <a:pt x="146" y="2"/>
                    </a:cubicBezTo>
                    <a:cubicBezTo>
                      <a:pt x="6" y="100"/>
                      <a:pt x="6" y="100"/>
                      <a:pt x="6" y="100"/>
                    </a:cubicBezTo>
                    <a:cubicBezTo>
                      <a:pt x="2" y="103"/>
                      <a:pt x="0" y="109"/>
                      <a:pt x="4" y="114"/>
                    </a:cubicBezTo>
                    <a:cubicBezTo>
                      <a:pt x="7" y="119"/>
                      <a:pt x="13" y="120"/>
                      <a:pt x="18" y="117"/>
                    </a:cubicBezTo>
                    <a:cubicBezTo>
                      <a:pt x="152" y="22"/>
                      <a:pt x="152" y="22"/>
                      <a:pt x="152" y="22"/>
                    </a:cubicBezTo>
                    <a:cubicBezTo>
                      <a:pt x="294" y="105"/>
                      <a:pt x="294" y="105"/>
                      <a:pt x="294" y="105"/>
                    </a:cubicBezTo>
                    <a:cubicBezTo>
                      <a:pt x="299" y="108"/>
                      <a:pt x="305" y="106"/>
                      <a:pt x="308" y="101"/>
                    </a:cubicBezTo>
                    <a:cubicBezTo>
                      <a:pt x="311" y="97"/>
                      <a:pt x="309" y="90"/>
                      <a:pt x="304" y="87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14" name="矩形 13"/>
            <p:cNvSpPr/>
            <p:nvPr/>
          </p:nvSpPr>
          <p:spPr>
            <a:xfrm>
              <a:off x="6293399" y="3598664"/>
              <a:ext cx="627380" cy="2286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21655" y="2210768"/>
            <a:ext cx="1277201" cy="1277202"/>
            <a:chOff x="4750230" y="2182193"/>
            <a:chExt cx="1277201" cy="1277202"/>
          </a:xfrm>
        </p:grpSpPr>
        <p:grpSp>
          <p:nvGrpSpPr>
            <p:cNvPr id="5" name="组合 4"/>
            <p:cNvGrpSpPr/>
            <p:nvPr/>
          </p:nvGrpSpPr>
          <p:grpSpPr>
            <a:xfrm>
              <a:off x="4750230" y="2182193"/>
              <a:ext cx="1277201" cy="1277202"/>
              <a:chOff x="4596883" y="2118846"/>
              <a:chExt cx="1392473" cy="1392473"/>
            </a:xfrm>
          </p:grpSpPr>
          <p:sp>
            <p:nvSpPr>
              <p:cNvPr id="45" name="齿轮2"/>
              <p:cNvSpPr/>
              <p:nvPr/>
            </p:nvSpPr>
            <p:spPr>
              <a:xfrm>
                <a:off x="4596883" y="2118846"/>
                <a:ext cx="1392473" cy="1392473"/>
              </a:xfrm>
              <a:custGeom>
                <a:gdLst>
                  <a:gd fmla="*/ 1216350 w 1625600" name="connsiteX0"/>
                  <a:gd fmla="*/ 411723 h 1625600" name="connsiteY0"/>
                  <a:gd fmla="*/ 1456181 w 1625600" name="connsiteX1"/>
                  <a:gd fmla="*/ 339443 h 1625600" name="connsiteY1"/>
                  <a:gd fmla="*/ 1544430 w 1625600" name="connsiteX2"/>
                  <a:gd fmla="*/ 492294 h 1625600" name="connsiteY2"/>
                  <a:gd fmla="*/ 1361918 w 1625600" name="connsiteX3"/>
                  <a:gd fmla="*/ 663854 h 1625600" name="connsiteY3"/>
                  <a:gd fmla="*/ 1361918 w 1625600" name="connsiteX4"/>
                  <a:gd fmla="*/ 961747 h 1625600" name="connsiteY4"/>
                  <a:gd fmla="*/ 1544430 w 1625600" name="connsiteX5"/>
                  <a:gd fmla="*/ 1133306 h 1625600" name="connsiteY5"/>
                  <a:gd fmla="*/ 1456181 w 1625600" name="connsiteX6"/>
                  <a:gd fmla="*/ 1286157 h 1625600" name="connsiteY6"/>
                  <a:gd fmla="*/ 1216350 w 1625600" name="connsiteX7"/>
                  <a:gd fmla="*/ 1213877 h 1625600" name="connsiteY7"/>
                  <a:gd fmla="*/ 958367 w 1625600" name="connsiteX8"/>
                  <a:gd fmla="*/ 1362823 h 1625600" name="connsiteY8"/>
                  <a:gd fmla="*/ 901049 w 1625600" name="connsiteX9"/>
                  <a:gd fmla="*/ 1606663 h 1625600" name="connsiteY9"/>
                  <a:gd fmla="*/ 724551 w 1625600" name="connsiteX10"/>
                  <a:gd fmla="*/ 1606663 h 1625600" name="connsiteY10"/>
                  <a:gd fmla="*/ 667232 w 1625600" name="connsiteX11"/>
                  <a:gd fmla="*/ 1362823 h 1625600" name="connsiteY11"/>
                  <a:gd fmla="*/ 409249 w 1625600" name="connsiteX12"/>
                  <a:gd fmla="*/ 1213877 h 1625600" name="connsiteY12"/>
                  <a:gd fmla="*/ 169419 w 1625600" name="connsiteX13"/>
                  <a:gd fmla="*/ 1286157 h 1625600" name="connsiteY13"/>
                  <a:gd fmla="*/ 81170 w 1625600" name="connsiteX14"/>
                  <a:gd fmla="*/ 1133306 h 1625600" name="connsiteY14"/>
                  <a:gd fmla="*/ 263682 w 1625600" name="connsiteX15"/>
                  <a:gd fmla="*/ 961746 h 1625600" name="connsiteY15"/>
                  <a:gd fmla="*/ 263682 w 1625600" name="connsiteX16"/>
                  <a:gd fmla="*/ 663853 h 1625600" name="connsiteY16"/>
                  <a:gd fmla="*/ 81170 w 1625600" name="connsiteX17"/>
                  <a:gd fmla="*/ 492294 h 1625600" name="connsiteY17"/>
                  <a:gd fmla="*/ 169419 w 1625600" name="connsiteX18"/>
                  <a:gd fmla="*/ 339443 h 1625600" name="connsiteY18"/>
                  <a:gd fmla="*/ 409250 w 1625600" name="connsiteX19"/>
                  <a:gd fmla="*/ 411723 h 1625600" name="connsiteY19"/>
                  <a:gd fmla="*/ 667233 w 1625600" name="connsiteX20"/>
                  <a:gd fmla="*/ 262777 h 1625600" name="connsiteY20"/>
                  <a:gd fmla="*/ 724551 w 1625600" name="connsiteX21"/>
                  <a:gd fmla="*/ 18937 h 1625600" name="connsiteY21"/>
                  <a:gd fmla="*/ 901049 w 1625600" name="connsiteX22"/>
                  <a:gd fmla="*/ 18937 h 1625600" name="connsiteY22"/>
                  <a:gd fmla="*/ 958368 w 1625600" name="connsiteX23"/>
                  <a:gd fmla="*/ 262777 h 1625600" name="connsiteY23"/>
                  <a:gd fmla="*/ 1216351 w 1625600" name="connsiteX24"/>
                  <a:gd fmla="*/ 411723 h 1625600" name="connsiteY24"/>
                  <a:gd fmla="*/ 1216350 w 1625600" name="connsiteX25"/>
                  <a:gd fmla="*/ 411723 h 1625600" name="connsiteY2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b="b" l="l" r="r" t="t"/>
                <a:pathLst>
                  <a:path h="1625600" w="1625600">
                    <a:moveTo>
                      <a:pt x="1216350" y="411723"/>
                    </a:moveTo>
                    <a:lnTo>
                      <a:pt x="1456181" y="339443"/>
                    </a:lnTo>
                    <a:lnTo>
                      <a:pt x="1544430" y="492294"/>
                    </a:lnTo>
                    <a:lnTo>
                      <a:pt x="1361918" y="663854"/>
                    </a:lnTo>
                    <a:cubicBezTo>
                      <a:pt x="1388374" y="761389"/>
                      <a:pt x="1388374" y="864211"/>
                      <a:pt x="1361918" y="961747"/>
                    </a:cubicBezTo>
                    <a:lnTo>
                      <a:pt x="1544430" y="1133306"/>
                    </a:lnTo>
                    <a:lnTo>
                      <a:pt x="1456181" y="1286157"/>
                    </a:lnTo>
                    <a:lnTo>
                      <a:pt x="1216350" y="1213877"/>
                    </a:lnTo>
                    <a:cubicBezTo>
                      <a:pt x="1145110" y="1285556"/>
                      <a:pt x="1056063" y="1336967"/>
                      <a:pt x="958367" y="1362823"/>
                    </a:cubicBezTo>
                    <a:lnTo>
                      <a:pt x="901049" y="1606663"/>
                    </a:lnTo>
                    <a:lnTo>
                      <a:pt x="724551" y="1606663"/>
                    </a:lnTo>
                    <a:lnTo>
                      <a:pt x="667232" y="1362823"/>
                    </a:lnTo>
                    <a:cubicBezTo>
                      <a:pt x="569536" y="1336967"/>
                      <a:pt x="480489" y="1285556"/>
                      <a:pt x="409249" y="1213877"/>
                    </a:cubicBezTo>
                    <a:lnTo>
                      <a:pt x="169419" y="1286157"/>
                    </a:lnTo>
                    <a:lnTo>
                      <a:pt x="81170" y="1133306"/>
                    </a:lnTo>
                    <a:lnTo>
                      <a:pt x="263682" y="961746"/>
                    </a:lnTo>
                    <a:cubicBezTo>
                      <a:pt x="237226" y="864211"/>
                      <a:pt x="237226" y="761389"/>
                      <a:pt x="263682" y="663853"/>
                    </a:cubicBezTo>
                    <a:lnTo>
                      <a:pt x="81170" y="492294"/>
                    </a:lnTo>
                    <a:lnTo>
                      <a:pt x="169419" y="339443"/>
                    </a:lnTo>
                    <a:lnTo>
                      <a:pt x="409250" y="411723"/>
                    </a:lnTo>
                    <a:cubicBezTo>
                      <a:pt x="480490" y="340044"/>
                      <a:pt x="569537" y="288633"/>
                      <a:pt x="667233" y="262777"/>
                    </a:cubicBezTo>
                    <a:lnTo>
                      <a:pt x="724551" y="18937"/>
                    </a:lnTo>
                    <a:lnTo>
                      <a:pt x="901049" y="18937"/>
                    </a:lnTo>
                    <a:lnTo>
                      <a:pt x="958368" y="262777"/>
                    </a:lnTo>
                    <a:cubicBezTo>
                      <a:pt x="1056064" y="288633"/>
                      <a:pt x="1145111" y="340044"/>
                      <a:pt x="1216351" y="411723"/>
                    </a:cubicBezTo>
                    <a:lnTo>
                      <a:pt x="1216350" y="41172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9" name="椭圆 78"/>
              <p:cNvSpPr/>
              <p:nvPr/>
            </p:nvSpPr>
            <p:spPr>
              <a:xfrm>
                <a:off x="4985447" y="2504574"/>
                <a:ext cx="615344" cy="6153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</a:gradFill>
              <a:ln w="2540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9800000" scaled="0"/>
                </a:gradFill>
              </a:ln>
              <a:effectLst>
                <a:outerShdw algn="tr" dir="81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5301724" y="2682001"/>
              <a:ext cx="198441" cy="150462"/>
              <a:chOff x="3595616" y="3834042"/>
              <a:chExt cx="240634" cy="182454"/>
            </a:xfrm>
          </p:grpSpPr>
          <p:sp>
            <p:nvSpPr>
              <p:cNvPr id="106" name="Freeform 12"/>
              <p:cNvSpPr/>
              <p:nvPr/>
            </p:nvSpPr>
            <p:spPr bwMode="auto">
              <a:xfrm>
                <a:off x="3603508" y="3834042"/>
                <a:ext cx="232742" cy="113878"/>
              </a:xfrm>
              <a:custGeom>
                <a:gdLst>
                  <a:gd fmla="*/ 103 w 237" name="T0"/>
                  <a:gd fmla="*/ 99 h 116" name="T1"/>
                  <a:gd fmla="*/ 134 w 237" name="T2"/>
                  <a:gd fmla="*/ 95 h 116" name="T3"/>
                  <a:gd fmla="*/ 226 w 237" name="T4"/>
                  <a:gd fmla="*/ 12 h 116" name="T5"/>
                  <a:gd fmla="*/ 219 w 237" name="T6"/>
                  <a:gd fmla="*/ 0 h 116" name="T7"/>
                  <a:gd fmla="*/ 13 w 237" name="T8"/>
                  <a:gd fmla="*/ 0 h 116" name="T9"/>
                  <a:gd fmla="*/ 6 w 237" name="T10"/>
                  <a:gd fmla="*/ 10 h 116" name="T11"/>
                  <a:gd fmla="*/ 103 w 237" name="T12"/>
                  <a:gd fmla="*/ 99 h 1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" w="236">
                    <a:moveTo>
                      <a:pt x="103" y="99"/>
                    </a:moveTo>
                    <a:cubicBezTo>
                      <a:pt x="103" y="99"/>
                      <a:pt x="115" y="116"/>
                      <a:pt x="134" y="95"/>
                    </a:cubicBezTo>
                    <a:cubicBezTo>
                      <a:pt x="226" y="12"/>
                      <a:pt x="226" y="12"/>
                      <a:pt x="226" y="12"/>
                    </a:cubicBezTo>
                    <a:cubicBezTo>
                      <a:pt x="226" y="12"/>
                      <a:pt x="237" y="1"/>
                      <a:pt x="219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0" y="1"/>
                      <a:pt x="6" y="10"/>
                    </a:cubicBezTo>
                    <a:lnTo>
                      <a:pt x="103" y="9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7" name="Freeform 13"/>
              <p:cNvSpPr/>
              <p:nvPr/>
            </p:nvSpPr>
            <p:spPr bwMode="auto">
              <a:xfrm>
                <a:off x="3753963" y="3852745"/>
                <a:ext cx="81460" cy="149205"/>
              </a:xfrm>
              <a:custGeom>
                <a:gdLst>
                  <a:gd fmla="*/ 82 w 83" name="T0"/>
                  <a:gd fmla="*/ 132 h 152" name="T1"/>
                  <a:gd fmla="*/ 82 w 83" name="T2"/>
                  <a:gd fmla="*/ 17 h 152" name="T3"/>
                  <a:gd fmla="*/ 70 w 83" name="T4"/>
                  <a:gd fmla="*/ 12 h 152" name="T5"/>
                  <a:gd fmla="*/ 6 w 83" name="T6"/>
                  <a:gd fmla="*/ 74 h 152" name="T7"/>
                  <a:gd fmla="*/ 10 w 83" name="T8"/>
                  <a:gd fmla="*/ 84 h 152" name="T9"/>
                  <a:gd fmla="*/ 67 w 83" name="T10"/>
                  <a:gd fmla="*/ 137 h 152" name="T11"/>
                  <a:gd fmla="*/ 82 w 83" name="T12"/>
                  <a:gd fmla="*/ 132 h 15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52" w="83">
                    <a:moveTo>
                      <a:pt x="82" y="132"/>
                    </a:moveTo>
                    <a:cubicBezTo>
                      <a:pt x="82" y="17"/>
                      <a:pt x="82" y="17"/>
                      <a:pt x="82" y="17"/>
                    </a:cubicBezTo>
                    <a:cubicBezTo>
                      <a:pt x="80" y="0"/>
                      <a:pt x="70" y="12"/>
                      <a:pt x="70" y="12"/>
                    </a:cubicBezTo>
                    <a:cubicBezTo>
                      <a:pt x="6" y="74"/>
                      <a:pt x="6" y="74"/>
                      <a:pt x="6" y="74"/>
                    </a:cubicBezTo>
                    <a:cubicBezTo>
                      <a:pt x="0" y="80"/>
                      <a:pt x="10" y="84"/>
                      <a:pt x="10" y="84"/>
                    </a:cubicBezTo>
                    <a:cubicBezTo>
                      <a:pt x="67" y="137"/>
                      <a:pt x="67" y="137"/>
                      <a:pt x="67" y="137"/>
                    </a:cubicBezTo>
                    <a:cubicBezTo>
                      <a:pt x="83" y="152"/>
                      <a:pt x="82" y="132"/>
                      <a:pt x="82" y="132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8" name="Freeform 14"/>
              <p:cNvSpPr/>
              <p:nvPr/>
            </p:nvSpPr>
            <p:spPr bwMode="auto">
              <a:xfrm>
                <a:off x="3601434" y="3940023"/>
                <a:ext cx="229832" cy="76473"/>
              </a:xfrm>
              <a:custGeom>
                <a:gdLst>
                  <a:gd fmla="*/ 224 w 234" name="T0"/>
                  <a:gd fmla="*/ 66 h 78" name="T1"/>
                  <a:gd fmla="*/ 144 w 234" name="T2"/>
                  <a:gd fmla="*/ 0 h 78" name="T3"/>
                  <a:gd fmla="*/ 117 w 234" name="T4"/>
                  <a:gd fmla="*/ 13 h 78" name="T5"/>
                  <a:gd fmla="*/ 90 w 234" name="T6"/>
                  <a:gd fmla="*/ 0 h 78" name="T7"/>
                  <a:gd fmla="*/ 10 w 234" name="T8"/>
                  <a:gd fmla="*/ 66 h 78" name="T9"/>
                  <a:gd fmla="*/ 13 w 234" name="T10"/>
                  <a:gd fmla="*/ 78 h 78" name="T11"/>
                  <a:gd fmla="*/ 117 w 234" name="T12"/>
                  <a:gd fmla="*/ 78 h 78" name="T13"/>
                  <a:gd fmla="*/ 118 w 234" name="T14"/>
                  <a:gd fmla="*/ 78 h 78" name="T15"/>
                  <a:gd fmla="*/ 221 w 234" name="T16"/>
                  <a:gd fmla="*/ 78 h 78" name="T17"/>
                  <a:gd fmla="*/ 224 w 234" name="T18"/>
                  <a:gd fmla="*/ 66 h 7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8" w="234">
                    <a:moveTo>
                      <a:pt x="224" y="66"/>
                    </a:moveTo>
                    <a:cubicBezTo>
                      <a:pt x="144" y="0"/>
                      <a:pt x="144" y="0"/>
                      <a:pt x="144" y="0"/>
                    </a:cubicBezTo>
                    <a:cubicBezTo>
                      <a:pt x="144" y="0"/>
                      <a:pt x="132" y="12"/>
                      <a:pt x="117" y="13"/>
                    </a:cubicBezTo>
                    <a:cubicBezTo>
                      <a:pt x="102" y="12"/>
                      <a:pt x="90" y="0"/>
                      <a:pt x="90" y="0"/>
                    </a:cubicBezTo>
                    <a:cubicBezTo>
                      <a:pt x="10" y="66"/>
                      <a:pt x="10" y="66"/>
                      <a:pt x="10" y="66"/>
                    </a:cubicBezTo>
                    <a:cubicBezTo>
                      <a:pt x="0" y="73"/>
                      <a:pt x="13" y="78"/>
                      <a:pt x="13" y="78"/>
                    </a:cubicBezTo>
                    <a:cubicBezTo>
                      <a:pt x="117" y="78"/>
                      <a:pt x="117" y="78"/>
                      <a:pt x="117" y="78"/>
                    </a:cubicBezTo>
                    <a:cubicBezTo>
                      <a:pt x="118" y="78"/>
                      <a:pt x="118" y="78"/>
                      <a:pt x="118" y="78"/>
                    </a:cubicBezTo>
                    <a:cubicBezTo>
                      <a:pt x="221" y="78"/>
                      <a:pt x="221" y="78"/>
                      <a:pt x="221" y="78"/>
                    </a:cubicBezTo>
                    <a:cubicBezTo>
                      <a:pt x="221" y="78"/>
                      <a:pt x="234" y="73"/>
                      <a:pt x="224" y="66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09" name="Freeform 15"/>
              <p:cNvSpPr/>
              <p:nvPr/>
            </p:nvSpPr>
            <p:spPr bwMode="auto">
              <a:xfrm>
                <a:off x="3595616" y="3855654"/>
                <a:ext cx="88525" cy="143386"/>
              </a:xfrm>
              <a:custGeom>
                <a:gdLst>
                  <a:gd fmla="*/ 1 w 90" name="T0"/>
                  <a:gd fmla="*/ 127 h 146" name="T1"/>
                  <a:gd fmla="*/ 1 w 90" name="T2"/>
                  <a:gd fmla="*/ 17 h 146" name="T3"/>
                  <a:gd fmla="*/ 14 w 90" name="T4"/>
                  <a:gd fmla="*/ 11 h 146" name="T5"/>
                  <a:gd fmla="*/ 84 w 90" name="T6"/>
                  <a:gd fmla="*/ 71 h 146" name="T7"/>
                  <a:gd fmla="*/ 79 w 90" name="T8"/>
                  <a:gd fmla="*/ 81 h 146" name="T9"/>
                  <a:gd fmla="*/ 17 w 90" name="T10"/>
                  <a:gd fmla="*/ 131 h 146" name="T11"/>
                  <a:gd fmla="*/ 1 w 90" name="T12"/>
                  <a:gd fmla="*/ 127 h 14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6" w="90">
                    <a:moveTo>
                      <a:pt x="1" y="12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4" y="0"/>
                      <a:pt x="14" y="11"/>
                      <a:pt x="14" y="11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90" y="76"/>
                      <a:pt x="79" y="81"/>
                      <a:pt x="79" y="81"/>
                    </a:cubicBezTo>
                    <a:cubicBezTo>
                      <a:pt x="17" y="131"/>
                      <a:pt x="17" y="131"/>
                      <a:pt x="17" y="131"/>
                    </a:cubicBezTo>
                    <a:cubicBezTo>
                      <a:pt x="0" y="146"/>
                      <a:pt x="1" y="127"/>
                      <a:pt x="1" y="127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23" name="矩形 122"/>
            <p:cNvSpPr/>
            <p:nvPr/>
          </p:nvSpPr>
          <p:spPr>
            <a:xfrm>
              <a:off x="5142779" y="2829044"/>
              <a:ext cx="530543" cy="1981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7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699137" y="1141456"/>
            <a:ext cx="1850163" cy="1850161"/>
            <a:chOff x="5699137" y="1141456"/>
            <a:chExt cx="1850163" cy="1850161"/>
          </a:xfrm>
        </p:grpSpPr>
        <p:grpSp>
          <p:nvGrpSpPr>
            <p:cNvPr id="7" name="组合 6"/>
            <p:cNvGrpSpPr/>
            <p:nvPr/>
          </p:nvGrpSpPr>
          <p:grpSpPr>
            <a:xfrm>
              <a:off x="5699137" y="1141456"/>
              <a:ext cx="1850163" cy="1850161"/>
              <a:chOff x="5631432" y="984179"/>
              <a:chExt cx="2017146" cy="2017144"/>
            </a:xfrm>
          </p:grpSpPr>
          <p:sp>
            <p:nvSpPr>
              <p:cNvPr id="46" name="齿轮3"/>
              <p:cNvSpPr/>
              <p:nvPr/>
            </p:nvSpPr>
            <p:spPr>
              <a:xfrm rot="20976518">
                <a:off x="5631432" y="984179"/>
                <a:ext cx="2017146" cy="2017144"/>
              </a:xfrm>
              <a:custGeom>
                <a:gdLst>
                  <a:gd fmla="*/ 1191775 w 1592756" name="connsiteX0"/>
                  <a:gd fmla="*/ 403405 h 1592756" name="connsiteY0"/>
                  <a:gd fmla="*/ 1426760 w 1592756" name="connsiteX1"/>
                  <a:gd fmla="*/ 332584 h 1592756" name="connsiteY1"/>
                  <a:gd fmla="*/ 1513226 w 1592756" name="connsiteX2"/>
                  <a:gd fmla="*/ 482348 h 1592756" name="connsiteY2"/>
                  <a:gd fmla="*/ 1334401 w 1592756" name="connsiteX3"/>
                  <a:gd fmla="*/ 650441 h 1592756" name="connsiteY3"/>
                  <a:gd fmla="*/ 1334401 w 1592756" name="connsiteX4"/>
                  <a:gd fmla="*/ 942315 h 1592756" name="connsiteY4"/>
                  <a:gd fmla="*/ 1513226 w 1592756" name="connsiteX5"/>
                  <a:gd fmla="*/ 1110408 h 1592756" name="connsiteY5"/>
                  <a:gd fmla="*/ 1426760 w 1592756" name="connsiteX6"/>
                  <a:gd fmla="*/ 1260172 h 1592756" name="connsiteY6"/>
                  <a:gd fmla="*/ 1191775 w 1592756" name="connsiteX7"/>
                  <a:gd fmla="*/ 1189351 h 1592756" name="connsiteY7"/>
                  <a:gd fmla="*/ 939004 w 1592756" name="connsiteX8"/>
                  <a:gd fmla="*/ 1335288 h 1592756" name="connsiteY8"/>
                  <a:gd fmla="*/ 882844 w 1592756" name="connsiteX9"/>
                  <a:gd fmla="*/ 1574202 h 1592756" name="connsiteY9"/>
                  <a:gd fmla="*/ 709912 w 1592756" name="connsiteX10"/>
                  <a:gd fmla="*/ 1574202 h 1592756" name="connsiteY10"/>
                  <a:gd fmla="*/ 653752 w 1592756" name="connsiteX11"/>
                  <a:gd fmla="*/ 1335288 h 1592756" name="connsiteY11"/>
                  <a:gd fmla="*/ 400981 w 1592756" name="connsiteX12"/>
                  <a:gd fmla="*/ 1189351 h 1592756" name="connsiteY12"/>
                  <a:gd fmla="*/ 165996 w 1592756" name="connsiteX13"/>
                  <a:gd fmla="*/ 1260172 h 1592756" name="connsiteY13"/>
                  <a:gd fmla="*/ 79530 w 1592756" name="connsiteX14"/>
                  <a:gd fmla="*/ 1110408 h 1592756" name="connsiteY14"/>
                  <a:gd fmla="*/ 258355 w 1592756" name="connsiteX15"/>
                  <a:gd fmla="*/ 942315 h 1592756" name="connsiteY15"/>
                  <a:gd fmla="*/ 258355 w 1592756" name="connsiteX16"/>
                  <a:gd fmla="*/ 650441 h 1592756" name="connsiteY16"/>
                  <a:gd fmla="*/ 79530 w 1592756" name="connsiteX17"/>
                  <a:gd fmla="*/ 482348 h 1592756" name="connsiteY17"/>
                  <a:gd fmla="*/ 165996 w 1592756" name="connsiteX18"/>
                  <a:gd fmla="*/ 332584 h 1592756" name="connsiteY18"/>
                  <a:gd fmla="*/ 400981 w 1592756" name="connsiteX19"/>
                  <a:gd fmla="*/ 403405 h 1592756" name="connsiteY19"/>
                  <a:gd fmla="*/ 653752 w 1592756" name="connsiteX20"/>
                  <a:gd fmla="*/ 257468 h 1592756" name="connsiteY20"/>
                  <a:gd fmla="*/ 709912 w 1592756" name="connsiteX21"/>
                  <a:gd fmla="*/ 18554 h 1592756" name="connsiteY21"/>
                  <a:gd fmla="*/ 882844 w 1592756" name="connsiteX22"/>
                  <a:gd fmla="*/ 18554 h 1592756" name="connsiteY22"/>
                  <a:gd fmla="*/ 939004 w 1592756" name="connsiteX23"/>
                  <a:gd fmla="*/ 257468 h 1592756" name="connsiteY23"/>
                  <a:gd fmla="*/ 1191775 w 1592756" name="connsiteX24"/>
                  <a:gd fmla="*/ 403405 h 1592756" name="connsiteY2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b="b" l="l" r="r" t="t"/>
                <a:pathLst>
                  <a:path h="1592756" w="1592756">
                    <a:moveTo>
                      <a:pt x="1025173" y="402893"/>
                    </a:moveTo>
                    <a:lnTo>
                      <a:pt x="1195533" y="297380"/>
                    </a:lnTo>
                    <a:lnTo>
                      <a:pt x="1295376" y="397223"/>
                    </a:lnTo>
                    <a:lnTo>
                      <a:pt x="1189863" y="567584"/>
                    </a:lnTo>
                    <a:cubicBezTo>
                      <a:pt x="1230502" y="637475"/>
                      <a:pt x="1251792" y="716930"/>
                      <a:pt x="1251543" y="797777"/>
                    </a:cubicBezTo>
                    <a:lnTo>
                      <a:pt x="1428100" y="892558"/>
                    </a:lnTo>
                    <a:lnTo>
                      <a:pt x="1391556" y="1028945"/>
                    </a:lnTo>
                    <a:lnTo>
                      <a:pt x="1191263" y="1022749"/>
                    </a:lnTo>
                    <a:cubicBezTo>
                      <a:pt x="1151054" y="1092889"/>
                      <a:pt x="1092889" y="1151054"/>
                      <a:pt x="1022749" y="1191262"/>
                    </a:cubicBezTo>
                    <a:lnTo>
                      <a:pt x="1028945" y="1391556"/>
                    </a:lnTo>
                    <a:lnTo>
                      <a:pt x="892558" y="1428101"/>
                    </a:lnTo>
                    <a:lnTo>
                      <a:pt x="797778" y="1251543"/>
                    </a:lnTo>
                    <a:cubicBezTo>
                      <a:pt x="716930" y="1251791"/>
                      <a:pt x="637475" y="1230502"/>
                      <a:pt x="567583" y="1189863"/>
                    </a:cubicBezTo>
                    <a:lnTo>
                      <a:pt x="397223" y="1295376"/>
                    </a:lnTo>
                    <a:lnTo>
                      <a:pt x="297380" y="1195533"/>
                    </a:lnTo>
                    <a:lnTo>
                      <a:pt x="402893" y="1025172"/>
                    </a:lnTo>
                    <a:cubicBezTo>
                      <a:pt x="362254" y="955281"/>
                      <a:pt x="340964" y="875826"/>
                      <a:pt x="341213" y="794979"/>
                    </a:cubicBezTo>
                    <a:lnTo>
                      <a:pt x="164656" y="700198"/>
                    </a:lnTo>
                    <a:lnTo>
                      <a:pt x="201200" y="563811"/>
                    </a:lnTo>
                    <a:lnTo>
                      <a:pt x="401493" y="570007"/>
                    </a:lnTo>
                    <a:cubicBezTo>
                      <a:pt x="441702" y="499867"/>
                      <a:pt x="499867" y="441702"/>
                      <a:pt x="570007" y="401494"/>
                    </a:cubicBezTo>
                    <a:lnTo>
                      <a:pt x="563811" y="201200"/>
                    </a:lnTo>
                    <a:lnTo>
                      <a:pt x="700198" y="164655"/>
                    </a:lnTo>
                    <a:lnTo>
                      <a:pt x="794978" y="341213"/>
                    </a:lnTo>
                    <a:cubicBezTo>
                      <a:pt x="875826" y="340965"/>
                      <a:pt x="955281" y="362254"/>
                      <a:pt x="1025173" y="40289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6230340" y="1592924"/>
                <a:ext cx="819330" cy="81933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</a:gradFill>
              <a:ln w="2540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9800000" scaled="0"/>
                </a:gradFill>
              </a:ln>
              <a:effectLst>
                <a:outerShdw algn="tr" dir="81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17" name="组合 116"/>
            <p:cNvGrpSpPr/>
            <p:nvPr/>
          </p:nvGrpSpPr>
          <p:grpSpPr>
            <a:xfrm>
              <a:off x="6530520" y="1856315"/>
              <a:ext cx="236040" cy="293726"/>
              <a:chOff x="8033529" y="2996357"/>
              <a:chExt cx="850900" cy="1058862"/>
            </a:xfrm>
          </p:grpSpPr>
          <p:sp>
            <p:nvSpPr>
              <p:cNvPr id="118" name="Freeform 6"/>
              <p:cNvSpPr>
                <a:spLocks noEditPoints="1"/>
              </p:cNvSpPr>
              <p:nvPr/>
            </p:nvSpPr>
            <p:spPr bwMode="auto">
              <a:xfrm>
                <a:off x="8033529" y="3202732"/>
                <a:ext cx="850900" cy="852487"/>
              </a:xfrm>
              <a:custGeom>
                <a:gdLst>
                  <a:gd fmla="*/ 114 w 227" name="T0"/>
                  <a:gd fmla="*/ 0 h 227" name="T1"/>
                  <a:gd fmla="*/ 0 w 227" name="T2"/>
                  <a:gd fmla="*/ 114 h 227" name="T3"/>
                  <a:gd fmla="*/ 114 w 227" name="T4"/>
                  <a:gd fmla="*/ 227 h 227" name="T5"/>
                  <a:gd fmla="*/ 227 w 227" name="T6"/>
                  <a:gd fmla="*/ 114 h 227" name="T7"/>
                  <a:gd fmla="*/ 114 w 227" name="T8"/>
                  <a:gd fmla="*/ 0 h 227" name="T9"/>
                  <a:gd fmla="*/ 114 w 227" name="T10"/>
                  <a:gd fmla="*/ 204 h 227" name="T11"/>
                  <a:gd fmla="*/ 23 w 227" name="T12"/>
                  <a:gd fmla="*/ 114 h 227" name="T13"/>
                  <a:gd fmla="*/ 114 w 227" name="T14"/>
                  <a:gd fmla="*/ 23 h 227" name="T15"/>
                  <a:gd fmla="*/ 204 w 227" name="T16"/>
                  <a:gd fmla="*/ 114 h 227" name="T17"/>
                  <a:gd fmla="*/ 114 w 227" name="T18"/>
                  <a:gd fmla="*/ 204 h 22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26" w="226">
                    <a:moveTo>
                      <a:pt x="114" y="0"/>
                    </a:moveTo>
                    <a:cubicBezTo>
                      <a:pt x="51" y="0"/>
                      <a:pt x="0" y="51"/>
                      <a:pt x="0" y="114"/>
                    </a:cubicBezTo>
                    <a:cubicBezTo>
                      <a:pt x="0" y="176"/>
                      <a:pt x="51" y="227"/>
                      <a:pt x="114" y="227"/>
                    </a:cubicBezTo>
                    <a:cubicBezTo>
                      <a:pt x="176" y="227"/>
                      <a:pt x="227" y="176"/>
                      <a:pt x="227" y="114"/>
                    </a:cubicBezTo>
                    <a:cubicBezTo>
                      <a:pt x="227" y="51"/>
                      <a:pt x="176" y="0"/>
                      <a:pt x="114" y="0"/>
                    </a:cubicBezTo>
                    <a:close/>
                    <a:moveTo>
                      <a:pt x="114" y="204"/>
                    </a:moveTo>
                    <a:cubicBezTo>
                      <a:pt x="64" y="204"/>
                      <a:pt x="23" y="164"/>
                      <a:pt x="23" y="114"/>
                    </a:cubicBezTo>
                    <a:cubicBezTo>
                      <a:pt x="23" y="63"/>
                      <a:pt x="64" y="23"/>
                      <a:pt x="114" y="23"/>
                    </a:cubicBezTo>
                    <a:cubicBezTo>
                      <a:pt x="164" y="23"/>
                      <a:pt x="204" y="63"/>
                      <a:pt x="204" y="114"/>
                    </a:cubicBezTo>
                    <a:cubicBezTo>
                      <a:pt x="204" y="164"/>
                      <a:pt x="164" y="204"/>
                      <a:pt x="114" y="204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" name="Freeform 7"/>
              <p:cNvSpPr/>
              <p:nvPr/>
            </p:nvSpPr>
            <p:spPr bwMode="auto">
              <a:xfrm>
                <a:off x="8089092" y="3009057"/>
                <a:ext cx="214313" cy="190500"/>
              </a:xfrm>
              <a:custGeom>
                <a:gdLst>
                  <a:gd fmla="*/ 57 w 57" name="T0"/>
                  <a:gd fmla="*/ 21 h 51" name="T1"/>
                  <a:gd fmla="*/ 16 w 57" name="T2"/>
                  <a:gd fmla="*/ 9 h 51" name="T3"/>
                  <a:gd fmla="*/ 10 w 57" name="T4"/>
                  <a:gd fmla="*/ 51 h 51" name="T5"/>
                  <a:gd fmla="*/ 26 w 57" name="T6"/>
                  <a:gd fmla="*/ 41 h 51" name="T7"/>
                  <a:gd fmla="*/ 31 w 57" name="T8"/>
                  <a:gd fmla="*/ 49 h 51" name="T9"/>
                  <a:gd fmla="*/ 47 w 57" name="T10"/>
                  <a:gd fmla="*/ 39 h 51" name="T11"/>
                  <a:gd fmla="*/ 41 w 57" name="T12"/>
                  <a:gd fmla="*/ 31 h 51" name="T13"/>
                  <a:gd fmla="*/ 57 w 57" name="T14"/>
                  <a:gd fmla="*/ 21 h 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1" w="57">
                    <a:moveTo>
                      <a:pt x="57" y="21"/>
                    </a:moveTo>
                    <a:cubicBezTo>
                      <a:pt x="48" y="6"/>
                      <a:pt x="29" y="0"/>
                      <a:pt x="16" y="9"/>
                    </a:cubicBezTo>
                    <a:cubicBezTo>
                      <a:pt x="3" y="17"/>
                      <a:pt x="0" y="36"/>
                      <a:pt x="10" y="51"/>
                    </a:cubicBezTo>
                    <a:cubicBezTo>
                      <a:pt x="26" y="41"/>
                      <a:pt x="26" y="41"/>
                      <a:pt x="26" y="41"/>
                    </a:cubicBezTo>
                    <a:cubicBezTo>
                      <a:pt x="31" y="49"/>
                      <a:pt x="31" y="49"/>
                      <a:pt x="31" y="49"/>
                    </a:cubicBezTo>
                    <a:cubicBezTo>
                      <a:pt x="47" y="39"/>
                      <a:pt x="47" y="39"/>
                      <a:pt x="47" y="39"/>
                    </a:cubicBezTo>
                    <a:cubicBezTo>
                      <a:pt x="41" y="31"/>
                      <a:pt x="41" y="31"/>
                      <a:pt x="41" y="31"/>
                    </a:cubicBezTo>
                    <a:lnTo>
                      <a:pt x="57" y="21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" name="Freeform 8"/>
              <p:cNvSpPr/>
              <p:nvPr/>
            </p:nvSpPr>
            <p:spPr bwMode="auto">
              <a:xfrm>
                <a:off x="8578042" y="2996357"/>
                <a:ext cx="217488" cy="184150"/>
              </a:xfrm>
              <a:custGeom>
                <a:gdLst>
                  <a:gd fmla="*/ 50 w 58" name="T0"/>
                  <a:gd fmla="*/ 49 h 49" name="T1"/>
                  <a:gd fmla="*/ 40 w 58" name="T2"/>
                  <a:gd fmla="*/ 7 h 49" name="T3"/>
                  <a:gd fmla="*/ 0 w 58" name="T4"/>
                  <a:gd fmla="*/ 23 h 49" name="T5"/>
                  <a:gd fmla="*/ 16 w 58" name="T6"/>
                  <a:gd fmla="*/ 31 h 49" name="T7"/>
                  <a:gd fmla="*/ 12 w 58" name="T8"/>
                  <a:gd fmla="*/ 40 h 49" name="T9"/>
                  <a:gd fmla="*/ 29 w 58" name="T10"/>
                  <a:gd fmla="*/ 49 h 49" name="T11"/>
                  <a:gd fmla="*/ 33 w 58" name="T12"/>
                  <a:gd fmla="*/ 40 h 49" name="T13"/>
                  <a:gd fmla="*/ 50 w 58" name="T14"/>
                  <a:gd fmla="*/ 49 h 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9" w="57">
                    <a:moveTo>
                      <a:pt x="50" y="49"/>
                    </a:moveTo>
                    <a:cubicBezTo>
                      <a:pt x="58" y="33"/>
                      <a:pt x="53" y="14"/>
                      <a:pt x="40" y="7"/>
                    </a:cubicBezTo>
                    <a:cubicBezTo>
                      <a:pt x="26" y="0"/>
                      <a:pt x="8" y="7"/>
                      <a:pt x="0" y="23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29" y="49"/>
                      <a:pt x="29" y="49"/>
                      <a:pt x="29" y="49"/>
                    </a:cubicBezTo>
                    <a:cubicBezTo>
                      <a:pt x="33" y="40"/>
                      <a:pt x="33" y="40"/>
                      <a:pt x="33" y="40"/>
                    </a:cubicBezTo>
                    <a:lnTo>
                      <a:pt x="50" y="4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" name="Freeform 9"/>
              <p:cNvSpPr/>
              <p:nvPr/>
            </p:nvSpPr>
            <p:spPr bwMode="auto">
              <a:xfrm>
                <a:off x="8482792" y="3394819"/>
                <a:ext cx="57150" cy="292100"/>
              </a:xfrm>
              <a:custGeom>
                <a:gdLst>
                  <a:gd fmla="*/ 36 w 36" name="T0"/>
                  <a:gd fmla="*/ 184 h 184" name="T1"/>
                  <a:gd fmla="*/ 0 w 36" name="T2"/>
                  <a:gd fmla="*/ 184 h 184" name="T3"/>
                  <a:gd fmla="*/ 0 w 36" name="T4"/>
                  <a:gd fmla="*/ 64 h 184" name="T5"/>
                  <a:gd fmla="*/ 0 w 36" name="T6"/>
                  <a:gd fmla="*/ 0 h 184" name="T7"/>
                  <a:gd fmla="*/ 36 w 36" name="T8"/>
                  <a:gd fmla="*/ 184 h 18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4" w="36">
                    <a:moveTo>
                      <a:pt x="36" y="184"/>
                    </a:moveTo>
                    <a:lnTo>
                      <a:pt x="0" y="18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6" y="18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" name="Freeform 10"/>
              <p:cNvSpPr/>
              <p:nvPr/>
            </p:nvSpPr>
            <p:spPr bwMode="auto">
              <a:xfrm>
                <a:off x="8224029" y="3631357"/>
                <a:ext cx="293688" cy="55562"/>
              </a:xfrm>
              <a:custGeom>
                <a:gdLst>
                  <a:gd fmla="*/ 185 w 185" name="T0"/>
                  <a:gd fmla="*/ 0 h 35" name="T1"/>
                  <a:gd fmla="*/ 185 w 185" name="T2"/>
                  <a:gd fmla="*/ 35 h 35" name="T3"/>
                  <a:gd fmla="*/ 64 w 185" name="T4"/>
                  <a:gd fmla="*/ 35 h 35" name="T5"/>
                  <a:gd fmla="*/ 0 w 185" name="T6"/>
                  <a:gd fmla="*/ 35 h 35" name="T7"/>
                  <a:gd fmla="*/ 185 w 185" name="T8"/>
                  <a:gd fmla="*/ 0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185">
                    <a:moveTo>
                      <a:pt x="185" y="0"/>
                    </a:moveTo>
                    <a:lnTo>
                      <a:pt x="185" y="35"/>
                    </a:lnTo>
                    <a:lnTo>
                      <a:pt x="64" y="35"/>
                    </a:lnTo>
                    <a:lnTo>
                      <a:pt x="0" y="35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24" name="矩形 123"/>
            <p:cNvSpPr/>
            <p:nvPr/>
          </p:nvSpPr>
          <p:spPr>
            <a:xfrm>
              <a:off x="6377219" y="2135623"/>
              <a:ext cx="581343" cy="2133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177264" y="2451312"/>
            <a:ext cx="948642" cy="948640"/>
            <a:chOff x="7177264" y="2451312"/>
            <a:chExt cx="948642" cy="948640"/>
          </a:xfrm>
        </p:grpSpPr>
        <p:grpSp>
          <p:nvGrpSpPr>
            <p:cNvPr id="10" name="组合 9"/>
            <p:cNvGrpSpPr/>
            <p:nvPr/>
          </p:nvGrpSpPr>
          <p:grpSpPr>
            <a:xfrm>
              <a:off x="7177264" y="2451312"/>
              <a:ext cx="948642" cy="948640"/>
              <a:chOff x="7242965" y="2412254"/>
              <a:chExt cx="1034260" cy="1034258"/>
            </a:xfrm>
          </p:grpSpPr>
          <p:sp>
            <p:nvSpPr>
              <p:cNvPr id="69" name="齿轮2"/>
              <p:cNvSpPr/>
              <p:nvPr/>
            </p:nvSpPr>
            <p:spPr>
              <a:xfrm>
                <a:off x="7242965" y="2412254"/>
                <a:ext cx="1034260" cy="1034258"/>
              </a:xfrm>
              <a:custGeom>
                <a:gdLst>
                  <a:gd fmla="*/ 1216350 w 1625600" name="connsiteX0"/>
                  <a:gd fmla="*/ 411723 h 1625600" name="connsiteY0"/>
                  <a:gd fmla="*/ 1456181 w 1625600" name="connsiteX1"/>
                  <a:gd fmla="*/ 339443 h 1625600" name="connsiteY1"/>
                  <a:gd fmla="*/ 1544430 w 1625600" name="connsiteX2"/>
                  <a:gd fmla="*/ 492294 h 1625600" name="connsiteY2"/>
                  <a:gd fmla="*/ 1361918 w 1625600" name="connsiteX3"/>
                  <a:gd fmla="*/ 663854 h 1625600" name="connsiteY3"/>
                  <a:gd fmla="*/ 1361918 w 1625600" name="connsiteX4"/>
                  <a:gd fmla="*/ 961747 h 1625600" name="connsiteY4"/>
                  <a:gd fmla="*/ 1544430 w 1625600" name="connsiteX5"/>
                  <a:gd fmla="*/ 1133306 h 1625600" name="connsiteY5"/>
                  <a:gd fmla="*/ 1456181 w 1625600" name="connsiteX6"/>
                  <a:gd fmla="*/ 1286157 h 1625600" name="connsiteY6"/>
                  <a:gd fmla="*/ 1216350 w 1625600" name="connsiteX7"/>
                  <a:gd fmla="*/ 1213877 h 1625600" name="connsiteY7"/>
                  <a:gd fmla="*/ 958367 w 1625600" name="connsiteX8"/>
                  <a:gd fmla="*/ 1362823 h 1625600" name="connsiteY8"/>
                  <a:gd fmla="*/ 901049 w 1625600" name="connsiteX9"/>
                  <a:gd fmla="*/ 1606663 h 1625600" name="connsiteY9"/>
                  <a:gd fmla="*/ 724551 w 1625600" name="connsiteX10"/>
                  <a:gd fmla="*/ 1606663 h 1625600" name="connsiteY10"/>
                  <a:gd fmla="*/ 667232 w 1625600" name="connsiteX11"/>
                  <a:gd fmla="*/ 1362823 h 1625600" name="connsiteY11"/>
                  <a:gd fmla="*/ 409249 w 1625600" name="connsiteX12"/>
                  <a:gd fmla="*/ 1213877 h 1625600" name="connsiteY12"/>
                  <a:gd fmla="*/ 169419 w 1625600" name="connsiteX13"/>
                  <a:gd fmla="*/ 1286157 h 1625600" name="connsiteY13"/>
                  <a:gd fmla="*/ 81170 w 1625600" name="connsiteX14"/>
                  <a:gd fmla="*/ 1133306 h 1625600" name="connsiteY14"/>
                  <a:gd fmla="*/ 263682 w 1625600" name="connsiteX15"/>
                  <a:gd fmla="*/ 961746 h 1625600" name="connsiteY15"/>
                  <a:gd fmla="*/ 263682 w 1625600" name="connsiteX16"/>
                  <a:gd fmla="*/ 663853 h 1625600" name="connsiteY16"/>
                  <a:gd fmla="*/ 81170 w 1625600" name="connsiteX17"/>
                  <a:gd fmla="*/ 492294 h 1625600" name="connsiteY17"/>
                  <a:gd fmla="*/ 169419 w 1625600" name="connsiteX18"/>
                  <a:gd fmla="*/ 339443 h 1625600" name="connsiteY18"/>
                  <a:gd fmla="*/ 409250 w 1625600" name="connsiteX19"/>
                  <a:gd fmla="*/ 411723 h 1625600" name="connsiteY19"/>
                  <a:gd fmla="*/ 667233 w 1625600" name="connsiteX20"/>
                  <a:gd fmla="*/ 262777 h 1625600" name="connsiteY20"/>
                  <a:gd fmla="*/ 724551 w 1625600" name="connsiteX21"/>
                  <a:gd fmla="*/ 18937 h 1625600" name="connsiteY21"/>
                  <a:gd fmla="*/ 901049 w 1625600" name="connsiteX22"/>
                  <a:gd fmla="*/ 18937 h 1625600" name="connsiteY22"/>
                  <a:gd fmla="*/ 958368 w 1625600" name="connsiteX23"/>
                  <a:gd fmla="*/ 262777 h 1625600" name="connsiteY23"/>
                  <a:gd fmla="*/ 1216351 w 1625600" name="connsiteX24"/>
                  <a:gd fmla="*/ 411723 h 1625600" name="connsiteY24"/>
                  <a:gd fmla="*/ 1216350 w 1625600" name="connsiteX25"/>
                  <a:gd fmla="*/ 411723 h 1625600" name="connsiteY2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b="b" l="l" r="r" t="t"/>
                <a:pathLst>
                  <a:path h="1625600" w="1625600">
                    <a:moveTo>
                      <a:pt x="1216350" y="411723"/>
                    </a:moveTo>
                    <a:lnTo>
                      <a:pt x="1456181" y="339443"/>
                    </a:lnTo>
                    <a:lnTo>
                      <a:pt x="1544430" y="492294"/>
                    </a:lnTo>
                    <a:lnTo>
                      <a:pt x="1361918" y="663854"/>
                    </a:lnTo>
                    <a:cubicBezTo>
                      <a:pt x="1388374" y="761389"/>
                      <a:pt x="1388374" y="864211"/>
                      <a:pt x="1361918" y="961747"/>
                    </a:cubicBezTo>
                    <a:lnTo>
                      <a:pt x="1544430" y="1133306"/>
                    </a:lnTo>
                    <a:lnTo>
                      <a:pt x="1456181" y="1286157"/>
                    </a:lnTo>
                    <a:lnTo>
                      <a:pt x="1216350" y="1213877"/>
                    </a:lnTo>
                    <a:cubicBezTo>
                      <a:pt x="1145110" y="1285556"/>
                      <a:pt x="1056063" y="1336967"/>
                      <a:pt x="958367" y="1362823"/>
                    </a:cubicBezTo>
                    <a:lnTo>
                      <a:pt x="901049" y="1606663"/>
                    </a:lnTo>
                    <a:lnTo>
                      <a:pt x="724551" y="1606663"/>
                    </a:lnTo>
                    <a:lnTo>
                      <a:pt x="667232" y="1362823"/>
                    </a:lnTo>
                    <a:cubicBezTo>
                      <a:pt x="569536" y="1336967"/>
                      <a:pt x="480489" y="1285556"/>
                      <a:pt x="409249" y="1213877"/>
                    </a:cubicBezTo>
                    <a:lnTo>
                      <a:pt x="169419" y="1286157"/>
                    </a:lnTo>
                    <a:lnTo>
                      <a:pt x="81170" y="1133306"/>
                    </a:lnTo>
                    <a:lnTo>
                      <a:pt x="263682" y="961746"/>
                    </a:lnTo>
                    <a:cubicBezTo>
                      <a:pt x="237226" y="864211"/>
                      <a:pt x="237226" y="761389"/>
                      <a:pt x="263682" y="663853"/>
                    </a:cubicBezTo>
                    <a:lnTo>
                      <a:pt x="81170" y="492294"/>
                    </a:lnTo>
                    <a:lnTo>
                      <a:pt x="169419" y="339443"/>
                    </a:lnTo>
                    <a:lnTo>
                      <a:pt x="409250" y="411723"/>
                    </a:lnTo>
                    <a:cubicBezTo>
                      <a:pt x="480490" y="340044"/>
                      <a:pt x="569537" y="288633"/>
                      <a:pt x="667233" y="262777"/>
                    </a:cubicBezTo>
                    <a:lnTo>
                      <a:pt x="724551" y="18937"/>
                    </a:lnTo>
                    <a:lnTo>
                      <a:pt x="901049" y="18937"/>
                    </a:lnTo>
                    <a:lnTo>
                      <a:pt x="958368" y="262777"/>
                    </a:lnTo>
                    <a:cubicBezTo>
                      <a:pt x="1056064" y="288633"/>
                      <a:pt x="1145111" y="340044"/>
                      <a:pt x="1216351" y="411723"/>
                    </a:cubicBezTo>
                    <a:lnTo>
                      <a:pt x="1216350" y="41172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8900000" scaled="1"/>
              </a:gradFill>
              <a:ln w="12700">
                <a:solidFill>
                  <a:schemeClr val="bg1"/>
                </a:solidFill>
              </a:ln>
              <a:effectLst>
                <a:outerShdw algn="tr" blurRad="152400" dir="8100000" dist="63500" rotWithShape="0">
                  <a:prstClr val="black">
                    <a:alpha val="26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93" name="椭圆 92"/>
              <p:cNvSpPr/>
              <p:nvPr/>
            </p:nvSpPr>
            <p:spPr>
              <a:xfrm>
                <a:off x="7510405" y="2677341"/>
                <a:ext cx="504082" cy="50408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</a:gradFill>
              <a:ln w="2540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9800000" scaled="0"/>
                </a:gradFill>
              </a:ln>
              <a:effectLst>
                <a:outerShdw algn="tr" dir="81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7576571" y="2769631"/>
              <a:ext cx="194360" cy="194360"/>
              <a:chOff x="3788903" y="4249277"/>
              <a:chExt cx="252966" cy="252966"/>
            </a:xfrm>
          </p:grpSpPr>
          <p:sp>
            <p:nvSpPr>
              <p:cNvPr id="112" name="Freeform 20"/>
              <p:cNvSpPr/>
              <p:nvPr/>
            </p:nvSpPr>
            <p:spPr bwMode="auto">
              <a:xfrm>
                <a:off x="3908246" y="4249277"/>
                <a:ext cx="133623" cy="133623"/>
              </a:xfrm>
              <a:custGeom>
                <a:gdLst>
                  <a:gd fmla="*/ 31 w 111" name="T0"/>
                  <a:gd fmla="*/ 108 h 111" name="T1"/>
                  <a:gd fmla="*/ 42 w 111" name="T2"/>
                  <a:gd fmla="*/ 96 h 111" name="T3"/>
                  <a:gd fmla="*/ 54 w 111" name="T4"/>
                  <a:gd fmla="*/ 85 h 111" name="T5"/>
                  <a:gd fmla="*/ 58 w 111" name="T6"/>
                  <a:gd fmla="*/ 83 h 111" name="T7"/>
                  <a:gd fmla="*/ 71 w 111" name="T8"/>
                  <a:gd fmla="*/ 70 h 111" name="T9"/>
                  <a:gd fmla="*/ 82 w 111" name="T10"/>
                  <a:gd fmla="*/ 58 h 111" name="T11"/>
                  <a:gd fmla="*/ 53 w 111" name="T12"/>
                  <a:gd fmla="*/ 29 h 111" name="T13"/>
                  <a:gd fmla="*/ 41 w 111" name="T14"/>
                  <a:gd fmla="*/ 40 h 111" name="T15"/>
                  <a:gd fmla="*/ 28 w 111" name="T16"/>
                  <a:gd fmla="*/ 52 h 111" name="T17"/>
                  <a:gd fmla="*/ 26 w 111" name="T18"/>
                  <a:gd fmla="*/ 57 h 111" name="T19"/>
                  <a:gd fmla="*/ 14 w 111" name="T20"/>
                  <a:gd fmla="*/ 69 h 111" name="T21"/>
                  <a:gd fmla="*/ 2 w 111" name="T22"/>
                  <a:gd fmla="*/ 80 h 111" name="T23"/>
                  <a:gd fmla="*/ 0 w 111" name="T24"/>
                  <a:gd fmla="*/ 62 h 111" name="T25"/>
                  <a:gd fmla="*/ 22 w 111" name="T26"/>
                  <a:gd fmla="*/ 24 h 111" name="T27"/>
                  <a:gd fmla="*/ 67 w 111" name="T28"/>
                  <a:gd fmla="*/ 2 h 111" name="T29"/>
                  <a:gd fmla="*/ 109 w 111" name="T30"/>
                  <a:gd fmla="*/ 50 h 111" name="T31"/>
                  <a:gd fmla="*/ 87 w 111" name="T32"/>
                  <a:gd fmla="*/ 88 h 111" name="T33"/>
                  <a:gd fmla="*/ 49 w 111" name="T34"/>
                  <a:gd fmla="*/ 110 h 111" name="T35"/>
                  <a:gd fmla="*/ 31 w 111" name="T36"/>
                  <a:gd fmla="*/ 108 h 111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10" w="110">
                    <a:moveTo>
                      <a:pt x="31" y="108"/>
                    </a:moveTo>
                    <a:cubicBezTo>
                      <a:pt x="34" y="104"/>
                      <a:pt x="38" y="100"/>
                      <a:pt x="42" y="96"/>
                    </a:cubicBezTo>
                    <a:cubicBezTo>
                      <a:pt x="46" y="93"/>
                      <a:pt x="49" y="88"/>
                      <a:pt x="54" y="85"/>
                    </a:cubicBezTo>
                    <a:cubicBezTo>
                      <a:pt x="55" y="84"/>
                      <a:pt x="57" y="84"/>
                      <a:pt x="58" y="83"/>
                    </a:cubicBezTo>
                    <a:cubicBezTo>
                      <a:pt x="62" y="80"/>
                      <a:pt x="66" y="75"/>
                      <a:pt x="71" y="70"/>
                    </a:cubicBezTo>
                    <a:cubicBezTo>
                      <a:pt x="75" y="66"/>
                      <a:pt x="80" y="62"/>
                      <a:pt x="82" y="58"/>
                    </a:cubicBezTo>
                    <a:cubicBezTo>
                      <a:pt x="93" y="39"/>
                      <a:pt x="73" y="18"/>
                      <a:pt x="53" y="29"/>
                    </a:cubicBezTo>
                    <a:cubicBezTo>
                      <a:pt x="49" y="31"/>
                      <a:pt x="45" y="36"/>
                      <a:pt x="41" y="40"/>
                    </a:cubicBezTo>
                    <a:cubicBezTo>
                      <a:pt x="37" y="44"/>
                      <a:pt x="31" y="49"/>
                      <a:pt x="28" y="52"/>
                    </a:cubicBezTo>
                    <a:cubicBezTo>
                      <a:pt x="27" y="54"/>
                      <a:pt x="27" y="56"/>
                      <a:pt x="26" y="57"/>
                    </a:cubicBezTo>
                    <a:cubicBezTo>
                      <a:pt x="23" y="62"/>
                      <a:pt x="18" y="65"/>
                      <a:pt x="14" y="69"/>
                    </a:cubicBezTo>
                    <a:cubicBezTo>
                      <a:pt x="10" y="73"/>
                      <a:pt x="7" y="77"/>
                      <a:pt x="2" y="80"/>
                    </a:cubicBezTo>
                    <a:cubicBezTo>
                      <a:pt x="1" y="74"/>
                      <a:pt x="0" y="70"/>
                      <a:pt x="0" y="62"/>
                    </a:cubicBezTo>
                    <a:cubicBezTo>
                      <a:pt x="2" y="45"/>
                      <a:pt x="12" y="35"/>
                      <a:pt x="22" y="24"/>
                    </a:cubicBezTo>
                    <a:cubicBezTo>
                      <a:pt x="34" y="12"/>
                      <a:pt x="45" y="0"/>
                      <a:pt x="67" y="2"/>
                    </a:cubicBezTo>
                    <a:cubicBezTo>
                      <a:pt x="90" y="3"/>
                      <a:pt x="111" y="22"/>
                      <a:pt x="109" y="50"/>
                    </a:cubicBezTo>
                    <a:cubicBezTo>
                      <a:pt x="108" y="68"/>
                      <a:pt x="98" y="77"/>
                      <a:pt x="87" y="88"/>
                    </a:cubicBezTo>
                    <a:cubicBezTo>
                      <a:pt x="76" y="98"/>
                      <a:pt x="67" y="109"/>
                      <a:pt x="49" y="110"/>
                    </a:cubicBezTo>
                    <a:cubicBezTo>
                      <a:pt x="42" y="111"/>
                      <a:pt x="37" y="110"/>
                      <a:pt x="31" y="10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3" name="Freeform 21"/>
              <p:cNvSpPr/>
              <p:nvPr/>
            </p:nvSpPr>
            <p:spPr bwMode="auto">
              <a:xfrm>
                <a:off x="3861325" y="4320168"/>
                <a:ext cx="109653" cy="109653"/>
              </a:xfrm>
              <a:custGeom>
                <a:gdLst>
                  <a:gd fmla="*/ 75 w 91" name="T0"/>
                  <a:gd fmla="*/ 2 h 91" name="T1"/>
                  <a:gd fmla="*/ 90 w 91" name="T2"/>
                  <a:gd fmla="*/ 15 h 91" name="T3"/>
                  <a:gd fmla="*/ 72 w 91" name="T4"/>
                  <a:gd fmla="*/ 36 h 91" name="T5"/>
                  <a:gd fmla="*/ 34 w 91" name="T6"/>
                  <a:gd fmla="*/ 74 h 91" name="T7"/>
                  <a:gd fmla="*/ 12 w 91" name="T8"/>
                  <a:gd fmla="*/ 91 h 91" name="T9"/>
                  <a:gd fmla="*/ 0 w 91" name="T10"/>
                  <a:gd fmla="*/ 79 h 91" name="T11"/>
                  <a:gd fmla="*/ 7 w 91" name="T12"/>
                  <a:gd fmla="*/ 67 h 91" name="T13"/>
                  <a:gd fmla="*/ 64 w 91" name="T14"/>
                  <a:gd fmla="*/ 10 h 91" name="T15"/>
                  <a:gd fmla="*/ 75 w 91" name="T16"/>
                  <a:gd fmla="*/ 2 h 9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91" w="91">
                    <a:moveTo>
                      <a:pt x="75" y="2"/>
                    </a:moveTo>
                    <a:cubicBezTo>
                      <a:pt x="84" y="0"/>
                      <a:pt x="91" y="6"/>
                      <a:pt x="90" y="15"/>
                    </a:cubicBezTo>
                    <a:cubicBezTo>
                      <a:pt x="89" y="22"/>
                      <a:pt x="77" y="31"/>
                      <a:pt x="72" y="36"/>
                    </a:cubicBezTo>
                    <a:cubicBezTo>
                      <a:pt x="58" y="49"/>
                      <a:pt x="47" y="60"/>
                      <a:pt x="34" y="74"/>
                    </a:cubicBezTo>
                    <a:cubicBezTo>
                      <a:pt x="28" y="79"/>
                      <a:pt x="21" y="90"/>
                      <a:pt x="12" y="91"/>
                    </a:cubicBezTo>
                    <a:cubicBezTo>
                      <a:pt x="6" y="91"/>
                      <a:pt x="0" y="86"/>
                      <a:pt x="0" y="79"/>
                    </a:cubicBezTo>
                    <a:cubicBezTo>
                      <a:pt x="0" y="74"/>
                      <a:pt x="3" y="70"/>
                      <a:pt x="7" y="67"/>
                    </a:cubicBezTo>
                    <a:cubicBezTo>
                      <a:pt x="26" y="47"/>
                      <a:pt x="45" y="29"/>
                      <a:pt x="64" y="10"/>
                    </a:cubicBezTo>
                    <a:cubicBezTo>
                      <a:pt x="67" y="7"/>
                      <a:pt x="70" y="2"/>
                      <a:pt x="75" y="2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4" name="Freeform 22"/>
              <p:cNvSpPr/>
              <p:nvPr/>
            </p:nvSpPr>
            <p:spPr bwMode="auto">
              <a:xfrm>
                <a:off x="3788903" y="4368620"/>
                <a:ext cx="133623" cy="133623"/>
              </a:xfrm>
              <a:custGeom>
                <a:gdLst>
                  <a:gd fmla="*/ 80 w 111" name="T0"/>
                  <a:gd fmla="*/ 2 h 111" name="T1"/>
                  <a:gd fmla="*/ 78 w 111" name="T2"/>
                  <a:gd fmla="*/ 5 h 111" name="T3"/>
                  <a:gd fmla="*/ 57 w 111" name="T4"/>
                  <a:gd fmla="*/ 26 h 111" name="T5"/>
                  <a:gd fmla="*/ 40 w 111" name="T6"/>
                  <a:gd fmla="*/ 41 h 111" name="T7"/>
                  <a:gd fmla="*/ 26 w 111" name="T8"/>
                  <a:gd fmla="*/ 64 h 111" name="T9"/>
                  <a:gd fmla="*/ 56 w 111" name="T10"/>
                  <a:gd fmla="*/ 83 h 111" name="T11"/>
                  <a:gd fmla="*/ 70 w 111" name="T12"/>
                  <a:gd fmla="*/ 71 h 111" name="T13"/>
                  <a:gd fmla="*/ 82 w 111" name="T14"/>
                  <a:gd fmla="*/ 59 h 111" name="T15"/>
                  <a:gd fmla="*/ 85 w 111" name="T16"/>
                  <a:gd fmla="*/ 53 h 111" name="T17"/>
                  <a:gd fmla="*/ 97 w 111" name="T18"/>
                  <a:gd fmla="*/ 42 h 111" name="T19"/>
                  <a:gd fmla="*/ 108 w 111" name="T20"/>
                  <a:gd fmla="*/ 31 h 111" name="T21"/>
                  <a:gd fmla="*/ 111 w 111" name="T22"/>
                  <a:gd fmla="*/ 45 h 111" name="T23"/>
                  <a:gd fmla="*/ 89 w 111" name="T24"/>
                  <a:gd fmla="*/ 85 h 111" name="T25"/>
                  <a:gd fmla="*/ 42 w 111" name="T26"/>
                  <a:gd fmla="*/ 109 h 111" name="T27"/>
                  <a:gd fmla="*/ 2 w 111" name="T28"/>
                  <a:gd fmla="*/ 68 h 111" name="T29"/>
                  <a:gd fmla="*/ 25 w 111" name="T30"/>
                  <a:gd fmla="*/ 22 h 111" name="T31"/>
                  <a:gd fmla="*/ 64 w 111" name="T32"/>
                  <a:gd fmla="*/ 0 h 111" name="T33"/>
                  <a:gd fmla="*/ 80 w 111" name="T34"/>
                  <a:gd fmla="*/ 2 h 111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10" w="110">
                    <a:moveTo>
                      <a:pt x="80" y="2"/>
                    </a:moveTo>
                    <a:cubicBezTo>
                      <a:pt x="80" y="4"/>
                      <a:pt x="78" y="4"/>
                      <a:pt x="78" y="5"/>
                    </a:cubicBezTo>
                    <a:cubicBezTo>
                      <a:pt x="71" y="12"/>
                      <a:pt x="64" y="19"/>
                      <a:pt x="57" y="26"/>
                    </a:cubicBezTo>
                    <a:cubicBezTo>
                      <a:pt x="51" y="29"/>
                      <a:pt x="46" y="35"/>
                      <a:pt x="40" y="41"/>
                    </a:cubicBezTo>
                    <a:cubicBezTo>
                      <a:pt x="34" y="47"/>
                      <a:pt x="26" y="52"/>
                      <a:pt x="26" y="64"/>
                    </a:cubicBezTo>
                    <a:cubicBezTo>
                      <a:pt x="26" y="79"/>
                      <a:pt x="41" y="90"/>
                      <a:pt x="56" y="83"/>
                    </a:cubicBezTo>
                    <a:cubicBezTo>
                      <a:pt x="61" y="81"/>
                      <a:pt x="65" y="76"/>
                      <a:pt x="70" y="71"/>
                    </a:cubicBezTo>
                    <a:cubicBezTo>
                      <a:pt x="74" y="67"/>
                      <a:pt x="79" y="63"/>
                      <a:pt x="82" y="59"/>
                    </a:cubicBezTo>
                    <a:cubicBezTo>
                      <a:pt x="83" y="57"/>
                      <a:pt x="84" y="55"/>
                      <a:pt x="85" y="53"/>
                    </a:cubicBezTo>
                    <a:cubicBezTo>
                      <a:pt x="88" y="49"/>
                      <a:pt x="93" y="45"/>
                      <a:pt x="97" y="42"/>
                    </a:cubicBezTo>
                    <a:cubicBezTo>
                      <a:pt x="101" y="38"/>
                      <a:pt x="104" y="34"/>
                      <a:pt x="108" y="31"/>
                    </a:cubicBezTo>
                    <a:cubicBezTo>
                      <a:pt x="110" y="36"/>
                      <a:pt x="111" y="40"/>
                      <a:pt x="111" y="45"/>
                    </a:cubicBezTo>
                    <a:cubicBezTo>
                      <a:pt x="111" y="65"/>
                      <a:pt x="100" y="74"/>
                      <a:pt x="89" y="85"/>
                    </a:cubicBezTo>
                    <a:cubicBezTo>
                      <a:pt x="77" y="97"/>
                      <a:pt x="67" y="111"/>
                      <a:pt x="42" y="109"/>
                    </a:cubicBezTo>
                    <a:cubicBezTo>
                      <a:pt x="21" y="107"/>
                      <a:pt x="4" y="90"/>
                      <a:pt x="2" y="68"/>
                    </a:cubicBezTo>
                    <a:cubicBezTo>
                      <a:pt x="0" y="44"/>
                      <a:pt x="13" y="34"/>
                      <a:pt x="25" y="22"/>
                    </a:cubicBezTo>
                    <a:cubicBezTo>
                      <a:pt x="36" y="11"/>
                      <a:pt x="45" y="1"/>
                      <a:pt x="64" y="0"/>
                    </a:cubicBezTo>
                    <a:cubicBezTo>
                      <a:pt x="70" y="0"/>
                      <a:pt x="75" y="1"/>
                      <a:pt x="80" y="2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125" name="矩形 124"/>
            <p:cNvSpPr/>
            <p:nvPr/>
          </p:nvSpPr>
          <p:spPr>
            <a:xfrm>
              <a:off x="7436398" y="2928104"/>
              <a:ext cx="479743" cy="1828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60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itchFamily="34" typeface="Arial"/>
                  <a:cs charset="0" pitchFamily="34" typeface="Arial"/>
                </a:rPr>
                <a:t>text here</a:t>
              </a:r>
            </a:p>
          </p:txBody>
        </p:sp>
      </p:grpSp>
    </p:spTree>
    <p:extLst>
      <p:ext uri="{BB962C8B-B14F-4D97-AF65-F5344CB8AC3E}">
        <p14:creationId val="1300234947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000" fill="hold" id="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000" id="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11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0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000" id="1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mph" presetID="8" presetSubtype="0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000" fill="hold" id="2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000" id="2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mph" presetID="8" presetSubtype="0">
                                  <p:stCondLst>
                                    <p:cond delay="125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25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0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000" id="3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mph" presetID="8" presetSubtype="0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1" presetSubtype="1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1" presetSubtype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8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1" presetSubtype="1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1" presetSubtype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4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8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7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8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2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8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5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6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94"/>
      <p:bldP grpId="0" spid="95"/>
      <p:bldP grpId="0" spid="96"/>
      <p:bldP grpId="0" spid="97"/>
      <p:bldP grpId="0" spid="98"/>
      <p:bldP grpId="0" spid="99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>
            <a:off x="1219830" y="1390650"/>
            <a:ext cx="2655206" cy="2371724"/>
          </a:xfrm>
          <a:custGeom>
            <a:gdLst>
              <a:gd fmla="*/ 0 w 3888432" name="connsiteX0"/>
              <a:gd fmla="*/ 0 h 2808312" name="connsiteY0"/>
              <a:gd fmla="*/ 3888432 w 3888432" name="connsiteX1"/>
              <a:gd fmla="*/ 153386 h 2808312" name="connsiteY1"/>
              <a:gd fmla="*/ 3888432 w 3888432" name="connsiteX2"/>
              <a:gd fmla="*/ 2513037 h 2808312" name="connsiteY2"/>
              <a:gd fmla="*/ 0 w 3888432" name="connsiteX3"/>
              <a:gd fmla="*/ 2808312 h 2808312" name="connsiteY3"/>
              <a:gd fmla="*/ 0 w 3888432" name="connsiteX4"/>
              <a:gd fmla="*/ 0 h 28083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2808312" w="3888432">
                <a:moveTo>
                  <a:pt x="0" y="0"/>
                </a:moveTo>
                <a:lnTo>
                  <a:pt x="3888432" y="153386"/>
                </a:lnTo>
                <a:lnTo>
                  <a:pt x="3888432" y="2513037"/>
                </a:lnTo>
                <a:lnTo>
                  <a:pt x="0" y="2808312"/>
                </a:lnTo>
                <a:lnTo>
                  <a:pt x="0" y="0"/>
                </a:lnTo>
                <a:close/>
              </a:path>
            </a:pathLst>
          </a:custGeom>
          <a:solidFill>
            <a:srgbClr val="E5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文本框 46"/>
          <p:cNvSpPr txBox="1"/>
          <p:nvPr/>
        </p:nvSpPr>
        <p:spPr>
          <a:xfrm>
            <a:off x="5084577" y="2951637"/>
            <a:ext cx="166342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刊黑_GBK"/>
                <a:ea charset="-122" panose="02000000000000000000" pitchFamily="2" typeface="方正兰亭刊黑_GBK"/>
              </a:rPr>
              <a:t>请在此添加标题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357876" y="3187536"/>
            <a:ext cx="2803507" cy="294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pPr algn="ctr">
              <a:lnSpc>
                <a:spcPts val="800"/>
              </a:lnSpc>
            </a:pPr>
            <a:r>
              <a:rPr altLang="zh-CN" lang="en-US" sz="600">
                <a:solidFill>
                  <a:schemeClr val="tx1"/>
                </a:solidFill>
              </a:rPr>
              <a:t>this is a sample text. insert your desired text here. Again. this is a dummy text. enter your own text here.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4092817" y="1831811"/>
            <a:ext cx="3336151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8000">
                <a:solidFill>
                  <a:schemeClr val="tx1">
                    <a:lumMod val="85000"/>
                    <a:lumOff val="15000"/>
                  </a:schemeClr>
                </a:solidFill>
                <a:latin charset="0" panose="020b0806030902050204" pitchFamily="34" typeface="Impact"/>
                <a:ea charset="-122" panose="02000000000000000000" pitchFamily="2" typeface="方正兰亭刊黑_GBK"/>
              </a:rPr>
              <a:t>THANKS</a:t>
            </a:r>
          </a:p>
        </p:txBody>
      </p:sp>
      <p:sp>
        <p:nvSpPr>
          <p:cNvPr id="36" name="矩形 35"/>
          <p:cNvSpPr/>
          <p:nvPr/>
        </p:nvSpPr>
        <p:spPr>
          <a:xfrm>
            <a:off x="4030216" y="1855088"/>
            <a:ext cx="3565507" cy="912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029564" y="3068573"/>
            <a:ext cx="1082040" cy="836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矩形 50"/>
          <p:cNvSpPr/>
          <p:nvPr/>
        </p:nvSpPr>
        <p:spPr>
          <a:xfrm>
            <a:off x="6498444" y="3068573"/>
            <a:ext cx="1082040" cy="836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9684568" y="-524594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20279009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5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76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47"/>
      <p:bldP grpId="0" spid="12"/>
      <p:bldP grpId="0" spid="44"/>
      <p:bldP grpId="0" spid="36"/>
      <p:bldP grpId="0" spid="46"/>
      <p:bldP grpId="0" spid="51"/>
      <p:bldP grpId="0" spid="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3176841" y="900708"/>
            <a:ext cx="2591484" cy="2591484"/>
            <a:chOff x="1271856" y="1432987"/>
            <a:chExt cx="1326564" cy="1326564"/>
          </a:xfrm>
        </p:grpSpPr>
        <p:sp>
          <p:nvSpPr>
            <p:cNvPr id="7" name="矩形 6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72666" y="1529092"/>
              <a:ext cx="915998" cy="112338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38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01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500345" y="3766528"/>
            <a:ext cx="5817046" cy="638855"/>
            <a:chOff x="1500345" y="3804628"/>
            <a:chExt cx="5817046" cy="638855"/>
          </a:xfrm>
        </p:grpSpPr>
        <p:sp>
          <p:nvSpPr>
            <p:cNvPr id="11" name="文本框 10"/>
            <p:cNvSpPr txBox="1"/>
            <p:nvPr/>
          </p:nvSpPr>
          <p:spPr>
            <a:xfrm>
              <a:off x="1500345" y="3992077"/>
              <a:ext cx="581704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>
                <a:lnSpc>
                  <a:spcPts val="1400"/>
                </a:lnSpc>
              </a:pPr>
              <a:r>
                <a:rPr altLang="zh-CN" lang="en-US" sz="700"/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830134" y="3804628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106439342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55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543744" y="2610991"/>
            <a:ext cx="8208912" cy="30365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>
            <a:innerShdw blurRad="25400" dir="18900000" dist="12700">
              <a:schemeClr val="bg1">
                <a:lumMod val="65000"/>
                <a:alpha val="77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7" name="组合 66"/>
          <p:cNvGrpSpPr/>
          <p:nvPr/>
        </p:nvGrpSpPr>
        <p:grpSpPr>
          <a:xfrm>
            <a:off x="488433" y="2407620"/>
            <a:ext cx="697530" cy="697529"/>
            <a:chOff x="1271856" y="1432987"/>
            <a:chExt cx="1326564" cy="1326564"/>
          </a:xfrm>
        </p:grpSpPr>
        <p:sp>
          <p:nvSpPr>
            <p:cNvPr id="70" name="矩形 69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矩形 70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524607" y="1640647"/>
              <a:ext cx="879165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01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1753670" y="2407620"/>
            <a:ext cx="697530" cy="697529"/>
            <a:chOff x="1271856" y="1432987"/>
            <a:chExt cx="1326564" cy="1326564"/>
          </a:xfrm>
        </p:grpSpPr>
        <p:sp>
          <p:nvSpPr>
            <p:cNvPr id="74" name="矩形 73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矩形 74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1524608" y="1640647"/>
              <a:ext cx="948605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02</a:t>
              </a: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3018907" y="2407620"/>
            <a:ext cx="697530" cy="697529"/>
            <a:chOff x="1271856" y="1432987"/>
            <a:chExt cx="1326564" cy="1326564"/>
          </a:xfrm>
        </p:grpSpPr>
        <p:sp>
          <p:nvSpPr>
            <p:cNvPr id="78" name="矩形 77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矩形 78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1524607" y="1640647"/>
              <a:ext cx="966719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03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4284145" y="2407620"/>
            <a:ext cx="697530" cy="697529"/>
            <a:chOff x="1271856" y="1432987"/>
            <a:chExt cx="1326564" cy="1326564"/>
          </a:xfrm>
        </p:grpSpPr>
        <p:sp>
          <p:nvSpPr>
            <p:cNvPr id="82" name="矩形 81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矩形 82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1524608" y="1640647"/>
              <a:ext cx="948605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04</a:t>
              </a: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5549383" y="2407620"/>
            <a:ext cx="697530" cy="697529"/>
            <a:chOff x="1271856" y="1432987"/>
            <a:chExt cx="1326564" cy="1326564"/>
          </a:xfrm>
        </p:grpSpPr>
        <p:sp>
          <p:nvSpPr>
            <p:cNvPr id="86" name="矩形 85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7" name="矩形 86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8" name="文本框 87"/>
            <p:cNvSpPr txBox="1"/>
            <p:nvPr/>
          </p:nvSpPr>
          <p:spPr>
            <a:xfrm>
              <a:off x="1524607" y="1640647"/>
              <a:ext cx="969738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05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6814621" y="2407620"/>
            <a:ext cx="697530" cy="697529"/>
            <a:chOff x="1271856" y="1432987"/>
            <a:chExt cx="1326564" cy="1326564"/>
          </a:xfrm>
        </p:grpSpPr>
        <p:sp>
          <p:nvSpPr>
            <p:cNvPr id="90" name="矩形 89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1" name="矩形 90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1524606" y="1640647"/>
              <a:ext cx="972757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06</a:t>
              </a: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8079858" y="2407620"/>
            <a:ext cx="697530" cy="697529"/>
            <a:chOff x="1271856" y="1432987"/>
            <a:chExt cx="1326564" cy="1326564"/>
          </a:xfrm>
        </p:grpSpPr>
        <p:sp>
          <p:nvSpPr>
            <p:cNvPr id="94" name="矩形 93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5" name="矩形 94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92D050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7EC234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1717831" y="1640647"/>
              <a:ext cx="347802" cy="8695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!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18346" y="1544181"/>
            <a:ext cx="1777390" cy="767515"/>
            <a:chOff x="418346" y="1563231"/>
            <a:chExt cx="1777390" cy="767515"/>
          </a:xfrm>
        </p:grpSpPr>
        <p:sp>
          <p:nvSpPr>
            <p:cNvPr id="101" name="文本框 100"/>
            <p:cNvSpPr txBox="1"/>
            <p:nvPr/>
          </p:nvSpPr>
          <p:spPr>
            <a:xfrm>
              <a:off x="418346" y="1776748"/>
              <a:ext cx="1777390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420490" y="1563231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942471" y="1544181"/>
            <a:ext cx="1816978" cy="767515"/>
            <a:chOff x="2942471" y="1563231"/>
            <a:chExt cx="1816978" cy="767515"/>
          </a:xfrm>
        </p:grpSpPr>
        <p:sp>
          <p:nvSpPr>
            <p:cNvPr id="106" name="文本框 105"/>
            <p:cNvSpPr txBox="1"/>
            <p:nvPr/>
          </p:nvSpPr>
          <p:spPr>
            <a:xfrm>
              <a:off x="2942471" y="1776748"/>
              <a:ext cx="1816978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110" name="文本框 109"/>
            <p:cNvSpPr txBox="1"/>
            <p:nvPr/>
          </p:nvSpPr>
          <p:spPr>
            <a:xfrm>
              <a:off x="2944615" y="1563231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495171" y="1544181"/>
            <a:ext cx="1885141" cy="767515"/>
            <a:chOff x="5495171" y="1563231"/>
            <a:chExt cx="1885141" cy="767515"/>
          </a:xfrm>
        </p:grpSpPr>
        <p:sp>
          <p:nvSpPr>
            <p:cNvPr id="107" name="文本框 106"/>
            <p:cNvSpPr txBox="1"/>
            <p:nvPr/>
          </p:nvSpPr>
          <p:spPr>
            <a:xfrm>
              <a:off x="5495171" y="1776748"/>
              <a:ext cx="1885141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5506841" y="1563231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656596" y="3249156"/>
            <a:ext cx="1835284" cy="738940"/>
            <a:chOff x="1656596" y="3287256"/>
            <a:chExt cx="1835284" cy="738940"/>
          </a:xfrm>
        </p:grpSpPr>
        <p:sp>
          <p:nvSpPr>
            <p:cNvPr id="102" name="文本框 101"/>
            <p:cNvSpPr txBox="1"/>
            <p:nvPr/>
          </p:nvSpPr>
          <p:spPr>
            <a:xfrm>
              <a:off x="1656596" y="3472198"/>
              <a:ext cx="183528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1668265" y="328725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4180721" y="3249156"/>
            <a:ext cx="1835284" cy="738940"/>
            <a:chOff x="1656596" y="3287256"/>
            <a:chExt cx="1835284" cy="738940"/>
          </a:xfrm>
        </p:grpSpPr>
        <p:sp>
          <p:nvSpPr>
            <p:cNvPr id="114" name="文本框 113"/>
            <p:cNvSpPr txBox="1"/>
            <p:nvPr/>
          </p:nvSpPr>
          <p:spPr>
            <a:xfrm>
              <a:off x="1656596" y="3472198"/>
              <a:ext cx="183528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115" name="文本框 114"/>
            <p:cNvSpPr txBox="1"/>
            <p:nvPr/>
          </p:nvSpPr>
          <p:spPr>
            <a:xfrm>
              <a:off x="1668265" y="328725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6733421" y="3249156"/>
            <a:ext cx="1835284" cy="738940"/>
            <a:chOff x="1656596" y="3287256"/>
            <a:chExt cx="1835284" cy="738940"/>
          </a:xfrm>
        </p:grpSpPr>
        <p:sp>
          <p:nvSpPr>
            <p:cNvPr id="117" name="文本框 116"/>
            <p:cNvSpPr txBox="1"/>
            <p:nvPr/>
          </p:nvSpPr>
          <p:spPr>
            <a:xfrm>
              <a:off x="1656595" y="3472198"/>
              <a:ext cx="183528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120" name="文本框 119"/>
            <p:cNvSpPr txBox="1"/>
            <p:nvPr/>
          </p:nvSpPr>
          <p:spPr>
            <a:xfrm>
              <a:off x="1668264" y="328725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255743897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4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5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4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2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6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7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4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4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4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1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38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4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1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44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4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4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2" presetSubtype="1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22" presetSubtype="4">
                                  <p:stCondLst>
                                    <p:cond delay="48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5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" name="文本框 27"/>
          <p:cNvSpPr txBox="1"/>
          <p:nvPr/>
        </p:nvSpPr>
        <p:spPr>
          <a:xfrm>
            <a:off x="795656" y="3167398"/>
            <a:ext cx="141658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r>
              <a:rPr altLang="zh-CN" lang="en-US" sz="700"/>
              <a:t>this is a sample text. insert your desired text here. Again. this is a dummy text. enter your own text here. 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339752" y="1200137"/>
            <a:ext cx="4509096" cy="2835618"/>
            <a:chOff x="2044477" y="1504937"/>
            <a:chExt cx="4509096" cy="2835618"/>
          </a:xfrm>
        </p:grpSpPr>
        <p:sp>
          <p:nvSpPr>
            <p:cNvPr id="2" name="任意多边形 1"/>
            <p:cNvSpPr/>
            <p:nvPr/>
          </p:nvSpPr>
          <p:spPr>
            <a:xfrm>
              <a:off x="2044477" y="1504937"/>
              <a:ext cx="4509096" cy="2835618"/>
            </a:xfrm>
            <a:custGeom>
              <a:gdLst>
                <a:gd fmla="*/ 0 w 923925" name="connsiteX0"/>
                <a:gd fmla="*/ 361950 h 581025" name="connsiteY0"/>
                <a:gd fmla="*/ 0 w 923925" name="connsiteX1"/>
                <a:gd fmla="*/ 213220 h 581025" name="connsiteY1"/>
                <a:gd fmla="*/ 447675 w 923925" name="connsiteX2"/>
                <a:gd fmla="*/ 0 h 581025" name="connsiteY2"/>
                <a:gd fmla="*/ 923925 w 923925" name="connsiteX3"/>
                <a:gd fmla="*/ 200025 h 581025" name="connsiteY3"/>
                <a:gd fmla="*/ 923925 w 923925" name="connsiteX4"/>
                <a:gd fmla="*/ 381000 h 581025" name="connsiteY4"/>
                <a:gd fmla="*/ 438150 w 923925" name="connsiteX5"/>
                <a:gd fmla="*/ 581025 h 581025" name="connsiteY5"/>
                <a:gd fmla="*/ 0 w 923925" name="connsiteX6"/>
                <a:gd fmla="*/ 361950 h 58102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81025" w="923925">
                  <a:moveTo>
                    <a:pt x="0" y="361950"/>
                  </a:moveTo>
                  <a:lnTo>
                    <a:pt x="0" y="213220"/>
                  </a:lnTo>
                  <a:lnTo>
                    <a:pt x="447675" y="0"/>
                  </a:lnTo>
                  <a:lnTo>
                    <a:pt x="923925" y="200025"/>
                  </a:lnTo>
                  <a:lnTo>
                    <a:pt x="923925" y="381000"/>
                  </a:lnTo>
                  <a:lnTo>
                    <a:pt x="438150" y="581025"/>
                  </a:lnTo>
                  <a:lnTo>
                    <a:pt x="0" y="36195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12700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任意多边形 38"/>
            <p:cNvSpPr/>
            <p:nvPr/>
          </p:nvSpPr>
          <p:spPr>
            <a:xfrm>
              <a:off x="2420760" y="1737051"/>
              <a:ext cx="3735570" cy="2349174"/>
            </a:xfrm>
            <a:custGeom>
              <a:gdLst>
                <a:gd fmla="*/ 0 w 923925" name="connsiteX0"/>
                <a:gd fmla="*/ 361950 h 581025" name="connsiteY0"/>
                <a:gd fmla="*/ 0 w 923925" name="connsiteX1"/>
                <a:gd fmla="*/ 213220 h 581025" name="connsiteY1"/>
                <a:gd fmla="*/ 447675 w 923925" name="connsiteX2"/>
                <a:gd fmla="*/ 0 h 581025" name="connsiteY2"/>
                <a:gd fmla="*/ 923925 w 923925" name="connsiteX3"/>
                <a:gd fmla="*/ 200025 h 581025" name="connsiteY3"/>
                <a:gd fmla="*/ 923925 w 923925" name="connsiteX4"/>
                <a:gd fmla="*/ 381000 h 581025" name="connsiteY4"/>
                <a:gd fmla="*/ 438150 w 923925" name="connsiteX5"/>
                <a:gd fmla="*/ 581025 h 581025" name="connsiteY5"/>
                <a:gd fmla="*/ 0 w 923925" name="connsiteX6"/>
                <a:gd fmla="*/ 361950 h 58102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581025" w="923925">
                  <a:moveTo>
                    <a:pt x="0" y="361950"/>
                  </a:moveTo>
                  <a:lnTo>
                    <a:pt x="0" y="213220"/>
                  </a:lnTo>
                  <a:lnTo>
                    <a:pt x="447675" y="0"/>
                  </a:lnTo>
                  <a:lnTo>
                    <a:pt x="923925" y="200025"/>
                  </a:lnTo>
                  <a:lnTo>
                    <a:pt x="923925" y="381000"/>
                  </a:lnTo>
                  <a:lnTo>
                    <a:pt x="438150" y="581025"/>
                  </a:lnTo>
                  <a:lnTo>
                    <a:pt x="0" y="361950"/>
                  </a:lnTo>
                  <a:close/>
                </a:path>
              </a:pathLst>
            </a:custGeom>
            <a:solidFill>
              <a:srgbClr val="FF3333"/>
            </a:solidFill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3392438" y="3094841"/>
              <a:ext cx="1760587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/>
              <a:r>
                <a:rPr altLang="zh-CN" lang="en-US" sz="700">
                  <a:solidFill>
                    <a:schemeClr val="tx1"/>
                  </a:solidFill>
                </a:rPr>
                <a:t>this is a sample text. insert your desired text here. Again. this is a dummy text. enter your own text here. </a:t>
              </a:r>
            </a:p>
          </p:txBody>
        </p:sp>
        <p:sp>
          <p:nvSpPr>
            <p:cNvPr id="41" name="TextBox 9"/>
            <p:cNvSpPr txBox="1"/>
            <p:nvPr/>
          </p:nvSpPr>
          <p:spPr>
            <a:xfrm>
              <a:off x="3703814" y="2336161"/>
              <a:ext cx="1124565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200">
                  <a:latin charset="0" pitchFamily="34" typeface="Arial"/>
                  <a:ea charset="-122" pitchFamily="2" typeface="方正大黑简体"/>
                  <a:cs charset="0" pitchFamily="34" typeface="Arial"/>
                </a:rPr>
                <a:t>Your text here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672952" y="2620037"/>
              <a:ext cx="32721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pc="600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YOUR TITLE HERE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40666" y="1654953"/>
            <a:ext cx="1326564" cy="1326564"/>
            <a:chOff x="1271856" y="1432987"/>
            <a:chExt cx="1326564" cy="1326564"/>
          </a:xfrm>
        </p:grpSpPr>
        <p:sp>
          <p:nvSpPr>
            <p:cNvPr id="44" name="矩形 43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矩形 44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524608" y="1640647"/>
              <a:ext cx="813117" cy="914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5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01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7028665" y="1719075"/>
            <a:ext cx="1326564" cy="1326564"/>
            <a:chOff x="1271856" y="1432987"/>
            <a:chExt cx="1326564" cy="1326564"/>
          </a:xfrm>
        </p:grpSpPr>
        <p:sp>
          <p:nvSpPr>
            <p:cNvPr id="48" name="矩形 47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矩形 48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92D050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7EC234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1524608" y="1640647"/>
              <a:ext cx="895667" cy="914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5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02</a:t>
              </a: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7021370" y="3167398"/>
            <a:ext cx="141658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200"/>
              </a:lnSpc>
              <a:defRPr sz="900">
                <a:solidFill>
                  <a:schemeClr val="tx1">
                    <a:lumMod val="85000"/>
                    <a:lumOff val="15000"/>
                  </a:schemeClr>
                </a:solidFill>
                <a:latin charset="0" pitchFamily="34" typeface="Arial"/>
                <a:ea charset="-122" panose="020b0503020204020204" pitchFamily="34" typeface="微软雅黑"/>
                <a:cs charset="0" pitchFamily="34" typeface="Arial"/>
              </a:defRPr>
            </a:lvl1pPr>
          </a:lstStyle>
          <a:p>
            <a:r>
              <a:rPr altLang="zh-CN" lang="en-US" sz="700"/>
              <a:t>this is a sample text. insert your desired text here. Again. this is a dummy text. enter your own text here. </a:t>
            </a:r>
          </a:p>
        </p:txBody>
      </p:sp>
    </p:spTree>
    <p:extLst>
      <p:ext uri="{BB962C8B-B14F-4D97-AF65-F5344CB8AC3E}">
        <p14:creationId val="18511750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1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53" presetSubtype="0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1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8"/>
      <p:bldP grpId="0" spid="51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任意多边形 13"/>
          <p:cNvSpPr/>
          <p:nvPr/>
        </p:nvSpPr>
        <p:spPr>
          <a:xfrm>
            <a:off x="4489532" y="1529730"/>
            <a:ext cx="972108" cy="1944216"/>
          </a:xfrm>
          <a:custGeom>
            <a:gdLst>
              <a:gd fmla="*/ 0 w 972108" name="connsiteX0"/>
              <a:gd fmla="*/ 0 h 1944216" name="connsiteY0"/>
              <a:gd fmla="*/ 972108 w 972108" name="connsiteX1"/>
              <a:gd fmla="*/ 972108 h 1944216" name="connsiteY1"/>
              <a:gd fmla="*/ 0 w 972108" name="connsiteX2"/>
              <a:gd fmla="*/ 1944216 h 1944216" name="connsiteY2"/>
              <a:gd fmla="*/ 0 w 972108" name="connsiteX3"/>
              <a:gd fmla="*/ 1761334 h 1944216" name="connsiteY3"/>
              <a:gd fmla="*/ 789226 w 972108" name="connsiteX4"/>
              <a:gd fmla="*/ 972108 h 1944216" name="connsiteY4"/>
              <a:gd fmla="*/ 0 w 972108" name="connsiteX5"/>
              <a:gd fmla="*/ 182882 h 1944216" name="connsiteY5"/>
              <a:gd fmla="*/ 0 w 972108" name="connsiteX6"/>
              <a:gd fmla="*/ 0 h 1944216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944216" w="972108">
                <a:moveTo>
                  <a:pt x="0" y="0"/>
                </a:moveTo>
                <a:cubicBezTo>
                  <a:pt x="536880" y="0"/>
                  <a:pt x="972108" y="435228"/>
                  <a:pt x="972108" y="972108"/>
                </a:cubicBezTo>
                <a:cubicBezTo>
                  <a:pt x="972108" y="1508988"/>
                  <a:pt x="536880" y="1944216"/>
                  <a:pt x="0" y="1944216"/>
                </a:cubicBezTo>
                <a:lnTo>
                  <a:pt x="0" y="1761334"/>
                </a:lnTo>
                <a:cubicBezTo>
                  <a:pt x="435877" y="1761334"/>
                  <a:pt x="789226" y="1407985"/>
                  <a:pt x="789226" y="972108"/>
                </a:cubicBezTo>
                <a:cubicBezTo>
                  <a:pt x="789226" y="536231"/>
                  <a:pt x="435877" y="182882"/>
                  <a:pt x="0" y="18288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3333"/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任意多边形 10"/>
          <p:cNvSpPr/>
          <p:nvPr/>
        </p:nvSpPr>
        <p:spPr>
          <a:xfrm>
            <a:off x="3464084" y="1529730"/>
            <a:ext cx="972108" cy="1944216"/>
          </a:xfrm>
          <a:custGeom>
            <a:gdLst>
              <a:gd fmla="*/ 972108 w 972108" name="connsiteX0"/>
              <a:gd fmla="*/ 0 h 1944216" name="connsiteY0"/>
              <a:gd fmla="*/ 972108 w 972108" name="connsiteX1"/>
              <a:gd fmla="*/ 182882 h 1944216" name="connsiteY1"/>
              <a:gd fmla="*/ 182882 w 972108" name="connsiteX2"/>
              <a:gd fmla="*/ 972108 h 1944216" name="connsiteY2"/>
              <a:gd fmla="*/ 972108 w 972108" name="connsiteX3"/>
              <a:gd fmla="*/ 1761334 h 1944216" name="connsiteY3"/>
              <a:gd fmla="*/ 972108 w 972108" name="connsiteX4"/>
              <a:gd fmla="*/ 1944216 h 1944216" name="connsiteY4"/>
              <a:gd fmla="*/ 0 w 972108" name="connsiteX5"/>
              <a:gd fmla="*/ 972108 h 1944216" name="connsiteY5"/>
              <a:gd fmla="*/ 972108 w 972108" name="connsiteX6"/>
              <a:gd fmla="*/ 0 h 1944216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1944216" w="972108">
                <a:moveTo>
                  <a:pt x="972108" y="0"/>
                </a:moveTo>
                <a:lnTo>
                  <a:pt x="972108" y="182882"/>
                </a:lnTo>
                <a:cubicBezTo>
                  <a:pt x="536231" y="182882"/>
                  <a:pt x="182882" y="536231"/>
                  <a:pt x="182882" y="972108"/>
                </a:cubicBezTo>
                <a:cubicBezTo>
                  <a:pt x="182882" y="1407985"/>
                  <a:pt x="536231" y="1761334"/>
                  <a:pt x="972108" y="1761334"/>
                </a:cubicBezTo>
                <a:lnTo>
                  <a:pt x="972108" y="1944216"/>
                </a:lnTo>
                <a:cubicBezTo>
                  <a:pt x="435228" y="1944216"/>
                  <a:pt x="0" y="1508988"/>
                  <a:pt x="0" y="972108"/>
                </a:cubicBezTo>
                <a:cubicBezTo>
                  <a:pt x="0" y="435228"/>
                  <a:pt x="435228" y="0"/>
                  <a:pt x="972108" y="0"/>
                </a:cubicBezTo>
                <a:close/>
              </a:path>
            </a:pathLst>
          </a:custGeom>
          <a:solidFill>
            <a:srgbClr val="92D050"/>
          </a:solidFill>
          <a:ln w="12700">
            <a:noFill/>
          </a:ln>
          <a:effectLst>
            <a:innerShdw blurRad="25400" dir="18900000" dist="12700">
              <a:prstClr val="black">
                <a:alpha val="2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4" name="组合 53"/>
          <p:cNvGrpSpPr/>
          <p:nvPr/>
        </p:nvGrpSpPr>
        <p:grpSpPr>
          <a:xfrm>
            <a:off x="4209870" y="1851671"/>
            <a:ext cx="528347" cy="612883"/>
            <a:chOff x="4209870" y="1851671"/>
            <a:chExt cx="528347" cy="612883"/>
          </a:xfrm>
        </p:grpSpPr>
        <p:sp>
          <p:nvSpPr>
            <p:cNvPr id="15" name="六边形 14"/>
            <p:cNvSpPr/>
            <p:nvPr/>
          </p:nvSpPr>
          <p:spPr>
            <a:xfrm rot="5400000">
              <a:off x="4167602" y="1893939"/>
              <a:ext cx="612883" cy="528347"/>
            </a:xfrm>
            <a:prstGeom prst="hexagon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4356023" y="2011249"/>
              <a:ext cx="236040" cy="293726"/>
              <a:chOff x="6530520" y="1856315"/>
              <a:chExt cx="236040" cy="293726"/>
            </a:xfrm>
          </p:grpSpPr>
          <p:sp>
            <p:nvSpPr>
              <p:cNvPr id="30" name="Freeform 6"/>
              <p:cNvSpPr>
                <a:spLocks noEditPoints="1"/>
              </p:cNvSpPr>
              <p:nvPr/>
            </p:nvSpPr>
            <p:spPr bwMode="auto">
              <a:xfrm>
                <a:off x="6530520" y="1913563"/>
                <a:ext cx="236040" cy="236478"/>
              </a:xfrm>
              <a:custGeom>
                <a:gdLst>
                  <a:gd fmla="*/ 114 w 227" name="T0"/>
                  <a:gd fmla="*/ 0 h 227" name="T1"/>
                  <a:gd fmla="*/ 0 w 227" name="T2"/>
                  <a:gd fmla="*/ 114 h 227" name="T3"/>
                  <a:gd fmla="*/ 114 w 227" name="T4"/>
                  <a:gd fmla="*/ 227 h 227" name="T5"/>
                  <a:gd fmla="*/ 227 w 227" name="T6"/>
                  <a:gd fmla="*/ 114 h 227" name="T7"/>
                  <a:gd fmla="*/ 114 w 227" name="T8"/>
                  <a:gd fmla="*/ 0 h 227" name="T9"/>
                  <a:gd fmla="*/ 114 w 227" name="T10"/>
                  <a:gd fmla="*/ 204 h 227" name="T11"/>
                  <a:gd fmla="*/ 23 w 227" name="T12"/>
                  <a:gd fmla="*/ 114 h 227" name="T13"/>
                  <a:gd fmla="*/ 114 w 227" name="T14"/>
                  <a:gd fmla="*/ 23 h 227" name="T15"/>
                  <a:gd fmla="*/ 204 w 227" name="T16"/>
                  <a:gd fmla="*/ 114 h 227" name="T17"/>
                  <a:gd fmla="*/ 114 w 227" name="T18"/>
                  <a:gd fmla="*/ 204 h 22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26" w="226">
                    <a:moveTo>
                      <a:pt x="114" y="0"/>
                    </a:moveTo>
                    <a:cubicBezTo>
                      <a:pt x="51" y="0"/>
                      <a:pt x="0" y="51"/>
                      <a:pt x="0" y="114"/>
                    </a:cubicBezTo>
                    <a:cubicBezTo>
                      <a:pt x="0" y="176"/>
                      <a:pt x="51" y="227"/>
                      <a:pt x="114" y="227"/>
                    </a:cubicBezTo>
                    <a:cubicBezTo>
                      <a:pt x="176" y="227"/>
                      <a:pt x="227" y="176"/>
                      <a:pt x="227" y="114"/>
                    </a:cubicBezTo>
                    <a:cubicBezTo>
                      <a:pt x="227" y="51"/>
                      <a:pt x="176" y="0"/>
                      <a:pt x="114" y="0"/>
                    </a:cubicBezTo>
                    <a:close/>
                    <a:moveTo>
                      <a:pt x="114" y="204"/>
                    </a:moveTo>
                    <a:cubicBezTo>
                      <a:pt x="64" y="204"/>
                      <a:pt x="23" y="164"/>
                      <a:pt x="23" y="114"/>
                    </a:cubicBezTo>
                    <a:cubicBezTo>
                      <a:pt x="23" y="63"/>
                      <a:pt x="64" y="23"/>
                      <a:pt x="114" y="23"/>
                    </a:cubicBezTo>
                    <a:cubicBezTo>
                      <a:pt x="164" y="23"/>
                      <a:pt x="204" y="63"/>
                      <a:pt x="204" y="114"/>
                    </a:cubicBezTo>
                    <a:cubicBezTo>
                      <a:pt x="204" y="164"/>
                      <a:pt x="164" y="204"/>
                      <a:pt x="114" y="204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1" name="Freeform 7"/>
              <p:cNvSpPr/>
              <p:nvPr/>
            </p:nvSpPr>
            <p:spPr bwMode="auto">
              <a:xfrm>
                <a:off x="6545933" y="1859838"/>
                <a:ext cx="59451" cy="52844"/>
              </a:xfrm>
              <a:custGeom>
                <a:gdLst>
                  <a:gd fmla="*/ 57 w 57" name="T0"/>
                  <a:gd fmla="*/ 21 h 51" name="T1"/>
                  <a:gd fmla="*/ 16 w 57" name="T2"/>
                  <a:gd fmla="*/ 9 h 51" name="T3"/>
                  <a:gd fmla="*/ 10 w 57" name="T4"/>
                  <a:gd fmla="*/ 51 h 51" name="T5"/>
                  <a:gd fmla="*/ 26 w 57" name="T6"/>
                  <a:gd fmla="*/ 41 h 51" name="T7"/>
                  <a:gd fmla="*/ 31 w 57" name="T8"/>
                  <a:gd fmla="*/ 49 h 51" name="T9"/>
                  <a:gd fmla="*/ 47 w 57" name="T10"/>
                  <a:gd fmla="*/ 39 h 51" name="T11"/>
                  <a:gd fmla="*/ 41 w 57" name="T12"/>
                  <a:gd fmla="*/ 31 h 51" name="T13"/>
                  <a:gd fmla="*/ 57 w 57" name="T14"/>
                  <a:gd fmla="*/ 21 h 5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1" w="57">
                    <a:moveTo>
                      <a:pt x="57" y="21"/>
                    </a:moveTo>
                    <a:cubicBezTo>
                      <a:pt x="48" y="6"/>
                      <a:pt x="29" y="0"/>
                      <a:pt x="16" y="9"/>
                    </a:cubicBezTo>
                    <a:cubicBezTo>
                      <a:pt x="3" y="17"/>
                      <a:pt x="0" y="36"/>
                      <a:pt x="10" y="51"/>
                    </a:cubicBezTo>
                    <a:cubicBezTo>
                      <a:pt x="26" y="41"/>
                      <a:pt x="26" y="41"/>
                      <a:pt x="26" y="41"/>
                    </a:cubicBezTo>
                    <a:cubicBezTo>
                      <a:pt x="31" y="49"/>
                      <a:pt x="31" y="49"/>
                      <a:pt x="31" y="49"/>
                    </a:cubicBezTo>
                    <a:cubicBezTo>
                      <a:pt x="47" y="39"/>
                      <a:pt x="47" y="39"/>
                      <a:pt x="47" y="39"/>
                    </a:cubicBezTo>
                    <a:cubicBezTo>
                      <a:pt x="41" y="31"/>
                      <a:pt x="41" y="31"/>
                      <a:pt x="41" y="31"/>
                    </a:cubicBezTo>
                    <a:lnTo>
                      <a:pt x="57" y="21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2" name="Freeform 8"/>
              <p:cNvSpPr/>
              <p:nvPr/>
            </p:nvSpPr>
            <p:spPr bwMode="auto">
              <a:xfrm>
                <a:off x="6681568" y="1856315"/>
                <a:ext cx="60331" cy="51083"/>
              </a:xfrm>
              <a:custGeom>
                <a:gdLst>
                  <a:gd fmla="*/ 50 w 58" name="T0"/>
                  <a:gd fmla="*/ 49 h 49" name="T1"/>
                  <a:gd fmla="*/ 40 w 58" name="T2"/>
                  <a:gd fmla="*/ 7 h 49" name="T3"/>
                  <a:gd fmla="*/ 0 w 58" name="T4"/>
                  <a:gd fmla="*/ 23 h 49" name="T5"/>
                  <a:gd fmla="*/ 16 w 58" name="T6"/>
                  <a:gd fmla="*/ 31 h 49" name="T7"/>
                  <a:gd fmla="*/ 12 w 58" name="T8"/>
                  <a:gd fmla="*/ 40 h 49" name="T9"/>
                  <a:gd fmla="*/ 29 w 58" name="T10"/>
                  <a:gd fmla="*/ 49 h 49" name="T11"/>
                  <a:gd fmla="*/ 33 w 58" name="T12"/>
                  <a:gd fmla="*/ 40 h 49" name="T13"/>
                  <a:gd fmla="*/ 50 w 58" name="T14"/>
                  <a:gd fmla="*/ 49 h 4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9" w="57">
                    <a:moveTo>
                      <a:pt x="50" y="49"/>
                    </a:moveTo>
                    <a:cubicBezTo>
                      <a:pt x="58" y="33"/>
                      <a:pt x="53" y="14"/>
                      <a:pt x="40" y="7"/>
                    </a:cubicBezTo>
                    <a:cubicBezTo>
                      <a:pt x="26" y="0"/>
                      <a:pt x="8" y="7"/>
                      <a:pt x="0" y="23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29" y="49"/>
                      <a:pt x="29" y="49"/>
                      <a:pt x="29" y="49"/>
                    </a:cubicBezTo>
                    <a:cubicBezTo>
                      <a:pt x="33" y="40"/>
                      <a:pt x="33" y="40"/>
                      <a:pt x="33" y="40"/>
                    </a:cubicBezTo>
                    <a:lnTo>
                      <a:pt x="50" y="4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3" name="Freeform 9"/>
              <p:cNvSpPr/>
              <p:nvPr/>
            </p:nvSpPr>
            <p:spPr bwMode="auto">
              <a:xfrm>
                <a:off x="6655146" y="1966847"/>
                <a:ext cx="15853" cy="81028"/>
              </a:xfrm>
              <a:custGeom>
                <a:gdLst>
                  <a:gd fmla="*/ 36 w 36" name="T0"/>
                  <a:gd fmla="*/ 184 h 184" name="T1"/>
                  <a:gd fmla="*/ 0 w 36" name="T2"/>
                  <a:gd fmla="*/ 184 h 184" name="T3"/>
                  <a:gd fmla="*/ 0 w 36" name="T4"/>
                  <a:gd fmla="*/ 64 h 184" name="T5"/>
                  <a:gd fmla="*/ 0 w 36" name="T6"/>
                  <a:gd fmla="*/ 0 h 184" name="T7"/>
                  <a:gd fmla="*/ 36 w 36" name="T8"/>
                  <a:gd fmla="*/ 184 h 18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4" w="36">
                    <a:moveTo>
                      <a:pt x="36" y="184"/>
                    </a:moveTo>
                    <a:lnTo>
                      <a:pt x="0" y="18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6" y="18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4" name="Freeform 10"/>
              <p:cNvSpPr/>
              <p:nvPr/>
            </p:nvSpPr>
            <p:spPr bwMode="auto">
              <a:xfrm>
                <a:off x="6583365" y="2032463"/>
                <a:ext cx="81469" cy="15413"/>
              </a:xfrm>
              <a:custGeom>
                <a:gdLst>
                  <a:gd fmla="*/ 185 w 185" name="T0"/>
                  <a:gd fmla="*/ 0 h 35" name="T1"/>
                  <a:gd fmla="*/ 185 w 185" name="T2"/>
                  <a:gd fmla="*/ 35 h 35" name="T3"/>
                  <a:gd fmla="*/ 64 w 185" name="T4"/>
                  <a:gd fmla="*/ 35 h 35" name="T5"/>
                  <a:gd fmla="*/ 0 w 185" name="T6"/>
                  <a:gd fmla="*/ 35 h 35" name="T7"/>
                  <a:gd fmla="*/ 185 w 185" name="T8"/>
                  <a:gd fmla="*/ 0 h 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5" w="185">
                    <a:moveTo>
                      <a:pt x="185" y="0"/>
                    </a:moveTo>
                    <a:lnTo>
                      <a:pt x="185" y="35"/>
                    </a:lnTo>
                    <a:lnTo>
                      <a:pt x="64" y="35"/>
                    </a:lnTo>
                    <a:lnTo>
                      <a:pt x="0" y="35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56" name="组合 55"/>
          <p:cNvGrpSpPr/>
          <p:nvPr/>
        </p:nvGrpSpPr>
        <p:grpSpPr>
          <a:xfrm>
            <a:off x="4489423" y="2388413"/>
            <a:ext cx="528347" cy="612883"/>
            <a:chOff x="4489423" y="2388413"/>
            <a:chExt cx="528347" cy="612883"/>
          </a:xfrm>
        </p:grpSpPr>
        <p:sp>
          <p:nvSpPr>
            <p:cNvPr id="17" name="六边形 16"/>
            <p:cNvSpPr/>
            <p:nvPr/>
          </p:nvSpPr>
          <p:spPr>
            <a:xfrm rot="5400000">
              <a:off x="4447155" y="2430681"/>
              <a:ext cx="612883" cy="528347"/>
            </a:xfrm>
            <a:prstGeom prst="hexagon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4627441" y="2559991"/>
              <a:ext cx="259268" cy="232070"/>
              <a:chOff x="1618649" y="3780727"/>
              <a:chExt cx="305312" cy="273284"/>
            </a:xfrm>
          </p:grpSpPr>
          <p:sp>
            <p:nvSpPr>
              <p:cNvPr id="40" name="Freeform 6"/>
              <p:cNvSpPr/>
              <p:nvPr/>
            </p:nvSpPr>
            <p:spPr bwMode="auto">
              <a:xfrm>
                <a:off x="1655669" y="3814004"/>
                <a:ext cx="227944" cy="240007"/>
              </a:xfrm>
              <a:custGeom>
                <a:gdLst>
                  <a:gd fmla="*/ 0 w 548" name="T0"/>
                  <a:gd fmla="*/ 189 h 577" name="T1"/>
                  <a:gd fmla="*/ 0 w 548" name="T2"/>
                  <a:gd fmla="*/ 562 h 577" name="T3"/>
                  <a:gd fmla="*/ 178 w 548" name="T4"/>
                  <a:gd fmla="*/ 577 h 577" name="T5"/>
                  <a:gd fmla="*/ 180 w 548" name="T6"/>
                  <a:gd fmla="*/ 340 h 577" name="T7"/>
                  <a:gd fmla="*/ 355 w 548" name="T8"/>
                  <a:gd fmla="*/ 343 h 577" name="T9"/>
                  <a:gd fmla="*/ 357 w 548" name="T10"/>
                  <a:gd fmla="*/ 577 h 577" name="T11"/>
                  <a:gd fmla="*/ 548 w 548" name="T12"/>
                  <a:gd fmla="*/ 562 h 577" name="T13"/>
                  <a:gd fmla="*/ 548 w 548" name="T14"/>
                  <a:gd fmla="*/ 173 h 577" name="T15"/>
                  <a:gd fmla="*/ 272 w 548" name="T16"/>
                  <a:gd fmla="*/ 0 h 577" name="T17"/>
                  <a:gd fmla="*/ 0 w 548" name="T18"/>
                  <a:gd fmla="*/ 189 h 57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77" w="548">
                    <a:moveTo>
                      <a:pt x="0" y="189"/>
                    </a:moveTo>
                    <a:lnTo>
                      <a:pt x="0" y="562"/>
                    </a:lnTo>
                    <a:lnTo>
                      <a:pt x="178" y="577"/>
                    </a:lnTo>
                    <a:lnTo>
                      <a:pt x="180" y="340"/>
                    </a:lnTo>
                    <a:lnTo>
                      <a:pt x="355" y="343"/>
                    </a:lnTo>
                    <a:lnTo>
                      <a:pt x="357" y="577"/>
                    </a:lnTo>
                    <a:lnTo>
                      <a:pt x="548" y="562"/>
                    </a:lnTo>
                    <a:lnTo>
                      <a:pt x="548" y="173"/>
                    </a:lnTo>
                    <a:lnTo>
                      <a:pt x="272" y="0"/>
                    </a:lnTo>
                    <a:lnTo>
                      <a:pt x="0" y="18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1" name="Freeform 7"/>
              <p:cNvSpPr/>
              <p:nvPr/>
            </p:nvSpPr>
            <p:spPr bwMode="auto">
              <a:xfrm>
                <a:off x="1618649" y="3780727"/>
                <a:ext cx="305312" cy="117716"/>
              </a:xfrm>
              <a:custGeom>
                <a:gdLst>
                  <a:gd fmla="*/ 304 w 311" name="T0"/>
                  <a:gd fmla="*/ 87 h 120" name="T1"/>
                  <a:gd fmla="*/ 157 w 311" name="T2"/>
                  <a:gd fmla="*/ 2 h 120" name="T3"/>
                  <a:gd fmla="*/ 153 w 311" name="T4"/>
                  <a:gd fmla="*/ 0 h 120" name="T5"/>
                  <a:gd fmla="*/ 146 w 311" name="T6"/>
                  <a:gd fmla="*/ 2 h 120" name="T7"/>
                  <a:gd fmla="*/ 6 w 311" name="T8"/>
                  <a:gd fmla="*/ 100 h 120" name="T9"/>
                  <a:gd fmla="*/ 4 w 311" name="T10"/>
                  <a:gd fmla="*/ 114 h 120" name="T11"/>
                  <a:gd fmla="*/ 18 w 311" name="T12"/>
                  <a:gd fmla="*/ 117 h 120" name="T13"/>
                  <a:gd fmla="*/ 152 w 311" name="T14"/>
                  <a:gd fmla="*/ 22 h 120" name="T15"/>
                  <a:gd fmla="*/ 294 w 311" name="T16"/>
                  <a:gd fmla="*/ 105 h 120" name="T17"/>
                  <a:gd fmla="*/ 308 w 311" name="T18"/>
                  <a:gd fmla="*/ 101 h 120" name="T19"/>
                  <a:gd fmla="*/ 304 w 311" name="T20"/>
                  <a:gd fmla="*/ 87 h 120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20" w="311">
                    <a:moveTo>
                      <a:pt x="304" y="87"/>
                    </a:moveTo>
                    <a:cubicBezTo>
                      <a:pt x="157" y="2"/>
                      <a:pt x="157" y="2"/>
                      <a:pt x="157" y="2"/>
                    </a:cubicBezTo>
                    <a:cubicBezTo>
                      <a:pt x="156" y="1"/>
                      <a:pt x="154" y="0"/>
                      <a:pt x="153" y="0"/>
                    </a:cubicBezTo>
                    <a:cubicBezTo>
                      <a:pt x="150" y="0"/>
                      <a:pt x="148" y="1"/>
                      <a:pt x="146" y="2"/>
                    </a:cubicBezTo>
                    <a:cubicBezTo>
                      <a:pt x="6" y="100"/>
                      <a:pt x="6" y="100"/>
                      <a:pt x="6" y="100"/>
                    </a:cubicBezTo>
                    <a:cubicBezTo>
                      <a:pt x="2" y="103"/>
                      <a:pt x="0" y="109"/>
                      <a:pt x="4" y="114"/>
                    </a:cubicBezTo>
                    <a:cubicBezTo>
                      <a:pt x="7" y="119"/>
                      <a:pt x="13" y="120"/>
                      <a:pt x="18" y="117"/>
                    </a:cubicBezTo>
                    <a:cubicBezTo>
                      <a:pt x="152" y="22"/>
                      <a:pt x="152" y="22"/>
                      <a:pt x="152" y="22"/>
                    </a:cubicBezTo>
                    <a:cubicBezTo>
                      <a:pt x="294" y="105"/>
                      <a:pt x="294" y="105"/>
                      <a:pt x="294" y="105"/>
                    </a:cubicBezTo>
                    <a:cubicBezTo>
                      <a:pt x="299" y="108"/>
                      <a:pt x="305" y="106"/>
                      <a:pt x="308" y="101"/>
                    </a:cubicBezTo>
                    <a:cubicBezTo>
                      <a:pt x="311" y="97"/>
                      <a:pt x="309" y="90"/>
                      <a:pt x="304" y="87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3907953" y="2382822"/>
            <a:ext cx="528347" cy="612883"/>
            <a:chOff x="3907953" y="2382822"/>
            <a:chExt cx="528347" cy="612883"/>
          </a:xfrm>
        </p:grpSpPr>
        <p:sp>
          <p:nvSpPr>
            <p:cNvPr id="16" name="六边形 15"/>
            <p:cNvSpPr/>
            <p:nvPr/>
          </p:nvSpPr>
          <p:spPr>
            <a:xfrm rot="5400000">
              <a:off x="3865685" y="2425090"/>
              <a:ext cx="612883" cy="528347"/>
            </a:xfrm>
            <a:prstGeom prst="hexagon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4071126" y="2614036"/>
              <a:ext cx="198443" cy="150454"/>
              <a:chOff x="3595616" y="3834061"/>
              <a:chExt cx="240636" cy="182445"/>
            </a:xfrm>
          </p:grpSpPr>
          <p:sp>
            <p:nvSpPr>
              <p:cNvPr id="48" name="Freeform 12"/>
              <p:cNvSpPr/>
              <p:nvPr/>
            </p:nvSpPr>
            <p:spPr bwMode="auto">
              <a:xfrm>
                <a:off x="3603510" y="3834061"/>
                <a:ext cx="232742" cy="113878"/>
              </a:xfrm>
              <a:custGeom>
                <a:gdLst>
                  <a:gd fmla="*/ 103 w 237" name="T0"/>
                  <a:gd fmla="*/ 99 h 116" name="T1"/>
                  <a:gd fmla="*/ 134 w 237" name="T2"/>
                  <a:gd fmla="*/ 95 h 116" name="T3"/>
                  <a:gd fmla="*/ 226 w 237" name="T4"/>
                  <a:gd fmla="*/ 12 h 116" name="T5"/>
                  <a:gd fmla="*/ 219 w 237" name="T6"/>
                  <a:gd fmla="*/ 0 h 116" name="T7"/>
                  <a:gd fmla="*/ 13 w 237" name="T8"/>
                  <a:gd fmla="*/ 0 h 116" name="T9"/>
                  <a:gd fmla="*/ 6 w 237" name="T10"/>
                  <a:gd fmla="*/ 10 h 116" name="T11"/>
                  <a:gd fmla="*/ 103 w 237" name="T12"/>
                  <a:gd fmla="*/ 99 h 1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5" w="236">
                    <a:moveTo>
                      <a:pt x="103" y="99"/>
                    </a:moveTo>
                    <a:cubicBezTo>
                      <a:pt x="103" y="99"/>
                      <a:pt x="115" y="116"/>
                      <a:pt x="134" y="95"/>
                    </a:cubicBezTo>
                    <a:cubicBezTo>
                      <a:pt x="226" y="12"/>
                      <a:pt x="226" y="12"/>
                      <a:pt x="226" y="12"/>
                    </a:cubicBezTo>
                    <a:cubicBezTo>
                      <a:pt x="226" y="12"/>
                      <a:pt x="237" y="1"/>
                      <a:pt x="219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0" y="1"/>
                      <a:pt x="6" y="10"/>
                    </a:cubicBezTo>
                    <a:lnTo>
                      <a:pt x="103" y="99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9" name="Freeform 13"/>
              <p:cNvSpPr/>
              <p:nvPr/>
            </p:nvSpPr>
            <p:spPr bwMode="auto">
              <a:xfrm>
                <a:off x="3753968" y="3852762"/>
                <a:ext cx="81460" cy="149206"/>
              </a:xfrm>
              <a:custGeom>
                <a:gdLst>
                  <a:gd fmla="*/ 82 w 83" name="T0"/>
                  <a:gd fmla="*/ 132 h 152" name="T1"/>
                  <a:gd fmla="*/ 82 w 83" name="T2"/>
                  <a:gd fmla="*/ 17 h 152" name="T3"/>
                  <a:gd fmla="*/ 70 w 83" name="T4"/>
                  <a:gd fmla="*/ 12 h 152" name="T5"/>
                  <a:gd fmla="*/ 6 w 83" name="T6"/>
                  <a:gd fmla="*/ 74 h 152" name="T7"/>
                  <a:gd fmla="*/ 10 w 83" name="T8"/>
                  <a:gd fmla="*/ 84 h 152" name="T9"/>
                  <a:gd fmla="*/ 67 w 83" name="T10"/>
                  <a:gd fmla="*/ 137 h 152" name="T11"/>
                  <a:gd fmla="*/ 82 w 83" name="T12"/>
                  <a:gd fmla="*/ 132 h 15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52" w="83">
                    <a:moveTo>
                      <a:pt x="82" y="132"/>
                    </a:moveTo>
                    <a:cubicBezTo>
                      <a:pt x="82" y="17"/>
                      <a:pt x="82" y="17"/>
                      <a:pt x="82" y="17"/>
                    </a:cubicBezTo>
                    <a:cubicBezTo>
                      <a:pt x="80" y="0"/>
                      <a:pt x="70" y="12"/>
                      <a:pt x="70" y="12"/>
                    </a:cubicBezTo>
                    <a:cubicBezTo>
                      <a:pt x="6" y="74"/>
                      <a:pt x="6" y="74"/>
                      <a:pt x="6" y="74"/>
                    </a:cubicBezTo>
                    <a:cubicBezTo>
                      <a:pt x="0" y="80"/>
                      <a:pt x="10" y="84"/>
                      <a:pt x="10" y="84"/>
                    </a:cubicBezTo>
                    <a:cubicBezTo>
                      <a:pt x="67" y="137"/>
                      <a:pt x="67" y="137"/>
                      <a:pt x="67" y="137"/>
                    </a:cubicBezTo>
                    <a:cubicBezTo>
                      <a:pt x="83" y="152"/>
                      <a:pt x="82" y="132"/>
                      <a:pt x="82" y="132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0" name="Freeform 14"/>
              <p:cNvSpPr/>
              <p:nvPr/>
            </p:nvSpPr>
            <p:spPr bwMode="auto">
              <a:xfrm>
                <a:off x="3601432" y="3940033"/>
                <a:ext cx="229832" cy="76473"/>
              </a:xfrm>
              <a:custGeom>
                <a:gdLst>
                  <a:gd fmla="*/ 224 w 234" name="T0"/>
                  <a:gd fmla="*/ 66 h 78" name="T1"/>
                  <a:gd fmla="*/ 144 w 234" name="T2"/>
                  <a:gd fmla="*/ 0 h 78" name="T3"/>
                  <a:gd fmla="*/ 117 w 234" name="T4"/>
                  <a:gd fmla="*/ 13 h 78" name="T5"/>
                  <a:gd fmla="*/ 90 w 234" name="T6"/>
                  <a:gd fmla="*/ 0 h 78" name="T7"/>
                  <a:gd fmla="*/ 10 w 234" name="T8"/>
                  <a:gd fmla="*/ 66 h 78" name="T9"/>
                  <a:gd fmla="*/ 13 w 234" name="T10"/>
                  <a:gd fmla="*/ 78 h 78" name="T11"/>
                  <a:gd fmla="*/ 117 w 234" name="T12"/>
                  <a:gd fmla="*/ 78 h 78" name="T13"/>
                  <a:gd fmla="*/ 118 w 234" name="T14"/>
                  <a:gd fmla="*/ 78 h 78" name="T15"/>
                  <a:gd fmla="*/ 221 w 234" name="T16"/>
                  <a:gd fmla="*/ 78 h 78" name="T17"/>
                  <a:gd fmla="*/ 224 w 234" name="T18"/>
                  <a:gd fmla="*/ 66 h 7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78" w="234">
                    <a:moveTo>
                      <a:pt x="224" y="66"/>
                    </a:moveTo>
                    <a:cubicBezTo>
                      <a:pt x="144" y="0"/>
                      <a:pt x="144" y="0"/>
                      <a:pt x="144" y="0"/>
                    </a:cubicBezTo>
                    <a:cubicBezTo>
                      <a:pt x="144" y="0"/>
                      <a:pt x="132" y="12"/>
                      <a:pt x="117" y="13"/>
                    </a:cubicBezTo>
                    <a:cubicBezTo>
                      <a:pt x="102" y="12"/>
                      <a:pt x="90" y="0"/>
                      <a:pt x="90" y="0"/>
                    </a:cubicBezTo>
                    <a:cubicBezTo>
                      <a:pt x="10" y="66"/>
                      <a:pt x="10" y="66"/>
                      <a:pt x="10" y="66"/>
                    </a:cubicBezTo>
                    <a:cubicBezTo>
                      <a:pt x="0" y="73"/>
                      <a:pt x="13" y="78"/>
                      <a:pt x="13" y="78"/>
                    </a:cubicBezTo>
                    <a:cubicBezTo>
                      <a:pt x="117" y="78"/>
                      <a:pt x="117" y="78"/>
                      <a:pt x="117" y="78"/>
                    </a:cubicBezTo>
                    <a:cubicBezTo>
                      <a:pt x="118" y="78"/>
                      <a:pt x="118" y="78"/>
                      <a:pt x="118" y="78"/>
                    </a:cubicBezTo>
                    <a:cubicBezTo>
                      <a:pt x="221" y="78"/>
                      <a:pt x="221" y="78"/>
                      <a:pt x="221" y="78"/>
                    </a:cubicBezTo>
                    <a:cubicBezTo>
                      <a:pt x="221" y="78"/>
                      <a:pt x="234" y="73"/>
                      <a:pt x="224" y="66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51" name="Freeform 15"/>
              <p:cNvSpPr/>
              <p:nvPr/>
            </p:nvSpPr>
            <p:spPr bwMode="auto">
              <a:xfrm>
                <a:off x="3595616" y="3855653"/>
                <a:ext cx="88525" cy="143386"/>
              </a:xfrm>
              <a:custGeom>
                <a:gdLst>
                  <a:gd fmla="*/ 1 w 90" name="T0"/>
                  <a:gd fmla="*/ 127 h 146" name="T1"/>
                  <a:gd fmla="*/ 1 w 90" name="T2"/>
                  <a:gd fmla="*/ 17 h 146" name="T3"/>
                  <a:gd fmla="*/ 14 w 90" name="T4"/>
                  <a:gd fmla="*/ 11 h 146" name="T5"/>
                  <a:gd fmla="*/ 84 w 90" name="T6"/>
                  <a:gd fmla="*/ 71 h 146" name="T7"/>
                  <a:gd fmla="*/ 79 w 90" name="T8"/>
                  <a:gd fmla="*/ 81 h 146" name="T9"/>
                  <a:gd fmla="*/ 17 w 90" name="T10"/>
                  <a:gd fmla="*/ 131 h 146" name="T11"/>
                  <a:gd fmla="*/ 1 w 90" name="T12"/>
                  <a:gd fmla="*/ 127 h 14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6" w="90">
                    <a:moveTo>
                      <a:pt x="1" y="12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4" y="0"/>
                      <a:pt x="14" y="11"/>
                      <a:pt x="14" y="11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90" y="76"/>
                      <a:pt x="79" y="81"/>
                      <a:pt x="79" y="81"/>
                    </a:cubicBezTo>
                    <a:cubicBezTo>
                      <a:pt x="17" y="131"/>
                      <a:pt x="17" y="131"/>
                      <a:pt x="17" y="131"/>
                    </a:cubicBezTo>
                    <a:cubicBezTo>
                      <a:pt x="0" y="146"/>
                      <a:pt x="1" y="127"/>
                      <a:pt x="1" y="127"/>
                    </a:cubicBezTo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5711512" y="2101799"/>
            <a:ext cx="605068" cy="649310"/>
            <a:chOff x="5780092" y="2139899"/>
            <a:chExt cx="605068" cy="649310"/>
          </a:xfrm>
        </p:grpSpPr>
        <p:sp>
          <p:nvSpPr>
            <p:cNvPr id="19" name="六边形 18"/>
            <p:cNvSpPr/>
            <p:nvPr/>
          </p:nvSpPr>
          <p:spPr>
            <a:xfrm rot="5400000">
              <a:off x="5735311" y="2184680"/>
              <a:ext cx="649310" cy="559748"/>
            </a:xfrm>
            <a:prstGeom prst="hexagon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5826994" y="2256342"/>
              <a:ext cx="6321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50%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335952" y="2118849"/>
            <a:ext cx="1835284" cy="738940"/>
            <a:chOff x="1656596" y="3287256"/>
            <a:chExt cx="1835284" cy="738940"/>
          </a:xfrm>
        </p:grpSpPr>
        <p:sp>
          <p:nvSpPr>
            <p:cNvPr id="60" name="文本框 59"/>
            <p:cNvSpPr txBox="1"/>
            <p:nvPr/>
          </p:nvSpPr>
          <p:spPr>
            <a:xfrm>
              <a:off x="1656596" y="3472198"/>
              <a:ext cx="183528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668265" y="328725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2651784" y="2139899"/>
            <a:ext cx="590789" cy="649310"/>
            <a:chOff x="2651784" y="2139899"/>
            <a:chExt cx="590789" cy="649310"/>
          </a:xfrm>
        </p:grpSpPr>
        <p:sp>
          <p:nvSpPr>
            <p:cNvPr id="20" name="六边形 19"/>
            <p:cNvSpPr/>
            <p:nvPr/>
          </p:nvSpPr>
          <p:spPr>
            <a:xfrm rot="5400000">
              <a:off x="2607003" y="2184680"/>
              <a:ext cx="649310" cy="559748"/>
            </a:xfrm>
            <a:prstGeom prst="hexagon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2684407" y="2264499"/>
              <a:ext cx="632142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50%</a:t>
              </a: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704772" y="2118849"/>
            <a:ext cx="1865822" cy="738940"/>
            <a:chOff x="1557536" y="3287256"/>
            <a:chExt cx="1865822" cy="738940"/>
          </a:xfrm>
        </p:grpSpPr>
        <p:sp>
          <p:nvSpPr>
            <p:cNvPr id="65" name="文本框 64"/>
            <p:cNvSpPr txBox="1"/>
            <p:nvPr/>
          </p:nvSpPr>
          <p:spPr>
            <a:xfrm>
              <a:off x="1557536" y="3472198"/>
              <a:ext cx="1835284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r"/>
              <a:r>
                <a:rPr altLang="zh-CN" lang="en-US" sz="700"/>
                <a:t>this is a sample text. insert your desired text here. Again. this is a dummy text. enter your own text here. </a:t>
              </a: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2138873" y="328725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1500345" y="3804628"/>
            <a:ext cx="5817046" cy="638855"/>
            <a:chOff x="1500345" y="3804628"/>
            <a:chExt cx="5817046" cy="638855"/>
          </a:xfrm>
        </p:grpSpPr>
        <p:sp>
          <p:nvSpPr>
            <p:cNvPr id="67" name="文本框 66"/>
            <p:cNvSpPr txBox="1"/>
            <p:nvPr/>
          </p:nvSpPr>
          <p:spPr>
            <a:xfrm>
              <a:off x="1500345" y="3992077"/>
              <a:ext cx="581704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>
                <a:lnSpc>
                  <a:spcPts val="1400"/>
                </a:lnSpc>
              </a:pPr>
              <a:r>
                <a:rPr altLang="zh-CN" lang="en-US" sz="700"/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3830134" y="3804628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89773931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" presetSubtype="1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1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6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2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4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8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55" presetSubtype="0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1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 rot="5400000">
            <a:off x="3697363" y="-329160"/>
            <a:ext cx="1594265" cy="6369008"/>
          </a:xfrm>
          <a:custGeom>
            <a:gdLst>
              <a:gd fmla="*/ 403312 w 427282" name="connsiteX0"/>
              <a:gd fmla="*/ 0 h 1706970" name="connsiteY0"/>
              <a:gd fmla="*/ 403860 w 427282" name="connsiteX1"/>
              <a:gd fmla="*/ 106681 h 1706970" name="connsiteY1"/>
              <a:gd fmla="*/ 327660 w 427282" name="connsiteX2"/>
              <a:gd fmla="*/ 182881 h 1706970" name="connsiteY2"/>
              <a:gd fmla="*/ 121920 w 427282" name="connsiteX3"/>
              <a:gd fmla="*/ 182881 h 1706970" name="connsiteY3"/>
              <a:gd fmla="*/ 15240 w 427282" name="connsiteX4"/>
              <a:gd fmla="*/ 236221 h 1706970" name="connsiteY4"/>
              <a:gd fmla="*/ 15240 w 427282" name="connsiteX5"/>
              <a:gd fmla="*/ 480061 h 1706970" name="connsiteY5"/>
              <a:gd fmla="*/ 121920 w 427282" name="connsiteX6"/>
              <a:gd fmla="*/ 556261 h 1706970" name="connsiteY6"/>
              <a:gd fmla="*/ 304800 w 427282" name="connsiteX7"/>
              <a:gd fmla="*/ 556261 h 1706970" name="connsiteY7"/>
              <a:gd fmla="*/ 411480 w 427282" name="connsiteX8"/>
              <a:gd fmla="*/ 624841 h 1706970" name="connsiteY8"/>
              <a:gd fmla="*/ 411480 w 427282" name="connsiteX9"/>
              <a:gd fmla="*/ 868681 h 1706970" name="connsiteY9"/>
              <a:gd fmla="*/ 289560 w 427282" name="connsiteX10"/>
              <a:gd fmla="*/ 929641 h 1706970" name="connsiteY10"/>
              <a:gd fmla="*/ 76200 w 427282" name="connsiteX11"/>
              <a:gd fmla="*/ 929641 h 1706970" name="connsiteY11"/>
              <a:gd fmla="*/ 0 w 427282" name="connsiteX12"/>
              <a:gd fmla="*/ 1036321 h 1706970" name="connsiteY12"/>
              <a:gd fmla="*/ 0 w 427282" name="connsiteX13"/>
              <a:gd fmla="*/ 1264921 h 1706970" name="connsiteY13"/>
              <a:gd fmla="*/ 114300 w 427282" name="connsiteX14"/>
              <a:gd fmla="*/ 1333501 h 1706970" name="connsiteY14"/>
              <a:gd fmla="*/ 335280 w 427282" name="connsiteX15"/>
              <a:gd fmla="*/ 1333501 h 1706970" name="connsiteY15"/>
              <a:gd fmla="*/ 426720 w 427282" name="connsiteX16"/>
              <a:gd fmla="*/ 1417321 h 1706970" name="connsiteY16"/>
              <a:gd fmla="*/ 426720 w 427282" name="connsiteX17"/>
              <a:gd fmla="*/ 1615441 h 1706970" name="connsiteY17"/>
              <a:gd fmla="*/ 312420 w 427282" name="connsiteX18"/>
              <a:gd fmla="*/ 1706881 h 1706970" name="connsiteY18"/>
              <a:gd fmla="*/ 53340 w 427282" name="connsiteX19"/>
              <a:gd fmla="*/ 1706881 h 1706970" name="connsiteY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b="b" l="l" r="r" t="t"/>
            <a:pathLst>
              <a:path h="1706970" w="427282">
                <a:moveTo>
                  <a:pt x="403312" y="0"/>
                </a:moveTo>
                <a:cubicBezTo>
                  <a:pt x="403495" y="35560"/>
                  <a:pt x="403677" y="71121"/>
                  <a:pt x="403860" y="106681"/>
                </a:cubicBezTo>
                <a:cubicBezTo>
                  <a:pt x="398885" y="199475"/>
                  <a:pt x="420455" y="177903"/>
                  <a:pt x="327660" y="182881"/>
                </a:cubicBezTo>
                <a:lnTo>
                  <a:pt x="121920" y="182881"/>
                </a:lnTo>
                <a:cubicBezTo>
                  <a:pt x="45515" y="178195"/>
                  <a:pt x="16082" y="175552"/>
                  <a:pt x="15240" y="236221"/>
                </a:cubicBezTo>
                <a:lnTo>
                  <a:pt x="15240" y="480061"/>
                </a:lnTo>
                <a:cubicBezTo>
                  <a:pt x="20167" y="554475"/>
                  <a:pt x="18967" y="561495"/>
                  <a:pt x="121920" y="556261"/>
                </a:cubicBezTo>
                <a:lnTo>
                  <a:pt x="304800" y="556261"/>
                </a:lnTo>
                <a:cubicBezTo>
                  <a:pt x="377121" y="556656"/>
                  <a:pt x="414723" y="542756"/>
                  <a:pt x="411480" y="624841"/>
                </a:cubicBezTo>
                <a:lnTo>
                  <a:pt x="411480" y="868681"/>
                </a:lnTo>
                <a:cubicBezTo>
                  <a:pt x="409643" y="948226"/>
                  <a:pt x="342454" y="927701"/>
                  <a:pt x="289560" y="929641"/>
                </a:cubicBezTo>
                <a:lnTo>
                  <a:pt x="76200" y="929641"/>
                </a:lnTo>
                <a:cubicBezTo>
                  <a:pt x="20167" y="928440"/>
                  <a:pt x="894" y="951747"/>
                  <a:pt x="0" y="1036321"/>
                </a:cubicBezTo>
                <a:lnTo>
                  <a:pt x="0" y="1264921"/>
                </a:lnTo>
                <a:cubicBezTo>
                  <a:pt x="3382" y="1320457"/>
                  <a:pt x="41482" y="1335148"/>
                  <a:pt x="114300" y="1333501"/>
                </a:cubicBezTo>
                <a:lnTo>
                  <a:pt x="335280" y="1333501"/>
                </a:lnTo>
                <a:cubicBezTo>
                  <a:pt x="402521" y="1334892"/>
                  <a:pt x="426874" y="1358747"/>
                  <a:pt x="426720" y="1417321"/>
                </a:cubicBezTo>
                <a:cubicBezTo>
                  <a:pt x="426566" y="1475895"/>
                  <a:pt x="428059" y="1560454"/>
                  <a:pt x="426720" y="1615441"/>
                </a:cubicBezTo>
                <a:cubicBezTo>
                  <a:pt x="425381" y="1670428"/>
                  <a:pt x="387280" y="1709077"/>
                  <a:pt x="312420" y="1706881"/>
                </a:cubicBezTo>
                <a:cubicBezTo>
                  <a:pt x="237560" y="1704685"/>
                  <a:pt x="139700" y="1706881"/>
                  <a:pt x="53340" y="1706881"/>
                </a:cubicBezTo>
              </a:path>
            </a:pathLst>
          </a:cu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>
            <a:off x="1076371" y="1989631"/>
            <a:ext cx="449915" cy="449915"/>
            <a:chOff x="1171620" y="1837231"/>
            <a:chExt cx="449915" cy="449915"/>
          </a:xfrm>
        </p:grpSpPr>
        <p:grpSp>
          <p:nvGrpSpPr>
            <p:cNvPr id="7" name="组合 6"/>
            <p:cNvGrpSpPr/>
            <p:nvPr/>
          </p:nvGrpSpPr>
          <p:grpSpPr>
            <a:xfrm>
              <a:off x="1171620" y="1837231"/>
              <a:ext cx="449915" cy="449915"/>
              <a:chOff x="1171620" y="1837231"/>
              <a:chExt cx="449915" cy="449915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1171620" y="1837231"/>
                <a:ext cx="449915" cy="449915"/>
              </a:xfrm>
              <a:prstGeom prst="ellipse">
                <a:avLst/>
              </a:prstGeom>
              <a:gradFill flip="none" rotWithShape="1">
                <a:gsLst>
                  <a:gs pos="0">
                    <a:srgbClr val="F0F0F0"/>
                  </a:gs>
                  <a:gs pos="100000">
                    <a:srgbClr val="FCFCFC"/>
                  </a:gs>
                </a:gsLst>
                <a:lin ang="18900000" scaled="1"/>
              </a:gradFill>
              <a:ln w="9525">
                <a:solidFill>
                  <a:schemeClr val="bg1"/>
                </a:solidFill>
                <a:miter lim="800000"/>
              </a:ln>
              <a:effectLst>
                <a:outerShdw algn="ctr" blurRad="101600" dir="7800000" dist="38100" rotWithShape="0">
                  <a:schemeClr val="bg1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1243627" y="1909238"/>
                <a:ext cx="305899" cy="30589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</a:gradFill>
              <a:ln w="2540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9800000" scaled="0"/>
                </a:gradFill>
              </a:ln>
              <a:effectLst>
                <a:outerShdw algn="tr" dir="81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8" name="椭圆 7"/>
            <p:cNvSpPr/>
            <p:nvPr/>
          </p:nvSpPr>
          <p:spPr>
            <a:xfrm>
              <a:off x="1351638" y="2017249"/>
              <a:ext cx="89875" cy="89875"/>
            </a:xfrm>
            <a:prstGeom prst="ellipse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391802" y="4174986"/>
            <a:ext cx="1816978" cy="585052"/>
            <a:chOff x="2942471" y="1591806"/>
            <a:chExt cx="1816978" cy="585052"/>
          </a:xfrm>
        </p:grpSpPr>
        <p:sp>
          <p:nvSpPr>
            <p:cNvPr id="15" name="文本框 14"/>
            <p:cNvSpPr txBox="1"/>
            <p:nvPr/>
          </p:nvSpPr>
          <p:spPr>
            <a:xfrm>
              <a:off x="2942471" y="1776749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560232" y="3377617"/>
            <a:ext cx="340944" cy="340944"/>
            <a:chOff x="1171620" y="1837231"/>
            <a:chExt cx="449915" cy="449915"/>
          </a:xfrm>
        </p:grpSpPr>
        <p:grpSp>
          <p:nvGrpSpPr>
            <p:cNvPr id="21" name="组合 20"/>
            <p:cNvGrpSpPr/>
            <p:nvPr/>
          </p:nvGrpSpPr>
          <p:grpSpPr>
            <a:xfrm>
              <a:off x="1171620" y="1837231"/>
              <a:ext cx="449915" cy="449915"/>
              <a:chOff x="1171620" y="1837231"/>
              <a:chExt cx="449915" cy="449915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1171620" y="1837231"/>
                <a:ext cx="449915" cy="449915"/>
              </a:xfrm>
              <a:prstGeom prst="ellipse">
                <a:avLst/>
              </a:prstGeom>
              <a:gradFill flip="none" rotWithShape="1">
                <a:gsLst>
                  <a:gs pos="0">
                    <a:srgbClr val="F0F0F0"/>
                  </a:gs>
                  <a:gs pos="100000">
                    <a:srgbClr val="FCFCFC"/>
                  </a:gs>
                </a:gsLst>
                <a:lin ang="18900000" scaled="1"/>
              </a:gradFill>
              <a:ln w="9525">
                <a:solidFill>
                  <a:schemeClr val="bg1"/>
                </a:solidFill>
                <a:miter lim="800000"/>
              </a:ln>
              <a:effectLst>
                <a:outerShdw algn="ctr" blurRad="101600" dir="7800000" dist="38100" rotWithShape="0">
                  <a:schemeClr val="bg1">
                    <a:lumMod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1243627" y="1909238"/>
                <a:ext cx="305899" cy="30589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</a:gradFill>
              <a:ln w="2540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50000"/>
                      </a:schemeClr>
                    </a:gs>
                  </a:gsLst>
                  <a:lin ang="19800000" scaled="0"/>
                </a:gradFill>
              </a:ln>
              <a:effectLst>
                <a:outerShdw algn="tr" dir="8100000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1351638" y="2017249"/>
              <a:ext cx="89875" cy="89875"/>
            </a:xfrm>
            <a:prstGeom prst="ellipse">
              <a:avLst/>
            </a:prstGeom>
            <a:solidFill>
              <a:srgbClr val="92D050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7EC234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689357" y="2589868"/>
            <a:ext cx="699506" cy="1484966"/>
            <a:chOff x="1784606" y="2437468"/>
            <a:chExt cx="699506" cy="1484966"/>
          </a:xfrm>
        </p:grpSpPr>
        <p:sp>
          <p:nvSpPr>
            <p:cNvPr id="25" name="任意多边形 24"/>
            <p:cNvSpPr/>
            <p:nvPr/>
          </p:nvSpPr>
          <p:spPr>
            <a:xfrm rot="16200000">
              <a:off x="1387464" y="2834610"/>
              <a:ext cx="1484966" cy="690682"/>
            </a:xfrm>
            <a:custGeom>
              <a:gdLst>
                <a:gd fmla="*/ 0 w 327660" name="connsiteX0"/>
                <a:gd fmla="*/ 79563 h 152400" name="connsiteY0"/>
                <a:gd fmla="*/ 53340 w 327660" name="connsiteX1"/>
                <a:gd fmla="*/ 0 h 152400" name="connsiteY1"/>
                <a:gd fmla="*/ 320040 w 327660" name="connsiteX2"/>
                <a:gd fmla="*/ 0 h 152400" name="connsiteY2"/>
                <a:gd fmla="*/ 268381 w 327660" name="connsiteX3"/>
                <a:gd fmla="*/ 76307 h 152400" name="connsiteY3"/>
                <a:gd fmla="*/ 327660 w 327660" name="connsiteX4"/>
                <a:gd fmla="*/ 152400 h 152400" name="connsiteY4"/>
                <a:gd fmla="*/ 51551 w 327660" name="connsiteX5"/>
                <a:gd fmla="*/ 152400 h 152400" name="connsiteY5"/>
                <a:gd fmla="*/ 0 w 327660" name="connsiteX6"/>
                <a:gd fmla="*/ 79563 h 1524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52400" w="327660">
                  <a:moveTo>
                    <a:pt x="0" y="79563"/>
                  </a:moveTo>
                  <a:lnTo>
                    <a:pt x="53340" y="0"/>
                  </a:lnTo>
                  <a:lnTo>
                    <a:pt x="320040" y="0"/>
                  </a:lnTo>
                  <a:lnTo>
                    <a:pt x="268381" y="76307"/>
                  </a:lnTo>
                  <a:lnTo>
                    <a:pt x="327660" y="152400"/>
                  </a:lnTo>
                  <a:lnTo>
                    <a:pt x="51551" y="152400"/>
                  </a:lnTo>
                  <a:lnTo>
                    <a:pt x="0" y="79563"/>
                  </a:lnTo>
                  <a:close/>
                </a:path>
              </a:pathLst>
            </a:custGeom>
            <a:solidFill>
              <a:srgbClr val="FF3333"/>
            </a:solidFill>
            <a:ln w="12700">
              <a:noFill/>
            </a:ln>
            <a:effectLst>
              <a:innerShdw blurRad="25400" dir="378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876253" y="2968076"/>
              <a:ext cx="72104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50%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620382" y="2589868"/>
            <a:ext cx="690682" cy="1484966"/>
            <a:chOff x="4771646" y="2437468"/>
            <a:chExt cx="690682" cy="1484966"/>
          </a:xfrm>
        </p:grpSpPr>
        <p:sp>
          <p:nvSpPr>
            <p:cNvPr id="13" name="任意多边形 12"/>
            <p:cNvSpPr/>
            <p:nvPr/>
          </p:nvSpPr>
          <p:spPr>
            <a:xfrm rot="16200000">
              <a:off x="4374504" y="2834610"/>
              <a:ext cx="1484966" cy="690682"/>
            </a:xfrm>
            <a:custGeom>
              <a:gdLst>
                <a:gd fmla="*/ 0 w 327660" name="connsiteX0"/>
                <a:gd fmla="*/ 79563 h 152400" name="connsiteY0"/>
                <a:gd fmla="*/ 53340 w 327660" name="connsiteX1"/>
                <a:gd fmla="*/ 0 h 152400" name="connsiteY1"/>
                <a:gd fmla="*/ 320040 w 327660" name="connsiteX2"/>
                <a:gd fmla="*/ 0 h 152400" name="connsiteY2"/>
                <a:gd fmla="*/ 268381 w 327660" name="connsiteX3"/>
                <a:gd fmla="*/ 76307 h 152400" name="connsiteY3"/>
                <a:gd fmla="*/ 327660 w 327660" name="connsiteX4"/>
                <a:gd fmla="*/ 152400 h 152400" name="connsiteY4"/>
                <a:gd fmla="*/ 51551 w 327660" name="connsiteX5"/>
                <a:gd fmla="*/ 152400 h 152400" name="connsiteY5"/>
                <a:gd fmla="*/ 0 w 327660" name="connsiteX6"/>
                <a:gd fmla="*/ 79563 h 1524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52400" w="327660">
                  <a:moveTo>
                    <a:pt x="0" y="79563"/>
                  </a:moveTo>
                  <a:lnTo>
                    <a:pt x="53340" y="0"/>
                  </a:lnTo>
                  <a:lnTo>
                    <a:pt x="320040" y="0"/>
                  </a:lnTo>
                  <a:lnTo>
                    <a:pt x="268381" y="76307"/>
                  </a:lnTo>
                  <a:lnTo>
                    <a:pt x="327660" y="152400"/>
                  </a:lnTo>
                  <a:lnTo>
                    <a:pt x="51551" y="152400"/>
                  </a:lnTo>
                  <a:lnTo>
                    <a:pt x="0" y="79563"/>
                  </a:lnTo>
                  <a:close/>
                </a:path>
              </a:pathLst>
            </a:custGeom>
            <a:solidFill>
              <a:srgbClr val="A6C36B"/>
            </a:solidFill>
            <a:ln w="12700">
              <a:noFill/>
            </a:ln>
            <a:effectLst>
              <a:innerShdw blurRad="25400" dir="378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4819478" y="2968076"/>
              <a:ext cx="72104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50%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 rot="10800000">
            <a:off x="3116907" y="1750179"/>
            <a:ext cx="690682" cy="1484966"/>
            <a:chOff x="1784606" y="2437468"/>
            <a:chExt cx="690682" cy="1484966"/>
          </a:xfrm>
        </p:grpSpPr>
        <p:sp>
          <p:nvSpPr>
            <p:cNvPr id="40" name="任意多边形 39"/>
            <p:cNvSpPr/>
            <p:nvPr/>
          </p:nvSpPr>
          <p:spPr>
            <a:xfrm rot="16200000">
              <a:off x="1387464" y="2834610"/>
              <a:ext cx="1484966" cy="690682"/>
            </a:xfrm>
            <a:custGeom>
              <a:gdLst>
                <a:gd fmla="*/ 0 w 327660" name="connsiteX0"/>
                <a:gd fmla="*/ 79563 h 152400" name="connsiteY0"/>
                <a:gd fmla="*/ 53340 w 327660" name="connsiteX1"/>
                <a:gd fmla="*/ 0 h 152400" name="connsiteY1"/>
                <a:gd fmla="*/ 320040 w 327660" name="connsiteX2"/>
                <a:gd fmla="*/ 0 h 152400" name="connsiteY2"/>
                <a:gd fmla="*/ 268381 w 327660" name="connsiteX3"/>
                <a:gd fmla="*/ 76307 h 152400" name="connsiteY3"/>
                <a:gd fmla="*/ 327660 w 327660" name="connsiteX4"/>
                <a:gd fmla="*/ 152400 h 152400" name="connsiteY4"/>
                <a:gd fmla="*/ 51551 w 327660" name="connsiteX5"/>
                <a:gd fmla="*/ 152400 h 152400" name="connsiteY5"/>
                <a:gd fmla="*/ 0 w 327660" name="connsiteX6"/>
                <a:gd fmla="*/ 79563 h 1524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52400" w="327660">
                  <a:moveTo>
                    <a:pt x="0" y="79563"/>
                  </a:moveTo>
                  <a:lnTo>
                    <a:pt x="53340" y="0"/>
                  </a:lnTo>
                  <a:lnTo>
                    <a:pt x="320040" y="0"/>
                  </a:lnTo>
                  <a:lnTo>
                    <a:pt x="268381" y="76307"/>
                  </a:lnTo>
                  <a:lnTo>
                    <a:pt x="327660" y="152400"/>
                  </a:lnTo>
                  <a:lnTo>
                    <a:pt x="51551" y="152400"/>
                  </a:lnTo>
                  <a:lnTo>
                    <a:pt x="0" y="79563"/>
                  </a:lnTo>
                  <a:close/>
                </a:path>
              </a:pathLst>
            </a:custGeom>
            <a:solidFill>
              <a:srgbClr val="FF3333"/>
            </a:solidFill>
            <a:ln w="12700">
              <a:noFill/>
            </a:ln>
            <a:effectLst>
              <a:innerShdw blurRad="25400" dir="1344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文本框 40"/>
            <p:cNvSpPr txBox="1"/>
            <p:nvPr/>
          </p:nvSpPr>
          <p:spPr>
            <a:xfrm rot="10800000">
              <a:off x="1678463" y="2975423"/>
              <a:ext cx="7194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30%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 rot="10800000">
            <a:off x="5988918" y="1750179"/>
            <a:ext cx="690682" cy="1484966"/>
            <a:chOff x="1784606" y="2437468"/>
            <a:chExt cx="690682" cy="1484966"/>
          </a:xfrm>
        </p:grpSpPr>
        <p:sp>
          <p:nvSpPr>
            <p:cNvPr id="46" name="任意多边形 45"/>
            <p:cNvSpPr/>
            <p:nvPr/>
          </p:nvSpPr>
          <p:spPr>
            <a:xfrm rot="16200000">
              <a:off x="1387464" y="2834610"/>
              <a:ext cx="1484966" cy="690682"/>
            </a:xfrm>
            <a:custGeom>
              <a:gdLst>
                <a:gd fmla="*/ 0 w 327660" name="connsiteX0"/>
                <a:gd fmla="*/ 79563 h 152400" name="connsiteY0"/>
                <a:gd fmla="*/ 53340 w 327660" name="connsiteX1"/>
                <a:gd fmla="*/ 0 h 152400" name="connsiteY1"/>
                <a:gd fmla="*/ 320040 w 327660" name="connsiteX2"/>
                <a:gd fmla="*/ 0 h 152400" name="connsiteY2"/>
                <a:gd fmla="*/ 268381 w 327660" name="connsiteX3"/>
                <a:gd fmla="*/ 76307 h 152400" name="connsiteY3"/>
                <a:gd fmla="*/ 327660 w 327660" name="connsiteX4"/>
                <a:gd fmla="*/ 152400 h 152400" name="connsiteY4"/>
                <a:gd fmla="*/ 51551 w 327660" name="connsiteX5"/>
                <a:gd fmla="*/ 152400 h 152400" name="connsiteY5"/>
                <a:gd fmla="*/ 0 w 327660" name="connsiteX6"/>
                <a:gd fmla="*/ 79563 h 15240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52400" w="327660">
                  <a:moveTo>
                    <a:pt x="0" y="79563"/>
                  </a:moveTo>
                  <a:lnTo>
                    <a:pt x="53340" y="0"/>
                  </a:lnTo>
                  <a:lnTo>
                    <a:pt x="320040" y="0"/>
                  </a:lnTo>
                  <a:lnTo>
                    <a:pt x="268381" y="76307"/>
                  </a:lnTo>
                  <a:lnTo>
                    <a:pt x="327660" y="152400"/>
                  </a:lnTo>
                  <a:lnTo>
                    <a:pt x="51551" y="152400"/>
                  </a:lnTo>
                  <a:lnTo>
                    <a:pt x="0" y="79563"/>
                  </a:lnTo>
                  <a:close/>
                </a:path>
              </a:pathLst>
            </a:custGeom>
            <a:solidFill>
              <a:srgbClr val="A6C36B"/>
            </a:solidFill>
            <a:ln w="12700">
              <a:noFill/>
            </a:ln>
            <a:effectLst>
              <a:innerShdw blurRad="25400" dir="1344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文本框 46"/>
            <p:cNvSpPr txBox="1"/>
            <p:nvPr/>
          </p:nvSpPr>
          <p:spPr>
            <a:xfrm rot="10800000">
              <a:off x="1678464" y="2975423"/>
              <a:ext cx="71945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30%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439802" y="4174986"/>
            <a:ext cx="1816978" cy="585052"/>
            <a:chOff x="2942471" y="1591806"/>
            <a:chExt cx="1816978" cy="585052"/>
          </a:xfrm>
        </p:grpSpPr>
        <p:sp>
          <p:nvSpPr>
            <p:cNvPr id="50" name="文本框 49"/>
            <p:cNvSpPr txBox="1"/>
            <p:nvPr/>
          </p:nvSpPr>
          <p:spPr>
            <a:xfrm>
              <a:off x="2942471" y="1776749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542965" y="1126986"/>
            <a:ext cx="1816978" cy="585052"/>
            <a:chOff x="2942471" y="1591806"/>
            <a:chExt cx="1816978" cy="585052"/>
          </a:xfrm>
        </p:grpSpPr>
        <p:sp>
          <p:nvSpPr>
            <p:cNvPr id="53" name="文本框 52"/>
            <p:cNvSpPr txBox="1"/>
            <p:nvPr/>
          </p:nvSpPr>
          <p:spPr>
            <a:xfrm>
              <a:off x="2942471" y="1776748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2858652" y="1126986"/>
            <a:ext cx="1816978" cy="585052"/>
            <a:chOff x="2942471" y="1591806"/>
            <a:chExt cx="1816978" cy="585052"/>
          </a:xfrm>
        </p:grpSpPr>
        <p:sp>
          <p:nvSpPr>
            <p:cNvPr id="56" name="文本框 55"/>
            <p:cNvSpPr txBox="1"/>
            <p:nvPr/>
          </p:nvSpPr>
          <p:spPr>
            <a:xfrm>
              <a:off x="2942471" y="1776748"/>
              <a:ext cx="181697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lang="en-US" sz="700"/>
                <a:t>this is a sample text. insert your desired text here. Again. this is a dummy text. </a:t>
              </a: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2944615" y="1591806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65280752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1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2" presetSubtype="4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2" presetSubtype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1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2" presetSubtype="4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2" presetSubtype="4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581532" y="1142500"/>
            <a:ext cx="5857494" cy="2880482"/>
            <a:chOff x="1658938" y="1250950"/>
            <a:chExt cx="5394325" cy="2652713"/>
          </a:xfrm>
          <a:solidFill>
            <a:schemeClr val="bg1">
              <a:lumMod val="85000"/>
            </a:schemeClr>
          </a:solidFill>
        </p:grpSpPr>
        <p:sp>
          <p:nvSpPr>
            <p:cNvPr id="3" name="Freeform 91"/>
            <p:cNvSpPr>
              <a:spLocks noEditPoints="1"/>
            </p:cNvSpPr>
            <p:nvPr/>
          </p:nvSpPr>
          <p:spPr bwMode="auto">
            <a:xfrm>
              <a:off x="1658938" y="1625600"/>
              <a:ext cx="1965325" cy="2278063"/>
            </a:xfrm>
            <a:custGeom>
              <a:gdLst>
                <a:gd fmla="*/ 186 w 283" name="T0"/>
                <a:gd fmla="*/ 22 h 328" name="T1"/>
                <a:gd fmla="*/ 167 w 283" name="T2"/>
                <a:gd fmla="*/ 35 h 328" name="T3"/>
                <a:gd fmla="*/ 165 w 283" name="T4"/>
                <a:gd fmla="*/ 54 h 328" name="T5"/>
                <a:gd fmla="*/ 188 w 283" name="T6"/>
                <a:gd fmla="*/ 69 h 328" name="T7"/>
                <a:gd fmla="*/ 195 w 283" name="T8"/>
                <a:gd fmla="*/ 48 h 328" name="T9"/>
                <a:gd fmla="*/ 214 w 283" name="T10"/>
                <a:gd fmla="*/ 48 h 328" name="T11"/>
                <a:gd fmla="*/ 232 w 283" name="T12"/>
                <a:gd fmla="*/ 53 h 328" name="T13"/>
                <a:gd fmla="*/ 239 w 283" name="T14"/>
                <a:gd fmla="*/ 71 h 328" name="T15"/>
                <a:gd fmla="*/ 217 w 283" name="T16"/>
                <a:gd fmla="*/ 79 h 328" name="T17"/>
                <a:gd fmla="*/ 230 w 283" name="T18"/>
                <a:gd fmla="*/ 87 h 328" name="T19"/>
                <a:gd fmla="*/ 225 w 283" name="T20"/>
                <a:gd fmla="*/ 89 h 328" name="T21"/>
                <a:gd fmla="*/ 201 w 283" name="T22"/>
                <a:gd fmla="*/ 107 h 328" name="T23"/>
                <a:gd fmla="*/ 191 w 283" name="T24"/>
                <a:gd fmla="*/ 137 h 328" name="T25"/>
                <a:gd fmla="*/ 170 w 283" name="T26"/>
                <a:gd fmla="*/ 125 h 328" name="T27"/>
                <a:gd fmla="*/ 154 w 283" name="T28"/>
                <a:gd fmla="*/ 148 h 328" name="T29"/>
                <a:gd fmla="*/ 172 w 283" name="T30"/>
                <a:gd fmla="*/ 157 h 328" name="T31"/>
                <a:gd fmla="*/ 198 w 283" name="T32"/>
                <a:gd fmla="*/ 174 h 328" name="T33"/>
                <a:gd fmla="*/ 220 w 283" name="T34"/>
                <a:gd fmla="*/ 171 h 328" name="T35"/>
                <a:gd fmla="*/ 253 w 283" name="T36"/>
                <a:gd fmla="*/ 185 h 328" name="T37"/>
                <a:gd fmla="*/ 283 w 283" name="T38"/>
                <a:gd fmla="*/ 204 h 328" name="T39"/>
                <a:gd fmla="*/ 270 w 283" name="T40"/>
                <a:gd fmla="*/ 245 h 328" name="T41"/>
                <a:gd fmla="*/ 254 w 283" name="T42"/>
                <a:gd fmla="*/ 263 h 328" name="T43"/>
                <a:gd fmla="*/ 238 w 283" name="T44"/>
                <a:gd fmla="*/ 280 h 328" name="T45"/>
                <a:gd fmla="*/ 223 w 283" name="T46"/>
                <a:gd fmla="*/ 297 h 328" name="T47"/>
                <a:gd fmla="*/ 217 w 283" name="T48"/>
                <a:gd fmla="*/ 310 h 328" name="T49"/>
                <a:gd fmla="*/ 205 w 283" name="T50"/>
                <a:gd fmla="*/ 323 h 328" name="T51"/>
                <a:gd fmla="*/ 202 w 283" name="T52"/>
                <a:gd fmla="*/ 305 h 328" name="T53"/>
                <a:gd fmla="*/ 211 w 283" name="T54"/>
                <a:gd fmla="*/ 268 h 328" name="T55"/>
                <a:gd fmla="*/ 210 w 283" name="T56"/>
                <a:gd fmla="*/ 233 h 328" name="T57"/>
                <a:gd fmla="*/ 191 w 283" name="T58"/>
                <a:gd fmla="*/ 209 h 328" name="T59"/>
                <a:gd fmla="*/ 195 w 283" name="T60"/>
                <a:gd fmla="*/ 189 h 328" name="T61"/>
                <a:gd fmla="*/ 178 w 283" name="T62"/>
                <a:gd fmla="*/ 168 h 328" name="T63"/>
                <a:gd fmla="*/ 160 w 283" name="T64"/>
                <a:gd fmla="*/ 158 h 328" name="T65"/>
                <a:gd fmla="*/ 133 w 283" name="T66"/>
                <a:gd fmla="*/ 142 h 328" name="T67"/>
                <a:gd fmla="*/ 118 w 283" name="T68"/>
                <a:gd fmla="*/ 126 h 328" name="T69"/>
                <a:gd fmla="*/ 118 w 283" name="T70"/>
                <a:gd fmla="*/ 133 h 328" name="T71"/>
                <a:gd fmla="*/ 102 w 283" name="T72"/>
                <a:gd fmla="*/ 112 h 328" name="T73"/>
                <a:gd fmla="*/ 92 w 283" name="T74"/>
                <a:gd fmla="*/ 77 h 328" name="T75"/>
                <a:gd fmla="*/ 86 w 283" name="T76"/>
                <a:gd fmla="*/ 67 h 328" name="T77"/>
                <a:gd fmla="*/ 70 w 283" name="T78"/>
                <a:gd fmla="*/ 50 h 328" name="T79"/>
                <a:gd fmla="*/ 44 w 283" name="T80"/>
                <a:gd fmla="*/ 41 h 328" name="T81"/>
                <a:gd fmla="*/ 30 w 283" name="T82"/>
                <a:gd fmla="*/ 48 h 328" name="T83"/>
                <a:gd fmla="*/ 17 w 283" name="T84"/>
                <a:gd fmla="*/ 57 h 328" name="T85"/>
                <a:gd fmla="*/ 7 w 283" name="T86"/>
                <a:gd fmla="*/ 44 h 328" name="T87"/>
                <a:gd fmla="*/ 3 w 283" name="T88"/>
                <a:gd fmla="*/ 28 h 328" name="T89"/>
                <a:gd fmla="*/ 8 w 283" name="T90"/>
                <a:gd fmla="*/ 18 h 328" name="T91"/>
                <a:gd fmla="*/ 28 w 283" name="T92"/>
                <a:gd fmla="*/ 6 h 328" name="T93"/>
                <a:gd fmla="*/ 74 w 283" name="T94"/>
                <a:gd fmla="*/ 11 h 328" name="T95"/>
                <a:gd fmla="*/ 95 w 283" name="T96"/>
                <a:gd fmla="*/ 12 h 328" name="T97"/>
                <a:gd fmla="*/ 130 w 283" name="T98"/>
                <a:gd fmla="*/ 21 h 328" name="T99"/>
                <a:gd fmla="*/ 154 w 283" name="T100"/>
                <a:gd fmla="*/ 15 h 328" name="T101"/>
                <a:gd fmla="*/ 161 w 283" name="T102"/>
                <a:gd fmla="*/ 4 h 328" name="T103"/>
                <a:gd fmla="*/ 174 w 283" name="T104"/>
                <a:gd fmla="*/ 15 h 328" name="T105"/>
                <a:gd fmla="*/ 93 w 283" name="T106"/>
                <a:gd fmla="*/ 25 h 328" name="T107"/>
                <a:gd fmla="*/ 120 w 283" name="T108"/>
                <a:gd fmla="*/ 39 h 328" name="T109"/>
                <a:gd fmla="*/ 116 w 283" name="T110"/>
                <a:gd fmla="*/ 38 h 328" name="T111"/>
                <a:gd fmla="*/ 153 w 283" name="T112"/>
                <a:gd fmla="*/ 72 h 328" name="T113"/>
                <a:gd fmla="*/ 165 w 283" name="T114"/>
                <a:gd fmla="*/ 85 h 328" name="T115"/>
                <a:gd fmla="*/ 176 w 283" name="T116"/>
                <a:gd fmla="*/ 78 h 328" name="T117"/>
                <a:gd fmla="*/ 174 w 283" name="T118"/>
                <a:gd fmla="*/ 97 h 328" name="T119"/>
                <a:gd fmla="*/ 192 w 283" name="T120"/>
                <a:gd fmla="*/ 91 h 328" name="T121"/>
                <a:gd fmla="*/ 187 w 283" name="T122"/>
                <a:gd fmla="*/ 97 h 328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328" w="283">
                  <a:moveTo>
                    <a:pt x="173" y="18"/>
                  </a:moveTo>
                  <a:cubicBezTo>
                    <a:pt x="173" y="19"/>
                    <a:pt x="174" y="17"/>
                    <a:pt x="174" y="20"/>
                  </a:cubicBezTo>
                  <a:cubicBezTo>
                    <a:pt x="175" y="20"/>
                    <a:pt x="175" y="20"/>
                    <a:pt x="175" y="20"/>
                  </a:cubicBezTo>
                  <a:cubicBezTo>
                    <a:pt x="176" y="19"/>
                    <a:pt x="177" y="18"/>
                    <a:pt x="176" y="17"/>
                  </a:cubicBezTo>
                  <a:cubicBezTo>
                    <a:pt x="177" y="17"/>
                    <a:pt x="178" y="16"/>
                    <a:pt x="178" y="15"/>
                  </a:cubicBezTo>
                  <a:cubicBezTo>
                    <a:pt x="179" y="16"/>
                    <a:pt x="178" y="14"/>
                    <a:pt x="180" y="14"/>
                  </a:cubicBezTo>
                  <a:cubicBezTo>
                    <a:pt x="180" y="11"/>
                    <a:pt x="180" y="11"/>
                    <a:pt x="180" y="11"/>
                  </a:cubicBezTo>
                  <a:cubicBezTo>
                    <a:pt x="182" y="10"/>
                    <a:pt x="182" y="10"/>
                    <a:pt x="184" y="11"/>
                  </a:cubicBezTo>
                  <a:cubicBezTo>
                    <a:pt x="185" y="11"/>
                    <a:pt x="184" y="12"/>
                    <a:pt x="184" y="12"/>
                  </a:cubicBezTo>
                  <a:cubicBezTo>
                    <a:pt x="185" y="12"/>
                    <a:pt x="185" y="12"/>
                    <a:pt x="186" y="12"/>
                  </a:cubicBezTo>
                  <a:cubicBezTo>
                    <a:pt x="186" y="12"/>
                    <a:pt x="186" y="13"/>
                    <a:pt x="187" y="13"/>
                  </a:cubicBezTo>
                  <a:cubicBezTo>
                    <a:pt x="187" y="15"/>
                    <a:pt x="186" y="15"/>
                    <a:pt x="186" y="16"/>
                  </a:cubicBezTo>
                  <a:cubicBezTo>
                    <a:pt x="187" y="17"/>
                    <a:pt x="186" y="19"/>
                    <a:pt x="188" y="19"/>
                  </a:cubicBezTo>
                  <a:cubicBezTo>
                    <a:pt x="187" y="20"/>
                    <a:pt x="186" y="20"/>
                    <a:pt x="186" y="22"/>
                  </a:cubicBezTo>
                  <a:cubicBezTo>
                    <a:pt x="185" y="22"/>
                    <a:pt x="184" y="23"/>
                    <a:pt x="184" y="22"/>
                  </a:cubicBezTo>
                  <a:cubicBezTo>
                    <a:pt x="183" y="22"/>
                    <a:pt x="183" y="24"/>
                    <a:pt x="182" y="24"/>
                  </a:cubicBezTo>
                  <a:cubicBezTo>
                    <a:pt x="182" y="24"/>
                    <a:pt x="183" y="23"/>
                    <a:pt x="180" y="23"/>
                  </a:cubicBezTo>
                  <a:cubicBezTo>
                    <a:pt x="180" y="23"/>
                    <a:pt x="181" y="23"/>
                    <a:pt x="181" y="23"/>
                  </a:cubicBezTo>
                  <a:cubicBezTo>
                    <a:pt x="180" y="21"/>
                    <a:pt x="178" y="23"/>
                    <a:pt x="176" y="23"/>
                  </a:cubicBezTo>
                  <a:cubicBezTo>
                    <a:pt x="177" y="24"/>
                    <a:pt x="177" y="24"/>
                    <a:pt x="176" y="26"/>
                  </a:cubicBezTo>
                  <a:cubicBezTo>
                    <a:pt x="176" y="26"/>
                    <a:pt x="176" y="25"/>
                    <a:pt x="176" y="25"/>
                  </a:cubicBezTo>
                  <a:cubicBezTo>
                    <a:pt x="175" y="25"/>
                    <a:pt x="175" y="27"/>
                    <a:pt x="173" y="27"/>
                  </a:cubicBezTo>
                  <a:cubicBezTo>
                    <a:pt x="173" y="27"/>
                    <a:pt x="174" y="27"/>
                    <a:pt x="174" y="28"/>
                  </a:cubicBezTo>
                  <a:cubicBezTo>
                    <a:pt x="174" y="29"/>
                    <a:pt x="174" y="29"/>
                    <a:pt x="174" y="30"/>
                  </a:cubicBezTo>
                  <a:cubicBezTo>
                    <a:pt x="173" y="29"/>
                    <a:pt x="171" y="32"/>
                    <a:pt x="171" y="31"/>
                  </a:cubicBezTo>
                  <a:cubicBezTo>
                    <a:pt x="170" y="31"/>
                    <a:pt x="170" y="31"/>
                    <a:pt x="170" y="32"/>
                  </a:cubicBezTo>
                  <a:cubicBezTo>
                    <a:pt x="167" y="32"/>
                    <a:pt x="167" y="32"/>
                    <a:pt x="167" y="32"/>
                  </a:cubicBezTo>
                  <a:cubicBezTo>
                    <a:pt x="167" y="33"/>
                    <a:pt x="167" y="34"/>
                    <a:pt x="167" y="35"/>
                  </a:cubicBezTo>
                  <a:cubicBezTo>
                    <a:pt x="166" y="34"/>
                    <a:pt x="166" y="34"/>
                    <a:pt x="166" y="35"/>
                  </a:cubicBezTo>
                  <a:cubicBezTo>
                    <a:pt x="165" y="34"/>
                    <a:pt x="164" y="35"/>
                    <a:pt x="163" y="35"/>
                  </a:cubicBezTo>
                  <a:cubicBezTo>
                    <a:pt x="164" y="36"/>
                    <a:pt x="164" y="36"/>
                    <a:pt x="164" y="37"/>
                  </a:cubicBezTo>
                  <a:cubicBezTo>
                    <a:pt x="162" y="36"/>
                    <a:pt x="163" y="37"/>
                    <a:pt x="162" y="39"/>
                  </a:cubicBezTo>
                  <a:cubicBezTo>
                    <a:pt x="161" y="40"/>
                    <a:pt x="160" y="41"/>
                    <a:pt x="160" y="44"/>
                  </a:cubicBezTo>
                  <a:cubicBezTo>
                    <a:pt x="159" y="44"/>
                    <a:pt x="158" y="46"/>
                    <a:pt x="157" y="47"/>
                  </a:cubicBezTo>
                  <a:cubicBezTo>
                    <a:pt x="157" y="48"/>
                    <a:pt x="158" y="47"/>
                    <a:pt x="158" y="47"/>
                  </a:cubicBezTo>
                  <a:cubicBezTo>
                    <a:pt x="158" y="47"/>
                    <a:pt x="158" y="47"/>
                    <a:pt x="158" y="47"/>
                  </a:cubicBezTo>
                  <a:cubicBezTo>
                    <a:pt x="159" y="48"/>
                    <a:pt x="159" y="48"/>
                    <a:pt x="159" y="48"/>
                  </a:cubicBezTo>
                  <a:cubicBezTo>
                    <a:pt x="160" y="49"/>
                    <a:pt x="160" y="47"/>
                    <a:pt x="162" y="48"/>
                  </a:cubicBezTo>
                  <a:cubicBezTo>
                    <a:pt x="162" y="49"/>
                    <a:pt x="162" y="49"/>
                    <a:pt x="163" y="49"/>
                  </a:cubicBezTo>
                  <a:cubicBezTo>
                    <a:pt x="163" y="51"/>
                    <a:pt x="163" y="51"/>
                    <a:pt x="163" y="51"/>
                  </a:cubicBezTo>
                  <a:cubicBezTo>
                    <a:pt x="163" y="52"/>
                    <a:pt x="164" y="51"/>
                    <a:pt x="164" y="52"/>
                  </a:cubicBezTo>
                  <a:cubicBezTo>
                    <a:pt x="164" y="53"/>
                    <a:pt x="165" y="53"/>
                    <a:pt x="165" y="54"/>
                  </a:cubicBezTo>
                  <a:cubicBezTo>
                    <a:pt x="168" y="53"/>
                    <a:pt x="170" y="54"/>
                    <a:pt x="171" y="54"/>
                  </a:cubicBezTo>
                  <a:cubicBezTo>
                    <a:pt x="171" y="56"/>
                    <a:pt x="174" y="55"/>
                    <a:pt x="175" y="56"/>
                  </a:cubicBezTo>
                  <a:cubicBezTo>
                    <a:pt x="175" y="57"/>
                    <a:pt x="175" y="56"/>
                    <a:pt x="175" y="57"/>
                  </a:cubicBezTo>
                  <a:cubicBezTo>
                    <a:pt x="175" y="58"/>
                    <a:pt x="176" y="57"/>
                    <a:pt x="176" y="57"/>
                  </a:cubicBezTo>
                  <a:cubicBezTo>
                    <a:pt x="177" y="57"/>
                    <a:pt x="177" y="58"/>
                    <a:pt x="177" y="58"/>
                  </a:cubicBezTo>
                  <a:cubicBezTo>
                    <a:pt x="178" y="58"/>
                    <a:pt x="179" y="58"/>
                    <a:pt x="179" y="59"/>
                  </a:cubicBezTo>
                  <a:cubicBezTo>
                    <a:pt x="181" y="59"/>
                    <a:pt x="183" y="60"/>
                    <a:pt x="186" y="60"/>
                  </a:cubicBezTo>
                  <a:cubicBezTo>
                    <a:pt x="186" y="62"/>
                    <a:pt x="185" y="63"/>
                    <a:pt x="186" y="64"/>
                  </a:cubicBezTo>
                  <a:cubicBezTo>
                    <a:pt x="186" y="64"/>
                    <a:pt x="187" y="65"/>
                    <a:pt x="187" y="65"/>
                  </a:cubicBezTo>
                  <a:cubicBezTo>
                    <a:pt x="187" y="65"/>
                    <a:pt x="186" y="66"/>
                    <a:pt x="186" y="66"/>
                  </a:cubicBezTo>
                  <a:cubicBezTo>
                    <a:pt x="186" y="67"/>
                    <a:pt x="187" y="66"/>
                    <a:pt x="187" y="67"/>
                  </a:cubicBezTo>
                  <a:cubicBezTo>
                    <a:pt x="187" y="67"/>
                    <a:pt x="186" y="68"/>
                    <a:pt x="188" y="68"/>
                  </a:cubicBezTo>
                  <a:cubicBezTo>
                    <a:pt x="187" y="68"/>
                    <a:pt x="187" y="68"/>
                    <a:pt x="187" y="69"/>
                  </a:cubicBezTo>
                  <a:cubicBezTo>
                    <a:pt x="187" y="70"/>
                    <a:pt x="188" y="70"/>
                    <a:pt x="188" y="69"/>
                  </a:cubicBezTo>
                  <a:cubicBezTo>
                    <a:pt x="188" y="69"/>
                    <a:pt x="188" y="70"/>
                    <a:pt x="188" y="70"/>
                  </a:cubicBezTo>
                  <a:cubicBezTo>
                    <a:pt x="188" y="70"/>
                    <a:pt x="189" y="70"/>
                    <a:pt x="189" y="70"/>
                  </a:cubicBezTo>
                  <a:cubicBezTo>
                    <a:pt x="190" y="71"/>
                    <a:pt x="192" y="71"/>
                    <a:pt x="194" y="70"/>
                  </a:cubicBezTo>
                  <a:cubicBezTo>
                    <a:pt x="194" y="68"/>
                    <a:pt x="194" y="67"/>
                    <a:pt x="194" y="65"/>
                  </a:cubicBezTo>
                  <a:cubicBezTo>
                    <a:pt x="194" y="64"/>
                    <a:pt x="193" y="65"/>
                    <a:pt x="192" y="64"/>
                  </a:cubicBezTo>
                  <a:cubicBezTo>
                    <a:pt x="192" y="64"/>
                    <a:pt x="193" y="62"/>
                    <a:pt x="191" y="62"/>
                  </a:cubicBezTo>
                  <a:cubicBezTo>
                    <a:pt x="192" y="62"/>
                    <a:pt x="193" y="62"/>
                    <a:pt x="192" y="61"/>
                  </a:cubicBezTo>
                  <a:cubicBezTo>
                    <a:pt x="195" y="61"/>
                    <a:pt x="195" y="60"/>
                    <a:pt x="196" y="60"/>
                  </a:cubicBezTo>
                  <a:cubicBezTo>
                    <a:pt x="197" y="60"/>
                    <a:pt x="196" y="58"/>
                    <a:pt x="197" y="58"/>
                  </a:cubicBezTo>
                  <a:cubicBezTo>
                    <a:pt x="197" y="58"/>
                    <a:pt x="198" y="59"/>
                    <a:pt x="198" y="58"/>
                  </a:cubicBezTo>
                  <a:cubicBezTo>
                    <a:pt x="197" y="56"/>
                    <a:pt x="199" y="53"/>
                    <a:pt x="198" y="52"/>
                  </a:cubicBezTo>
                  <a:cubicBezTo>
                    <a:pt x="198" y="51"/>
                    <a:pt x="197" y="52"/>
                    <a:pt x="197" y="52"/>
                  </a:cubicBezTo>
                  <a:cubicBezTo>
                    <a:pt x="196" y="52"/>
                    <a:pt x="197" y="50"/>
                    <a:pt x="196" y="51"/>
                  </a:cubicBezTo>
                  <a:cubicBezTo>
                    <a:pt x="196" y="50"/>
                    <a:pt x="195" y="49"/>
                    <a:pt x="195" y="48"/>
                  </a:cubicBezTo>
                  <a:cubicBezTo>
                    <a:pt x="195" y="47"/>
                    <a:pt x="196" y="47"/>
                    <a:pt x="197" y="47"/>
                  </a:cubicBezTo>
                  <a:cubicBezTo>
                    <a:pt x="196" y="46"/>
                    <a:pt x="197" y="43"/>
                    <a:pt x="195" y="43"/>
                  </a:cubicBezTo>
                  <a:cubicBezTo>
                    <a:pt x="196" y="43"/>
                    <a:pt x="196" y="42"/>
                    <a:pt x="196" y="41"/>
                  </a:cubicBezTo>
                  <a:cubicBezTo>
                    <a:pt x="196" y="42"/>
                    <a:pt x="195" y="41"/>
                    <a:pt x="195" y="41"/>
                  </a:cubicBezTo>
                  <a:cubicBezTo>
                    <a:pt x="195" y="41"/>
                    <a:pt x="196" y="41"/>
                    <a:pt x="196" y="40"/>
                  </a:cubicBezTo>
                  <a:cubicBezTo>
                    <a:pt x="196" y="40"/>
                    <a:pt x="195" y="40"/>
                    <a:pt x="195" y="39"/>
                  </a:cubicBezTo>
                  <a:cubicBezTo>
                    <a:pt x="195" y="39"/>
                    <a:pt x="196" y="38"/>
                    <a:pt x="195" y="37"/>
                  </a:cubicBezTo>
                  <a:cubicBezTo>
                    <a:pt x="195" y="36"/>
                    <a:pt x="200" y="36"/>
                    <a:pt x="199" y="38"/>
                  </a:cubicBezTo>
                  <a:cubicBezTo>
                    <a:pt x="201" y="38"/>
                    <a:pt x="204" y="38"/>
                    <a:pt x="205" y="37"/>
                  </a:cubicBezTo>
                  <a:cubicBezTo>
                    <a:pt x="206" y="38"/>
                    <a:pt x="209" y="38"/>
                    <a:pt x="208" y="41"/>
                  </a:cubicBezTo>
                  <a:cubicBezTo>
                    <a:pt x="213" y="41"/>
                    <a:pt x="213" y="41"/>
                    <a:pt x="213" y="41"/>
                  </a:cubicBezTo>
                  <a:cubicBezTo>
                    <a:pt x="213" y="42"/>
                    <a:pt x="213" y="42"/>
                    <a:pt x="214" y="42"/>
                  </a:cubicBezTo>
                  <a:cubicBezTo>
                    <a:pt x="214" y="43"/>
                    <a:pt x="214" y="44"/>
                    <a:pt x="214" y="45"/>
                  </a:cubicBezTo>
                  <a:cubicBezTo>
                    <a:pt x="214" y="46"/>
                    <a:pt x="215" y="48"/>
                    <a:pt x="214" y="48"/>
                  </a:cubicBezTo>
                  <a:cubicBezTo>
                    <a:pt x="214" y="48"/>
                    <a:pt x="215" y="48"/>
                    <a:pt x="216" y="48"/>
                  </a:cubicBezTo>
                  <a:cubicBezTo>
                    <a:pt x="216" y="50"/>
                    <a:pt x="218" y="49"/>
                    <a:pt x="216" y="51"/>
                  </a:cubicBezTo>
                  <a:cubicBezTo>
                    <a:pt x="219" y="51"/>
                    <a:pt x="219" y="50"/>
                    <a:pt x="221" y="50"/>
                  </a:cubicBezTo>
                  <a:cubicBezTo>
                    <a:pt x="221" y="49"/>
                    <a:pt x="221" y="49"/>
                    <a:pt x="221" y="49"/>
                  </a:cubicBezTo>
                  <a:cubicBezTo>
                    <a:pt x="221" y="48"/>
                    <a:pt x="222" y="48"/>
                    <a:pt x="222" y="48"/>
                  </a:cubicBezTo>
                  <a:cubicBezTo>
                    <a:pt x="222" y="47"/>
                    <a:pt x="224" y="47"/>
                    <a:pt x="224" y="46"/>
                  </a:cubicBezTo>
                  <a:cubicBezTo>
                    <a:pt x="224" y="46"/>
                    <a:pt x="223" y="46"/>
                    <a:pt x="223" y="46"/>
                  </a:cubicBezTo>
                  <a:cubicBezTo>
                    <a:pt x="223" y="45"/>
                    <a:pt x="225" y="45"/>
                    <a:pt x="226" y="45"/>
                  </a:cubicBezTo>
                  <a:cubicBezTo>
                    <a:pt x="224" y="46"/>
                    <a:pt x="225" y="46"/>
                    <a:pt x="227" y="47"/>
                  </a:cubicBezTo>
                  <a:cubicBezTo>
                    <a:pt x="227" y="48"/>
                    <a:pt x="228" y="49"/>
                    <a:pt x="230" y="49"/>
                  </a:cubicBezTo>
                  <a:cubicBezTo>
                    <a:pt x="230" y="50"/>
                    <a:pt x="229" y="50"/>
                    <a:pt x="229" y="51"/>
                  </a:cubicBezTo>
                  <a:cubicBezTo>
                    <a:pt x="229" y="51"/>
                    <a:pt x="230" y="51"/>
                    <a:pt x="230" y="52"/>
                  </a:cubicBezTo>
                  <a:cubicBezTo>
                    <a:pt x="230" y="52"/>
                    <a:pt x="230" y="51"/>
                    <a:pt x="230" y="51"/>
                  </a:cubicBezTo>
                  <a:cubicBezTo>
                    <a:pt x="232" y="51"/>
                    <a:pt x="230" y="53"/>
                    <a:pt x="232" y="53"/>
                  </a:cubicBezTo>
                  <a:cubicBezTo>
                    <a:pt x="231" y="54"/>
                    <a:pt x="232" y="55"/>
                    <a:pt x="231" y="56"/>
                  </a:cubicBezTo>
                  <a:cubicBezTo>
                    <a:pt x="231" y="57"/>
                    <a:pt x="232" y="56"/>
                    <a:pt x="233" y="57"/>
                  </a:cubicBezTo>
                  <a:cubicBezTo>
                    <a:pt x="233" y="57"/>
                    <a:pt x="232" y="58"/>
                    <a:pt x="232" y="58"/>
                  </a:cubicBezTo>
                  <a:cubicBezTo>
                    <a:pt x="233" y="58"/>
                    <a:pt x="234" y="58"/>
                    <a:pt x="234" y="59"/>
                  </a:cubicBezTo>
                  <a:cubicBezTo>
                    <a:pt x="234" y="59"/>
                    <a:pt x="235" y="59"/>
                    <a:pt x="235" y="60"/>
                  </a:cubicBezTo>
                  <a:cubicBezTo>
                    <a:pt x="236" y="60"/>
                    <a:pt x="237" y="60"/>
                    <a:pt x="238" y="61"/>
                  </a:cubicBezTo>
                  <a:cubicBezTo>
                    <a:pt x="239" y="61"/>
                    <a:pt x="239" y="59"/>
                    <a:pt x="239" y="61"/>
                  </a:cubicBezTo>
                  <a:cubicBezTo>
                    <a:pt x="239" y="62"/>
                    <a:pt x="238" y="62"/>
                    <a:pt x="237" y="62"/>
                  </a:cubicBezTo>
                  <a:cubicBezTo>
                    <a:pt x="238" y="63"/>
                    <a:pt x="239" y="64"/>
                    <a:pt x="241" y="64"/>
                  </a:cubicBezTo>
                  <a:cubicBezTo>
                    <a:pt x="241" y="65"/>
                    <a:pt x="241" y="65"/>
                    <a:pt x="242" y="65"/>
                  </a:cubicBezTo>
                  <a:cubicBezTo>
                    <a:pt x="242" y="66"/>
                    <a:pt x="242" y="67"/>
                    <a:pt x="243" y="67"/>
                  </a:cubicBezTo>
                  <a:cubicBezTo>
                    <a:pt x="243" y="67"/>
                    <a:pt x="242" y="68"/>
                    <a:pt x="243" y="69"/>
                  </a:cubicBezTo>
                  <a:cubicBezTo>
                    <a:pt x="242" y="70"/>
                    <a:pt x="241" y="70"/>
                    <a:pt x="239" y="70"/>
                  </a:cubicBezTo>
                  <a:cubicBezTo>
                    <a:pt x="239" y="70"/>
                    <a:pt x="240" y="71"/>
                    <a:pt x="239" y="71"/>
                  </a:cubicBezTo>
                  <a:cubicBezTo>
                    <a:pt x="238" y="71"/>
                    <a:pt x="238" y="71"/>
                    <a:pt x="238" y="71"/>
                  </a:cubicBezTo>
                  <a:cubicBezTo>
                    <a:pt x="238" y="72"/>
                    <a:pt x="237" y="71"/>
                    <a:pt x="237" y="71"/>
                  </a:cubicBezTo>
                  <a:cubicBezTo>
                    <a:pt x="237" y="72"/>
                    <a:pt x="236" y="72"/>
                    <a:pt x="236" y="72"/>
                  </a:cubicBezTo>
                  <a:cubicBezTo>
                    <a:pt x="236" y="73"/>
                    <a:pt x="235" y="74"/>
                    <a:pt x="235" y="74"/>
                  </a:cubicBezTo>
                  <a:cubicBezTo>
                    <a:pt x="235" y="74"/>
                    <a:pt x="233" y="74"/>
                    <a:pt x="234" y="75"/>
                  </a:cubicBezTo>
                  <a:cubicBezTo>
                    <a:pt x="234" y="76"/>
                    <a:pt x="232" y="75"/>
                    <a:pt x="231" y="75"/>
                  </a:cubicBezTo>
                  <a:cubicBezTo>
                    <a:pt x="230" y="75"/>
                    <a:pt x="229" y="75"/>
                    <a:pt x="228" y="75"/>
                  </a:cubicBezTo>
                  <a:cubicBezTo>
                    <a:pt x="227" y="75"/>
                    <a:pt x="227" y="75"/>
                    <a:pt x="226" y="75"/>
                  </a:cubicBezTo>
                  <a:cubicBezTo>
                    <a:pt x="224" y="74"/>
                    <a:pt x="221" y="75"/>
                    <a:pt x="219" y="75"/>
                  </a:cubicBezTo>
                  <a:cubicBezTo>
                    <a:pt x="217" y="76"/>
                    <a:pt x="217" y="78"/>
                    <a:pt x="214" y="78"/>
                  </a:cubicBezTo>
                  <a:cubicBezTo>
                    <a:pt x="216" y="79"/>
                    <a:pt x="213" y="80"/>
                    <a:pt x="213" y="80"/>
                  </a:cubicBezTo>
                  <a:cubicBezTo>
                    <a:pt x="213" y="81"/>
                    <a:pt x="213" y="81"/>
                    <a:pt x="213" y="82"/>
                  </a:cubicBezTo>
                  <a:cubicBezTo>
                    <a:pt x="214" y="82"/>
                    <a:pt x="214" y="80"/>
                    <a:pt x="215" y="80"/>
                  </a:cubicBezTo>
                  <a:cubicBezTo>
                    <a:pt x="215" y="79"/>
                    <a:pt x="217" y="80"/>
                    <a:pt x="217" y="79"/>
                  </a:cubicBezTo>
                  <a:cubicBezTo>
                    <a:pt x="217" y="77"/>
                    <a:pt x="218" y="80"/>
                    <a:pt x="218" y="78"/>
                  </a:cubicBezTo>
                  <a:cubicBezTo>
                    <a:pt x="219" y="77"/>
                    <a:pt x="219" y="78"/>
                    <a:pt x="219" y="78"/>
                  </a:cubicBezTo>
                  <a:cubicBezTo>
                    <a:pt x="220" y="78"/>
                    <a:pt x="219" y="77"/>
                    <a:pt x="220" y="77"/>
                  </a:cubicBezTo>
                  <a:cubicBezTo>
                    <a:pt x="221" y="77"/>
                    <a:pt x="222" y="77"/>
                    <a:pt x="223" y="77"/>
                  </a:cubicBezTo>
                  <a:cubicBezTo>
                    <a:pt x="224" y="78"/>
                    <a:pt x="224" y="78"/>
                    <a:pt x="224" y="77"/>
                  </a:cubicBezTo>
                  <a:cubicBezTo>
                    <a:pt x="225" y="77"/>
                    <a:pt x="225" y="80"/>
                    <a:pt x="223" y="79"/>
                  </a:cubicBezTo>
                  <a:cubicBezTo>
                    <a:pt x="225" y="81"/>
                    <a:pt x="222" y="81"/>
                    <a:pt x="223" y="83"/>
                  </a:cubicBezTo>
                  <a:cubicBezTo>
                    <a:pt x="223" y="84"/>
                    <a:pt x="223" y="84"/>
                    <a:pt x="223" y="85"/>
                  </a:cubicBezTo>
                  <a:cubicBezTo>
                    <a:pt x="224" y="84"/>
                    <a:pt x="224" y="84"/>
                    <a:pt x="224" y="85"/>
                  </a:cubicBezTo>
                  <a:cubicBezTo>
                    <a:pt x="225" y="85"/>
                    <a:pt x="225" y="85"/>
                    <a:pt x="226" y="85"/>
                  </a:cubicBezTo>
                  <a:cubicBezTo>
                    <a:pt x="226" y="85"/>
                    <a:pt x="226" y="86"/>
                    <a:pt x="227" y="86"/>
                  </a:cubicBezTo>
                  <a:cubicBezTo>
                    <a:pt x="227" y="86"/>
                    <a:pt x="227" y="86"/>
                    <a:pt x="228" y="86"/>
                  </a:cubicBezTo>
                  <a:cubicBezTo>
                    <a:pt x="228" y="86"/>
                    <a:pt x="228" y="87"/>
                    <a:pt x="228" y="87"/>
                  </a:cubicBezTo>
                  <a:cubicBezTo>
                    <a:pt x="229" y="87"/>
                    <a:pt x="230" y="86"/>
                    <a:pt x="230" y="87"/>
                  </a:cubicBezTo>
                  <a:cubicBezTo>
                    <a:pt x="231" y="87"/>
                    <a:pt x="231" y="86"/>
                    <a:pt x="231" y="86"/>
                  </a:cubicBezTo>
                  <a:cubicBezTo>
                    <a:pt x="231" y="86"/>
                    <a:pt x="232" y="86"/>
                    <a:pt x="232" y="86"/>
                  </a:cubicBezTo>
                  <a:cubicBezTo>
                    <a:pt x="232" y="85"/>
                    <a:pt x="232" y="85"/>
                    <a:pt x="232" y="84"/>
                  </a:cubicBezTo>
                  <a:cubicBezTo>
                    <a:pt x="233" y="84"/>
                    <a:pt x="233" y="85"/>
                    <a:pt x="233" y="85"/>
                  </a:cubicBezTo>
                  <a:cubicBezTo>
                    <a:pt x="233" y="86"/>
                    <a:pt x="235" y="86"/>
                    <a:pt x="234" y="87"/>
                  </a:cubicBezTo>
                  <a:cubicBezTo>
                    <a:pt x="233" y="88"/>
                    <a:pt x="233" y="87"/>
                    <a:pt x="232" y="87"/>
                  </a:cubicBezTo>
                  <a:cubicBezTo>
                    <a:pt x="232" y="87"/>
                    <a:pt x="232" y="88"/>
                    <a:pt x="231" y="88"/>
                  </a:cubicBezTo>
                  <a:cubicBezTo>
                    <a:pt x="231" y="89"/>
                    <a:pt x="230" y="88"/>
                    <a:pt x="229" y="88"/>
                  </a:cubicBezTo>
                  <a:cubicBezTo>
                    <a:pt x="228" y="89"/>
                    <a:pt x="229" y="90"/>
                    <a:pt x="227" y="89"/>
                  </a:cubicBezTo>
                  <a:cubicBezTo>
                    <a:pt x="226" y="89"/>
                    <a:pt x="226" y="91"/>
                    <a:pt x="226" y="91"/>
                  </a:cubicBezTo>
                  <a:cubicBezTo>
                    <a:pt x="225" y="91"/>
                    <a:pt x="225" y="91"/>
                    <a:pt x="225" y="91"/>
                  </a:cubicBezTo>
                  <a:cubicBezTo>
                    <a:pt x="224" y="91"/>
                    <a:pt x="224" y="92"/>
                    <a:pt x="222" y="92"/>
                  </a:cubicBezTo>
                  <a:cubicBezTo>
                    <a:pt x="223" y="91"/>
                    <a:pt x="222" y="91"/>
                    <a:pt x="222" y="90"/>
                  </a:cubicBezTo>
                  <a:cubicBezTo>
                    <a:pt x="223" y="90"/>
                    <a:pt x="224" y="88"/>
                    <a:pt x="225" y="89"/>
                  </a:cubicBezTo>
                  <a:cubicBezTo>
                    <a:pt x="225" y="88"/>
                    <a:pt x="224" y="88"/>
                    <a:pt x="223" y="87"/>
                  </a:cubicBezTo>
                  <a:cubicBezTo>
                    <a:pt x="222" y="87"/>
                    <a:pt x="221" y="89"/>
                    <a:pt x="220" y="89"/>
                  </a:cubicBezTo>
                  <a:cubicBezTo>
                    <a:pt x="220" y="89"/>
                    <a:pt x="219" y="89"/>
                    <a:pt x="219" y="89"/>
                  </a:cubicBezTo>
                  <a:cubicBezTo>
                    <a:pt x="218" y="90"/>
                    <a:pt x="218" y="90"/>
                    <a:pt x="218" y="91"/>
                  </a:cubicBezTo>
                  <a:cubicBezTo>
                    <a:pt x="215" y="90"/>
                    <a:pt x="215" y="92"/>
                    <a:pt x="213" y="91"/>
                  </a:cubicBezTo>
                  <a:cubicBezTo>
                    <a:pt x="214" y="92"/>
                    <a:pt x="214" y="92"/>
                    <a:pt x="212" y="92"/>
                  </a:cubicBezTo>
                  <a:cubicBezTo>
                    <a:pt x="211" y="93"/>
                    <a:pt x="210" y="96"/>
                    <a:pt x="212" y="96"/>
                  </a:cubicBezTo>
                  <a:cubicBezTo>
                    <a:pt x="212" y="97"/>
                    <a:pt x="210" y="97"/>
                    <a:pt x="211" y="99"/>
                  </a:cubicBezTo>
                  <a:cubicBezTo>
                    <a:pt x="210" y="99"/>
                    <a:pt x="210" y="98"/>
                    <a:pt x="209" y="99"/>
                  </a:cubicBezTo>
                  <a:cubicBezTo>
                    <a:pt x="208" y="99"/>
                    <a:pt x="208" y="99"/>
                    <a:pt x="208" y="100"/>
                  </a:cubicBezTo>
                  <a:cubicBezTo>
                    <a:pt x="207" y="100"/>
                    <a:pt x="206" y="100"/>
                    <a:pt x="205" y="101"/>
                  </a:cubicBezTo>
                  <a:cubicBezTo>
                    <a:pt x="204" y="101"/>
                    <a:pt x="204" y="101"/>
                    <a:pt x="204" y="102"/>
                  </a:cubicBezTo>
                  <a:cubicBezTo>
                    <a:pt x="203" y="102"/>
                    <a:pt x="203" y="104"/>
                    <a:pt x="202" y="104"/>
                  </a:cubicBezTo>
                  <a:cubicBezTo>
                    <a:pt x="202" y="105"/>
                    <a:pt x="201" y="105"/>
                    <a:pt x="201" y="107"/>
                  </a:cubicBezTo>
                  <a:cubicBezTo>
                    <a:pt x="200" y="107"/>
                    <a:pt x="200" y="106"/>
                    <a:pt x="199" y="105"/>
                  </a:cubicBezTo>
                  <a:cubicBezTo>
                    <a:pt x="198" y="106"/>
                    <a:pt x="199" y="107"/>
                    <a:pt x="198" y="107"/>
                  </a:cubicBezTo>
                  <a:cubicBezTo>
                    <a:pt x="200" y="109"/>
                    <a:pt x="200" y="110"/>
                    <a:pt x="200" y="113"/>
                  </a:cubicBezTo>
                  <a:cubicBezTo>
                    <a:pt x="199" y="113"/>
                    <a:pt x="199" y="114"/>
                    <a:pt x="199" y="115"/>
                  </a:cubicBezTo>
                  <a:cubicBezTo>
                    <a:pt x="199" y="115"/>
                    <a:pt x="198" y="114"/>
                    <a:pt x="198" y="115"/>
                  </a:cubicBezTo>
                  <a:cubicBezTo>
                    <a:pt x="197" y="115"/>
                    <a:pt x="197" y="115"/>
                    <a:pt x="197" y="116"/>
                  </a:cubicBezTo>
                  <a:cubicBezTo>
                    <a:pt x="196" y="116"/>
                    <a:pt x="196" y="117"/>
                    <a:pt x="195" y="117"/>
                  </a:cubicBezTo>
                  <a:cubicBezTo>
                    <a:pt x="194" y="118"/>
                    <a:pt x="193" y="117"/>
                    <a:pt x="193" y="118"/>
                  </a:cubicBezTo>
                  <a:cubicBezTo>
                    <a:pt x="192" y="118"/>
                    <a:pt x="191" y="119"/>
                    <a:pt x="191" y="120"/>
                  </a:cubicBezTo>
                  <a:cubicBezTo>
                    <a:pt x="189" y="120"/>
                    <a:pt x="190" y="122"/>
                    <a:pt x="188" y="122"/>
                  </a:cubicBezTo>
                  <a:cubicBezTo>
                    <a:pt x="189" y="124"/>
                    <a:pt x="187" y="128"/>
                    <a:pt x="189" y="128"/>
                  </a:cubicBezTo>
                  <a:cubicBezTo>
                    <a:pt x="188" y="130"/>
                    <a:pt x="190" y="130"/>
                    <a:pt x="190" y="133"/>
                  </a:cubicBezTo>
                  <a:cubicBezTo>
                    <a:pt x="190" y="133"/>
                    <a:pt x="190" y="133"/>
                    <a:pt x="191" y="133"/>
                  </a:cubicBezTo>
                  <a:cubicBezTo>
                    <a:pt x="190" y="135"/>
                    <a:pt x="191" y="135"/>
                    <a:pt x="191" y="137"/>
                  </a:cubicBezTo>
                  <a:cubicBezTo>
                    <a:pt x="190" y="137"/>
                    <a:pt x="189" y="137"/>
                    <a:pt x="189" y="138"/>
                  </a:cubicBezTo>
                  <a:cubicBezTo>
                    <a:pt x="188" y="138"/>
                    <a:pt x="189" y="137"/>
                    <a:pt x="188" y="136"/>
                  </a:cubicBezTo>
                  <a:cubicBezTo>
                    <a:pt x="188" y="136"/>
                    <a:pt x="187" y="136"/>
                    <a:pt x="187" y="136"/>
                  </a:cubicBezTo>
                  <a:cubicBezTo>
                    <a:pt x="186" y="136"/>
                    <a:pt x="187" y="134"/>
                    <a:pt x="186" y="135"/>
                  </a:cubicBezTo>
                  <a:cubicBezTo>
                    <a:pt x="186" y="134"/>
                    <a:pt x="186" y="132"/>
                    <a:pt x="184" y="132"/>
                  </a:cubicBezTo>
                  <a:cubicBezTo>
                    <a:pt x="185" y="130"/>
                    <a:pt x="184" y="130"/>
                    <a:pt x="184" y="127"/>
                  </a:cubicBezTo>
                  <a:cubicBezTo>
                    <a:pt x="184" y="127"/>
                    <a:pt x="183" y="128"/>
                    <a:pt x="183" y="128"/>
                  </a:cubicBezTo>
                  <a:cubicBezTo>
                    <a:pt x="183" y="127"/>
                    <a:pt x="183" y="127"/>
                    <a:pt x="183" y="127"/>
                  </a:cubicBezTo>
                  <a:cubicBezTo>
                    <a:pt x="182" y="127"/>
                    <a:pt x="179" y="128"/>
                    <a:pt x="179" y="127"/>
                  </a:cubicBezTo>
                  <a:cubicBezTo>
                    <a:pt x="178" y="126"/>
                    <a:pt x="178" y="126"/>
                    <a:pt x="178" y="126"/>
                  </a:cubicBezTo>
                  <a:cubicBezTo>
                    <a:pt x="177" y="126"/>
                    <a:pt x="176" y="126"/>
                    <a:pt x="175" y="126"/>
                  </a:cubicBezTo>
                  <a:cubicBezTo>
                    <a:pt x="175" y="126"/>
                    <a:pt x="177" y="124"/>
                    <a:pt x="175" y="125"/>
                  </a:cubicBezTo>
                  <a:cubicBezTo>
                    <a:pt x="175" y="125"/>
                    <a:pt x="175" y="126"/>
                    <a:pt x="175" y="126"/>
                  </a:cubicBezTo>
                  <a:cubicBezTo>
                    <a:pt x="173" y="126"/>
                    <a:pt x="171" y="126"/>
                    <a:pt x="170" y="125"/>
                  </a:cubicBezTo>
                  <a:cubicBezTo>
                    <a:pt x="169" y="125"/>
                    <a:pt x="170" y="127"/>
                    <a:pt x="170" y="128"/>
                  </a:cubicBezTo>
                  <a:cubicBezTo>
                    <a:pt x="167" y="127"/>
                    <a:pt x="163" y="127"/>
                    <a:pt x="160" y="127"/>
                  </a:cubicBezTo>
                  <a:cubicBezTo>
                    <a:pt x="160" y="127"/>
                    <a:pt x="159" y="127"/>
                    <a:pt x="159" y="127"/>
                  </a:cubicBezTo>
                  <a:cubicBezTo>
                    <a:pt x="158" y="127"/>
                    <a:pt x="159" y="128"/>
                    <a:pt x="158" y="128"/>
                  </a:cubicBezTo>
                  <a:cubicBezTo>
                    <a:pt x="157" y="128"/>
                    <a:pt x="157" y="129"/>
                    <a:pt x="157" y="129"/>
                  </a:cubicBezTo>
                  <a:cubicBezTo>
                    <a:pt x="157" y="130"/>
                    <a:pt x="156" y="129"/>
                    <a:pt x="155" y="129"/>
                  </a:cubicBezTo>
                  <a:cubicBezTo>
                    <a:pt x="155" y="130"/>
                    <a:pt x="155" y="131"/>
                    <a:pt x="154" y="131"/>
                  </a:cubicBezTo>
                  <a:cubicBezTo>
                    <a:pt x="154" y="132"/>
                    <a:pt x="153" y="134"/>
                    <a:pt x="154" y="134"/>
                  </a:cubicBezTo>
                  <a:cubicBezTo>
                    <a:pt x="154" y="135"/>
                    <a:pt x="153" y="136"/>
                    <a:pt x="152" y="136"/>
                  </a:cubicBezTo>
                  <a:cubicBezTo>
                    <a:pt x="153" y="138"/>
                    <a:pt x="152" y="139"/>
                    <a:pt x="152" y="141"/>
                  </a:cubicBezTo>
                  <a:cubicBezTo>
                    <a:pt x="153" y="141"/>
                    <a:pt x="153" y="142"/>
                    <a:pt x="153" y="142"/>
                  </a:cubicBezTo>
                  <a:cubicBezTo>
                    <a:pt x="153" y="144"/>
                    <a:pt x="153" y="145"/>
                    <a:pt x="152" y="146"/>
                  </a:cubicBezTo>
                  <a:cubicBezTo>
                    <a:pt x="152" y="147"/>
                    <a:pt x="154" y="146"/>
                    <a:pt x="154" y="147"/>
                  </a:cubicBezTo>
                  <a:cubicBezTo>
                    <a:pt x="154" y="147"/>
                    <a:pt x="153" y="147"/>
                    <a:pt x="154" y="148"/>
                  </a:cubicBezTo>
                  <a:cubicBezTo>
                    <a:pt x="154" y="147"/>
                    <a:pt x="154" y="148"/>
                    <a:pt x="154" y="148"/>
                  </a:cubicBezTo>
                  <a:cubicBezTo>
                    <a:pt x="154" y="149"/>
                    <a:pt x="155" y="148"/>
                    <a:pt x="155" y="149"/>
                  </a:cubicBezTo>
                  <a:cubicBezTo>
                    <a:pt x="155" y="149"/>
                    <a:pt x="155" y="150"/>
                    <a:pt x="155" y="150"/>
                  </a:cubicBezTo>
                  <a:cubicBezTo>
                    <a:pt x="155" y="150"/>
                    <a:pt x="156" y="150"/>
                    <a:pt x="156" y="150"/>
                  </a:cubicBezTo>
                  <a:cubicBezTo>
                    <a:pt x="156" y="150"/>
                    <a:pt x="156" y="151"/>
                    <a:pt x="156" y="151"/>
                  </a:cubicBezTo>
                  <a:cubicBezTo>
                    <a:pt x="156" y="151"/>
                    <a:pt x="157" y="152"/>
                    <a:pt x="157" y="153"/>
                  </a:cubicBezTo>
                  <a:cubicBezTo>
                    <a:pt x="162" y="153"/>
                    <a:pt x="164" y="152"/>
                    <a:pt x="166" y="153"/>
                  </a:cubicBezTo>
                  <a:cubicBezTo>
                    <a:pt x="166" y="153"/>
                    <a:pt x="167" y="152"/>
                    <a:pt x="167" y="152"/>
                  </a:cubicBezTo>
                  <a:cubicBezTo>
                    <a:pt x="167" y="151"/>
                    <a:pt x="168" y="150"/>
                    <a:pt x="168" y="149"/>
                  </a:cubicBezTo>
                  <a:cubicBezTo>
                    <a:pt x="169" y="149"/>
                    <a:pt x="169" y="148"/>
                    <a:pt x="168" y="148"/>
                  </a:cubicBezTo>
                  <a:cubicBezTo>
                    <a:pt x="170" y="146"/>
                    <a:pt x="174" y="145"/>
                    <a:pt x="176" y="147"/>
                  </a:cubicBezTo>
                  <a:cubicBezTo>
                    <a:pt x="175" y="148"/>
                    <a:pt x="175" y="150"/>
                    <a:pt x="174" y="151"/>
                  </a:cubicBezTo>
                  <a:cubicBezTo>
                    <a:pt x="173" y="153"/>
                    <a:pt x="175" y="153"/>
                    <a:pt x="174" y="154"/>
                  </a:cubicBezTo>
                  <a:cubicBezTo>
                    <a:pt x="173" y="154"/>
                    <a:pt x="173" y="155"/>
                    <a:pt x="172" y="157"/>
                  </a:cubicBezTo>
                  <a:cubicBezTo>
                    <a:pt x="172" y="157"/>
                    <a:pt x="172" y="157"/>
                    <a:pt x="172" y="157"/>
                  </a:cubicBezTo>
                  <a:cubicBezTo>
                    <a:pt x="171" y="158"/>
                    <a:pt x="174" y="157"/>
                    <a:pt x="173" y="159"/>
                  </a:cubicBezTo>
                  <a:cubicBezTo>
                    <a:pt x="175" y="159"/>
                    <a:pt x="175" y="158"/>
                    <a:pt x="176" y="158"/>
                  </a:cubicBezTo>
                  <a:cubicBezTo>
                    <a:pt x="176" y="159"/>
                    <a:pt x="178" y="159"/>
                    <a:pt x="178" y="160"/>
                  </a:cubicBezTo>
                  <a:cubicBezTo>
                    <a:pt x="180" y="159"/>
                    <a:pt x="181" y="161"/>
                    <a:pt x="184" y="160"/>
                  </a:cubicBezTo>
                  <a:cubicBezTo>
                    <a:pt x="183" y="162"/>
                    <a:pt x="185" y="163"/>
                    <a:pt x="183" y="164"/>
                  </a:cubicBezTo>
                  <a:cubicBezTo>
                    <a:pt x="184" y="165"/>
                    <a:pt x="183" y="169"/>
                    <a:pt x="183" y="170"/>
                  </a:cubicBezTo>
                  <a:cubicBezTo>
                    <a:pt x="183" y="171"/>
                    <a:pt x="184" y="171"/>
                    <a:pt x="185" y="171"/>
                  </a:cubicBezTo>
                  <a:cubicBezTo>
                    <a:pt x="185" y="172"/>
                    <a:pt x="186" y="172"/>
                    <a:pt x="186" y="173"/>
                  </a:cubicBezTo>
                  <a:cubicBezTo>
                    <a:pt x="186" y="173"/>
                    <a:pt x="188" y="173"/>
                    <a:pt x="188" y="174"/>
                  </a:cubicBezTo>
                  <a:cubicBezTo>
                    <a:pt x="189" y="172"/>
                    <a:pt x="193" y="174"/>
                    <a:pt x="194" y="173"/>
                  </a:cubicBezTo>
                  <a:cubicBezTo>
                    <a:pt x="194" y="174"/>
                    <a:pt x="194" y="174"/>
                    <a:pt x="194" y="174"/>
                  </a:cubicBezTo>
                  <a:cubicBezTo>
                    <a:pt x="195" y="174"/>
                    <a:pt x="197" y="173"/>
                    <a:pt x="197" y="175"/>
                  </a:cubicBezTo>
                  <a:cubicBezTo>
                    <a:pt x="197" y="175"/>
                    <a:pt x="198" y="174"/>
                    <a:pt x="198" y="174"/>
                  </a:cubicBezTo>
                  <a:cubicBezTo>
                    <a:pt x="199" y="174"/>
                    <a:pt x="199" y="174"/>
                    <a:pt x="199" y="173"/>
                  </a:cubicBezTo>
                  <a:cubicBezTo>
                    <a:pt x="200" y="173"/>
                    <a:pt x="200" y="173"/>
                    <a:pt x="200" y="173"/>
                  </a:cubicBezTo>
                  <a:cubicBezTo>
                    <a:pt x="200" y="172"/>
                    <a:pt x="201" y="173"/>
                    <a:pt x="201" y="172"/>
                  </a:cubicBezTo>
                  <a:cubicBezTo>
                    <a:pt x="201" y="172"/>
                    <a:pt x="201" y="171"/>
                    <a:pt x="201" y="171"/>
                  </a:cubicBezTo>
                  <a:cubicBezTo>
                    <a:pt x="201" y="171"/>
                    <a:pt x="202" y="172"/>
                    <a:pt x="202" y="172"/>
                  </a:cubicBezTo>
                  <a:cubicBezTo>
                    <a:pt x="202" y="171"/>
                    <a:pt x="202" y="171"/>
                    <a:pt x="203" y="171"/>
                  </a:cubicBezTo>
                  <a:cubicBezTo>
                    <a:pt x="203" y="170"/>
                    <a:pt x="204" y="170"/>
                    <a:pt x="205" y="169"/>
                  </a:cubicBezTo>
                  <a:cubicBezTo>
                    <a:pt x="205" y="169"/>
                    <a:pt x="205" y="168"/>
                    <a:pt x="205" y="168"/>
                  </a:cubicBezTo>
                  <a:cubicBezTo>
                    <a:pt x="206" y="169"/>
                    <a:pt x="211" y="169"/>
                    <a:pt x="208" y="169"/>
                  </a:cubicBezTo>
                  <a:cubicBezTo>
                    <a:pt x="209" y="170"/>
                    <a:pt x="210" y="170"/>
                    <a:pt x="211" y="170"/>
                  </a:cubicBezTo>
                  <a:cubicBezTo>
                    <a:pt x="211" y="170"/>
                    <a:pt x="211" y="169"/>
                    <a:pt x="211" y="169"/>
                  </a:cubicBezTo>
                  <a:cubicBezTo>
                    <a:pt x="215" y="169"/>
                    <a:pt x="215" y="169"/>
                    <a:pt x="215" y="169"/>
                  </a:cubicBezTo>
                  <a:cubicBezTo>
                    <a:pt x="215" y="171"/>
                    <a:pt x="218" y="170"/>
                    <a:pt x="219" y="171"/>
                  </a:cubicBezTo>
                  <a:cubicBezTo>
                    <a:pt x="219" y="171"/>
                    <a:pt x="219" y="171"/>
                    <a:pt x="220" y="171"/>
                  </a:cubicBezTo>
                  <a:cubicBezTo>
                    <a:pt x="220" y="171"/>
                    <a:pt x="220" y="172"/>
                    <a:pt x="221" y="172"/>
                  </a:cubicBezTo>
                  <a:cubicBezTo>
                    <a:pt x="222" y="172"/>
                    <a:pt x="222" y="171"/>
                    <a:pt x="223" y="171"/>
                  </a:cubicBezTo>
                  <a:cubicBezTo>
                    <a:pt x="226" y="171"/>
                    <a:pt x="228" y="172"/>
                    <a:pt x="231" y="172"/>
                  </a:cubicBezTo>
                  <a:cubicBezTo>
                    <a:pt x="231" y="173"/>
                    <a:pt x="231" y="174"/>
                    <a:pt x="231" y="173"/>
                  </a:cubicBezTo>
                  <a:cubicBezTo>
                    <a:pt x="232" y="173"/>
                    <a:pt x="232" y="173"/>
                    <a:pt x="231" y="173"/>
                  </a:cubicBezTo>
                  <a:cubicBezTo>
                    <a:pt x="231" y="174"/>
                    <a:pt x="233" y="173"/>
                    <a:pt x="234" y="174"/>
                  </a:cubicBezTo>
                  <a:cubicBezTo>
                    <a:pt x="234" y="174"/>
                    <a:pt x="233" y="175"/>
                    <a:pt x="234" y="175"/>
                  </a:cubicBezTo>
                  <a:cubicBezTo>
                    <a:pt x="234" y="176"/>
                    <a:pt x="235" y="175"/>
                    <a:pt x="236" y="175"/>
                  </a:cubicBezTo>
                  <a:cubicBezTo>
                    <a:pt x="235" y="177"/>
                    <a:pt x="236" y="177"/>
                    <a:pt x="237" y="177"/>
                  </a:cubicBezTo>
                  <a:cubicBezTo>
                    <a:pt x="238" y="178"/>
                    <a:pt x="238" y="179"/>
                    <a:pt x="239" y="180"/>
                  </a:cubicBezTo>
                  <a:cubicBezTo>
                    <a:pt x="242" y="180"/>
                    <a:pt x="244" y="182"/>
                    <a:pt x="246" y="181"/>
                  </a:cubicBezTo>
                  <a:cubicBezTo>
                    <a:pt x="246" y="183"/>
                    <a:pt x="249" y="181"/>
                    <a:pt x="248" y="183"/>
                  </a:cubicBezTo>
                  <a:cubicBezTo>
                    <a:pt x="250" y="182"/>
                    <a:pt x="250" y="184"/>
                    <a:pt x="252" y="184"/>
                  </a:cubicBezTo>
                  <a:cubicBezTo>
                    <a:pt x="252" y="184"/>
                    <a:pt x="252" y="186"/>
                    <a:pt x="253" y="185"/>
                  </a:cubicBezTo>
                  <a:cubicBezTo>
                    <a:pt x="252" y="187"/>
                    <a:pt x="254" y="187"/>
                    <a:pt x="254" y="188"/>
                  </a:cubicBezTo>
                  <a:cubicBezTo>
                    <a:pt x="254" y="189"/>
                    <a:pt x="255" y="189"/>
                    <a:pt x="255" y="189"/>
                  </a:cubicBezTo>
                  <a:cubicBezTo>
                    <a:pt x="256" y="189"/>
                    <a:pt x="255" y="191"/>
                    <a:pt x="256" y="190"/>
                  </a:cubicBezTo>
                  <a:cubicBezTo>
                    <a:pt x="254" y="192"/>
                    <a:pt x="259" y="193"/>
                    <a:pt x="258" y="195"/>
                  </a:cubicBezTo>
                  <a:cubicBezTo>
                    <a:pt x="259" y="194"/>
                    <a:pt x="259" y="195"/>
                    <a:pt x="259" y="196"/>
                  </a:cubicBezTo>
                  <a:cubicBezTo>
                    <a:pt x="262" y="195"/>
                    <a:pt x="265" y="196"/>
                    <a:pt x="267" y="198"/>
                  </a:cubicBezTo>
                  <a:cubicBezTo>
                    <a:pt x="269" y="198"/>
                    <a:pt x="271" y="199"/>
                    <a:pt x="274" y="199"/>
                  </a:cubicBezTo>
                  <a:cubicBezTo>
                    <a:pt x="274" y="199"/>
                    <a:pt x="273" y="199"/>
                    <a:pt x="272" y="199"/>
                  </a:cubicBezTo>
                  <a:cubicBezTo>
                    <a:pt x="273" y="200"/>
                    <a:pt x="276" y="200"/>
                    <a:pt x="278" y="200"/>
                  </a:cubicBezTo>
                  <a:cubicBezTo>
                    <a:pt x="278" y="200"/>
                    <a:pt x="279" y="200"/>
                    <a:pt x="279" y="200"/>
                  </a:cubicBezTo>
                  <a:cubicBezTo>
                    <a:pt x="279" y="201"/>
                    <a:pt x="281" y="201"/>
                    <a:pt x="281" y="201"/>
                  </a:cubicBezTo>
                  <a:cubicBezTo>
                    <a:pt x="281" y="202"/>
                    <a:pt x="281" y="202"/>
                    <a:pt x="281" y="203"/>
                  </a:cubicBezTo>
                  <a:cubicBezTo>
                    <a:pt x="281" y="203"/>
                    <a:pt x="282" y="202"/>
                    <a:pt x="282" y="203"/>
                  </a:cubicBezTo>
                  <a:cubicBezTo>
                    <a:pt x="282" y="203"/>
                    <a:pt x="282" y="204"/>
                    <a:pt x="283" y="204"/>
                  </a:cubicBezTo>
                  <a:cubicBezTo>
                    <a:pt x="283" y="220"/>
                    <a:pt x="283" y="220"/>
                    <a:pt x="283" y="220"/>
                  </a:cubicBezTo>
                  <a:cubicBezTo>
                    <a:pt x="281" y="219"/>
                    <a:pt x="283" y="223"/>
                    <a:pt x="281" y="222"/>
                  </a:cubicBezTo>
                  <a:cubicBezTo>
                    <a:pt x="281" y="224"/>
                    <a:pt x="281" y="226"/>
                    <a:pt x="280" y="228"/>
                  </a:cubicBezTo>
                  <a:cubicBezTo>
                    <a:pt x="280" y="229"/>
                    <a:pt x="281" y="231"/>
                    <a:pt x="281" y="233"/>
                  </a:cubicBezTo>
                  <a:cubicBezTo>
                    <a:pt x="281" y="233"/>
                    <a:pt x="281" y="233"/>
                    <a:pt x="280" y="233"/>
                  </a:cubicBezTo>
                  <a:cubicBezTo>
                    <a:pt x="280" y="234"/>
                    <a:pt x="281" y="234"/>
                    <a:pt x="280" y="235"/>
                  </a:cubicBezTo>
                  <a:cubicBezTo>
                    <a:pt x="280" y="235"/>
                    <a:pt x="279" y="235"/>
                    <a:pt x="279" y="237"/>
                  </a:cubicBezTo>
                  <a:cubicBezTo>
                    <a:pt x="278" y="238"/>
                    <a:pt x="278" y="238"/>
                    <a:pt x="277" y="239"/>
                  </a:cubicBezTo>
                  <a:cubicBezTo>
                    <a:pt x="277" y="239"/>
                    <a:pt x="277" y="240"/>
                    <a:pt x="277" y="240"/>
                  </a:cubicBezTo>
                  <a:cubicBezTo>
                    <a:pt x="277" y="241"/>
                    <a:pt x="276" y="240"/>
                    <a:pt x="276" y="240"/>
                  </a:cubicBezTo>
                  <a:cubicBezTo>
                    <a:pt x="276" y="241"/>
                    <a:pt x="276" y="241"/>
                    <a:pt x="276" y="241"/>
                  </a:cubicBezTo>
                  <a:cubicBezTo>
                    <a:pt x="275" y="242"/>
                    <a:pt x="274" y="242"/>
                    <a:pt x="274" y="243"/>
                  </a:cubicBezTo>
                  <a:cubicBezTo>
                    <a:pt x="274" y="243"/>
                    <a:pt x="272" y="243"/>
                    <a:pt x="271" y="244"/>
                  </a:cubicBezTo>
                  <a:cubicBezTo>
                    <a:pt x="271" y="244"/>
                    <a:pt x="271" y="245"/>
                    <a:pt x="270" y="245"/>
                  </a:cubicBezTo>
                  <a:cubicBezTo>
                    <a:pt x="270" y="245"/>
                    <a:pt x="270" y="244"/>
                    <a:pt x="269" y="244"/>
                  </a:cubicBezTo>
                  <a:cubicBezTo>
                    <a:pt x="269" y="244"/>
                    <a:pt x="269" y="245"/>
                    <a:pt x="269" y="245"/>
                  </a:cubicBezTo>
                  <a:cubicBezTo>
                    <a:pt x="268" y="245"/>
                    <a:pt x="268" y="245"/>
                    <a:pt x="268" y="246"/>
                  </a:cubicBezTo>
                  <a:cubicBezTo>
                    <a:pt x="266" y="245"/>
                    <a:pt x="264" y="247"/>
                    <a:pt x="263" y="248"/>
                  </a:cubicBezTo>
                  <a:cubicBezTo>
                    <a:pt x="263" y="248"/>
                    <a:pt x="263" y="248"/>
                    <a:pt x="262" y="248"/>
                  </a:cubicBezTo>
                  <a:cubicBezTo>
                    <a:pt x="262" y="248"/>
                    <a:pt x="262" y="249"/>
                    <a:pt x="261" y="249"/>
                  </a:cubicBezTo>
                  <a:cubicBezTo>
                    <a:pt x="261" y="249"/>
                    <a:pt x="260" y="250"/>
                    <a:pt x="260" y="250"/>
                  </a:cubicBezTo>
                  <a:cubicBezTo>
                    <a:pt x="260" y="250"/>
                    <a:pt x="261" y="251"/>
                    <a:pt x="260" y="251"/>
                  </a:cubicBezTo>
                  <a:cubicBezTo>
                    <a:pt x="260" y="254"/>
                    <a:pt x="259" y="255"/>
                    <a:pt x="259" y="257"/>
                  </a:cubicBezTo>
                  <a:cubicBezTo>
                    <a:pt x="258" y="256"/>
                    <a:pt x="259" y="258"/>
                    <a:pt x="258" y="259"/>
                  </a:cubicBezTo>
                  <a:cubicBezTo>
                    <a:pt x="258" y="259"/>
                    <a:pt x="257" y="258"/>
                    <a:pt x="257" y="259"/>
                  </a:cubicBezTo>
                  <a:cubicBezTo>
                    <a:pt x="257" y="259"/>
                    <a:pt x="258" y="260"/>
                    <a:pt x="257" y="260"/>
                  </a:cubicBezTo>
                  <a:cubicBezTo>
                    <a:pt x="256" y="260"/>
                    <a:pt x="256" y="262"/>
                    <a:pt x="255" y="262"/>
                  </a:cubicBezTo>
                  <a:cubicBezTo>
                    <a:pt x="255" y="262"/>
                    <a:pt x="254" y="263"/>
                    <a:pt x="254" y="263"/>
                  </a:cubicBezTo>
                  <a:cubicBezTo>
                    <a:pt x="253" y="263"/>
                    <a:pt x="252" y="265"/>
                    <a:pt x="251" y="266"/>
                  </a:cubicBezTo>
                  <a:cubicBezTo>
                    <a:pt x="251" y="268"/>
                    <a:pt x="251" y="268"/>
                    <a:pt x="251" y="268"/>
                  </a:cubicBezTo>
                  <a:cubicBezTo>
                    <a:pt x="250" y="269"/>
                    <a:pt x="249" y="269"/>
                    <a:pt x="250" y="270"/>
                  </a:cubicBezTo>
                  <a:cubicBezTo>
                    <a:pt x="247" y="270"/>
                    <a:pt x="247" y="270"/>
                    <a:pt x="247" y="270"/>
                  </a:cubicBezTo>
                  <a:cubicBezTo>
                    <a:pt x="247" y="271"/>
                    <a:pt x="248" y="271"/>
                    <a:pt x="248" y="271"/>
                  </a:cubicBezTo>
                  <a:cubicBezTo>
                    <a:pt x="248" y="271"/>
                    <a:pt x="247" y="271"/>
                    <a:pt x="246" y="271"/>
                  </a:cubicBezTo>
                  <a:cubicBezTo>
                    <a:pt x="246" y="272"/>
                    <a:pt x="245" y="272"/>
                    <a:pt x="245" y="273"/>
                  </a:cubicBezTo>
                  <a:cubicBezTo>
                    <a:pt x="245" y="273"/>
                    <a:pt x="244" y="273"/>
                    <a:pt x="244" y="274"/>
                  </a:cubicBezTo>
                  <a:cubicBezTo>
                    <a:pt x="244" y="274"/>
                    <a:pt x="244" y="273"/>
                    <a:pt x="244" y="273"/>
                  </a:cubicBezTo>
                  <a:cubicBezTo>
                    <a:pt x="243" y="273"/>
                    <a:pt x="242" y="273"/>
                    <a:pt x="242" y="272"/>
                  </a:cubicBezTo>
                  <a:cubicBezTo>
                    <a:pt x="242" y="273"/>
                    <a:pt x="242" y="274"/>
                    <a:pt x="240" y="273"/>
                  </a:cubicBezTo>
                  <a:cubicBezTo>
                    <a:pt x="240" y="275"/>
                    <a:pt x="241" y="275"/>
                    <a:pt x="242" y="276"/>
                  </a:cubicBezTo>
                  <a:cubicBezTo>
                    <a:pt x="242" y="277"/>
                    <a:pt x="240" y="278"/>
                    <a:pt x="241" y="279"/>
                  </a:cubicBezTo>
                  <a:cubicBezTo>
                    <a:pt x="241" y="281"/>
                    <a:pt x="238" y="279"/>
                    <a:pt x="238" y="280"/>
                  </a:cubicBezTo>
                  <a:cubicBezTo>
                    <a:pt x="237" y="280"/>
                    <a:pt x="238" y="281"/>
                    <a:pt x="237" y="281"/>
                  </a:cubicBezTo>
                  <a:cubicBezTo>
                    <a:pt x="237" y="282"/>
                    <a:pt x="235" y="281"/>
                    <a:pt x="235" y="283"/>
                  </a:cubicBezTo>
                  <a:cubicBezTo>
                    <a:pt x="234" y="282"/>
                    <a:pt x="230" y="282"/>
                    <a:pt x="230" y="284"/>
                  </a:cubicBezTo>
                  <a:cubicBezTo>
                    <a:pt x="230" y="284"/>
                    <a:pt x="230" y="284"/>
                    <a:pt x="230" y="284"/>
                  </a:cubicBezTo>
                  <a:cubicBezTo>
                    <a:pt x="232" y="284"/>
                    <a:pt x="230" y="285"/>
                    <a:pt x="229" y="285"/>
                  </a:cubicBezTo>
                  <a:cubicBezTo>
                    <a:pt x="230" y="286"/>
                    <a:pt x="228" y="288"/>
                    <a:pt x="229" y="288"/>
                  </a:cubicBezTo>
                  <a:cubicBezTo>
                    <a:pt x="229" y="288"/>
                    <a:pt x="228" y="289"/>
                    <a:pt x="228" y="288"/>
                  </a:cubicBezTo>
                  <a:cubicBezTo>
                    <a:pt x="228" y="288"/>
                    <a:pt x="227" y="288"/>
                    <a:pt x="227" y="288"/>
                  </a:cubicBezTo>
                  <a:cubicBezTo>
                    <a:pt x="227" y="288"/>
                    <a:pt x="225" y="289"/>
                    <a:pt x="226" y="287"/>
                  </a:cubicBezTo>
                  <a:cubicBezTo>
                    <a:pt x="225" y="288"/>
                    <a:pt x="225" y="289"/>
                    <a:pt x="224" y="288"/>
                  </a:cubicBezTo>
                  <a:cubicBezTo>
                    <a:pt x="224" y="288"/>
                    <a:pt x="225" y="291"/>
                    <a:pt x="225" y="292"/>
                  </a:cubicBezTo>
                  <a:cubicBezTo>
                    <a:pt x="225" y="294"/>
                    <a:pt x="224" y="293"/>
                    <a:pt x="224" y="294"/>
                  </a:cubicBezTo>
                  <a:cubicBezTo>
                    <a:pt x="224" y="295"/>
                    <a:pt x="224" y="296"/>
                    <a:pt x="222" y="296"/>
                  </a:cubicBezTo>
                  <a:cubicBezTo>
                    <a:pt x="222" y="296"/>
                    <a:pt x="223" y="297"/>
                    <a:pt x="223" y="297"/>
                  </a:cubicBezTo>
                  <a:cubicBezTo>
                    <a:pt x="224" y="298"/>
                    <a:pt x="223" y="297"/>
                    <a:pt x="222" y="297"/>
                  </a:cubicBezTo>
                  <a:cubicBezTo>
                    <a:pt x="222" y="297"/>
                    <a:pt x="222" y="299"/>
                    <a:pt x="222" y="299"/>
                  </a:cubicBezTo>
                  <a:cubicBezTo>
                    <a:pt x="222" y="299"/>
                    <a:pt x="222" y="299"/>
                    <a:pt x="221" y="299"/>
                  </a:cubicBezTo>
                  <a:cubicBezTo>
                    <a:pt x="221" y="299"/>
                    <a:pt x="221" y="299"/>
                    <a:pt x="221" y="299"/>
                  </a:cubicBezTo>
                  <a:cubicBezTo>
                    <a:pt x="220" y="298"/>
                    <a:pt x="221" y="299"/>
                    <a:pt x="220" y="300"/>
                  </a:cubicBezTo>
                  <a:cubicBezTo>
                    <a:pt x="219" y="301"/>
                    <a:pt x="219" y="300"/>
                    <a:pt x="218" y="301"/>
                  </a:cubicBezTo>
                  <a:cubicBezTo>
                    <a:pt x="217" y="302"/>
                    <a:pt x="221" y="302"/>
                    <a:pt x="219" y="303"/>
                  </a:cubicBezTo>
                  <a:cubicBezTo>
                    <a:pt x="219" y="303"/>
                    <a:pt x="220" y="303"/>
                    <a:pt x="220" y="303"/>
                  </a:cubicBezTo>
                  <a:cubicBezTo>
                    <a:pt x="220" y="304"/>
                    <a:pt x="220" y="305"/>
                    <a:pt x="221" y="305"/>
                  </a:cubicBezTo>
                  <a:cubicBezTo>
                    <a:pt x="222" y="306"/>
                    <a:pt x="220" y="307"/>
                    <a:pt x="220" y="307"/>
                  </a:cubicBezTo>
                  <a:cubicBezTo>
                    <a:pt x="220" y="307"/>
                    <a:pt x="221" y="308"/>
                    <a:pt x="221" y="308"/>
                  </a:cubicBezTo>
                  <a:cubicBezTo>
                    <a:pt x="220" y="308"/>
                    <a:pt x="221" y="308"/>
                    <a:pt x="220" y="308"/>
                  </a:cubicBezTo>
                  <a:cubicBezTo>
                    <a:pt x="219" y="308"/>
                    <a:pt x="220" y="309"/>
                    <a:pt x="218" y="309"/>
                  </a:cubicBezTo>
                  <a:cubicBezTo>
                    <a:pt x="219" y="310"/>
                    <a:pt x="219" y="310"/>
                    <a:pt x="217" y="310"/>
                  </a:cubicBezTo>
                  <a:cubicBezTo>
                    <a:pt x="217" y="311"/>
                    <a:pt x="216" y="311"/>
                    <a:pt x="216" y="312"/>
                  </a:cubicBezTo>
                  <a:cubicBezTo>
                    <a:pt x="214" y="313"/>
                    <a:pt x="217" y="315"/>
                    <a:pt x="215" y="313"/>
                  </a:cubicBezTo>
                  <a:cubicBezTo>
                    <a:pt x="215" y="315"/>
                    <a:pt x="215" y="316"/>
                    <a:pt x="215" y="317"/>
                  </a:cubicBezTo>
                  <a:cubicBezTo>
                    <a:pt x="215" y="317"/>
                    <a:pt x="215" y="318"/>
                    <a:pt x="215" y="318"/>
                  </a:cubicBezTo>
                  <a:cubicBezTo>
                    <a:pt x="215" y="319"/>
                    <a:pt x="214" y="319"/>
                    <a:pt x="215" y="320"/>
                  </a:cubicBezTo>
                  <a:cubicBezTo>
                    <a:pt x="216" y="321"/>
                    <a:pt x="215" y="321"/>
                    <a:pt x="216" y="323"/>
                  </a:cubicBezTo>
                  <a:cubicBezTo>
                    <a:pt x="216" y="324"/>
                    <a:pt x="218" y="324"/>
                    <a:pt x="218" y="325"/>
                  </a:cubicBezTo>
                  <a:cubicBezTo>
                    <a:pt x="219" y="326"/>
                    <a:pt x="220" y="324"/>
                    <a:pt x="221" y="326"/>
                  </a:cubicBezTo>
                  <a:cubicBezTo>
                    <a:pt x="222" y="328"/>
                    <a:pt x="220" y="327"/>
                    <a:pt x="219" y="327"/>
                  </a:cubicBezTo>
                  <a:cubicBezTo>
                    <a:pt x="216" y="327"/>
                    <a:pt x="214" y="328"/>
                    <a:pt x="212" y="328"/>
                  </a:cubicBezTo>
                  <a:cubicBezTo>
                    <a:pt x="212" y="328"/>
                    <a:pt x="212" y="327"/>
                    <a:pt x="212" y="327"/>
                  </a:cubicBezTo>
                  <a:cubicBezTo>
                    <a:pt x="210" y="327"/>
                    <a:pt x="209" y="326"/>
                    <a:pt x="207" y="326"/>
                  </a:cubicBezTo>
                  <a:cubicBezTo>
                    <a:pt x="207" y="324"/>
                    <a:pt x="207" y="324"/>
                    <a:pt x="207" y="324"/>
                  </a:cubicBezTo>
                  <a:cubicBezTo>
                    <a:pt x="207" y="323"/>
                    <a:pt x="205" y="324"/>
                    <a:pt x="205" y="323"/>
                  </a:cubicBezTo>
                  <a:cubicBezTo>
                    <a:pt x="205" y="322"/>
                    <a:pt x="205" y="322"/>
                    <a:pt x="205" y="321"/>
                  </a:cubicBezTo>
                  <a:cubicBezTo>
                    <a:pt x="205" y="321"/>
                    <a:pt x="204" y="321"/>
                    <a:pt x="204" y="321"/>
                  </a:cubicBezTo>
                  <a:cubicBezTo>
                    <a:pt x="204" y="321"/>
                    <a:pt x="205" y="319"/>
                    <a:pt x="204" y="319"/>
                  </a:cubicBezTo>
                  <a:cubicBezTo>
                    <a:pt x="203" y="319"/>
                    <a:pt x="204" y="319"/>
                    <a:pt x="204" y="318"/>
                  </a:cubicBezTo>
                  <a:cubicBezTo>
                    <a:pt x="204" y="318"/>
                    <a:pt x="203" y="318"/>
                    <a:pt x="203" y="317"/>
                  </a:cubicBezTo>
                  <a:cubicBezTo>
                    <a:pt x="203" y="317"/>
                    <a:pt x="204" y="317"/>
                    <a:pt x="204" y="316"/>
                  </a:cubicBezTo>
                  <a:cubicBezTo>
                    <a:pt x="204" y="316"/>
                    <a:pt x="203" y="316"/>
                    <a:pt x="203" y="316"/>
                  </a:cubicBezTo>
                  <a:cubicBezTo>
                    <a:pt x="203" y="315"/>
                    <a:pt x="203" y="314"/>
                    <a:pt x="202" y="314"/>
                  </a:cubicBezTo>
                  <a:cubicBezTo>
                    <a:pt x="202" y="313"/>
                    <a:pt x="203" y="313"/>
                    <a:pt x="203" y="312"/>
                  </a:cubicBezTo>
                  <a:cubicBezTo>
                    <a:pt x="203" y="312"/>
                    <a:pt x="202" y="312"/>
                    <a:pt x="202" y="312"/>
                  </a:cubicBezTo>
                  <a:cubicBezTo>
                    <a:pt x="202" y="311"/>
                    <a:pt x="204" y="311"/>
                    <a:pt x="202" y="310"/>
                  </a:cubicBezTo>
                  <a:cubicBezTo>
                    <a:pt x="202" y="310"/>
                    <a:pt x="203" y="310"/>
                    <a:pt x="203" y="310"/>
                  </a:cubicBezTo>
                  <a:cubicBezTo>
                    <a:pt x="203" y="306"/>
                    <a:pt x="203" y="306"/>
                    <a:pt x="203" y="306"/>
                  </a:cubicBezTo>
                  <a:cubicBezTo>
                    <a:pt x="203" y="306"/>
                    <a:pt x="202" y="305"/>
                    <a:pt x="202" y="305"/>
                  </a:cubicBezTo>
                  <a:cubicBezTo>
                    <a:pt x="202" y="303"/>
                    <a:pt x="203" y="302"/>
                    <a:pt x="203" y="300"/>
                  </a:cubicBezTo>
                  <a:cubicBezTo>
                    <a:pt x="204" y="301"/>
                    <a:pt x="204" y="299"/>
                    <a:pt x="205" y="300"/>
                  </a:cubicBezTo>
                  <a:cubicBezTo>
                    <a:pt x="205" y="295"/>
                    <a:pt x="205" y="295"/>
                    <a:pt x="205" y="295"/>
                  </a:cubicBezTo>
                  <a:cubicBezTo>
                    <a:pt x="208" y="295"/>
                    <a:pt x="207" y="291"/>
                    <a:pt x="208" y="290"/>
                  </a:cubicBezTo>
                  <a:cubicBezTo>
                    <a:pt x="207" y="290"/>
                    <a:pt x="207" y="291"/>
                    <a:pt x="207" y="290"/>
                  </a:cubicBezTo>
                  <a:cubicBezTo>
                    <a:pt x="206" y="291"/>
                    <a:pt x="205" y="292"/>
                    <a:pt x="205" y="293"/>
                  </a:cubicBezTo>
                  <a:cubicBezTo>
                    <a:pt x="205" y="293"/>
                    <a:pt x="204" y="292"/>
                    <a:pt x="204" y="291"/>
                  </a:cubicBezTo>
                  <a:cubicBezTo>
                    <a:pt x="203" y="290"/>
                    <a:pt x="205" y="289"/>
                    <a:pt x="205" y="289"/>
                  </a:cubicBezTo>
                  <a:cubicBezTo>
                    <a:pt x="204" y="288"/>
                    <a:pt x="205" y="289"/>
                    <a:pt x="206" y="288"/>
                  </a:cubicBezTo>
                  <a:cubicBezTo>
                    <a:pt x="206" y="286"/>
                    <a:pt x="205" y="283"/>
                    <a:pt x="205" y="281"/>
                  </a:cubicBezTo>
                  <a:cubicBezTo>
                    <a:pt x="205" y="281"/>
                    <a:pt x="206" y="281"/>
                    <a:pt x="206" y="281"/>
                  </a:cubicBezTo>
                  <a:cubicBezTo>
                    <a:pt x="206" y="278"/>
                    <a:pt x="206" y="278"/>
                    <a:pt x="206" y="275"/>
                  </a:cubicBezTo>
                  <a:cubicBezTo>
                    <a:pt x="207" y="274"/>
                    <a:pt x="209" y="272"/>
                    <a:pt x="208" y="270"/>
                  </a:cubicBezTo>
                  <a:cubicBezTo>
                    <a:pt x="210" y="272"/>
                    <a:pt x="209" y="266"/>
                    <a:pt x="211" y="268"/>
                  </a:cubicBezTo>
                  <a:cubicBezTo>
                    <a:pt x="211" y="267"/>
                    <a:pt x="211" y="266"/>
                    <a:pt x="210" y="264"/>
                  </a:cubicBezTo>
                  <a:cubicBezTo>
                    <a:pt x="210" y="264"/>
                    <a:pt x="209" y="263"/>
                    <a:pt x="209" y="262"/>
                  </a:cubicBezTo>
                  <a:cubicBezTo>
                    <a:pt x="209" y="261"/>
                    <a:pt x="209" y="261"/>
                    <a:pt x="210" y="261"/>
                  </a:cubicBezTo>
                  <a:cubicBezTo>
                    <a:pt x="210" y="260"/>
                    <a:pt x="209" y="258"/>
                    <a:pt x="211" y="259"/>
                  </a:cubicBezTo>
                  <a:cubicBezTo>
                    <a:pt x="211" y="258"/>
                    <a:pt x="211" y="256"/>
                    <a:pt x="211" y="255"/>
                  </a:cubicBezTo>
                  <a:cubicBezTo>
                    <a:pt x="212" y="254"/>
                    <a:pt x="211" y="254"/>
                    <a:pt x="211" y="253"/>
                  </a:cubicBezTo>
                  <a:cubicBezTo>
                    <a:pt x="211" y="253"/>
                    <a:pt x="212" y="251"/>
                    <a:pt x="212" y="251"/>
                  </a:cubicBezTo>
                  <a:cubicBezTo>
                    <a:pt x="211" y="250"/>
                    <a:pt x="212" y="250"/>
                    <a:pt x="212" y="249"/>
                  </a:cubicBezTo>
                  <a:cubicBezTo>
                    <a:pt x="212" y="248"/>
                    <a:pt x="212" y="248"/>
                    <a:pt x="212" y="247"/>
                  </a:cubicBezTo>
                  <a:cubicBezTo>
                    <a:pt x="212" y="246"/>
                    <a:pt x="212" y="246"/>
                    <a:pt x="212" y="245"/>
                  </a:cubicBezTo>
                  <a:cubicBezTo>
                    <a:pt x="212" y="243"/>
                    <a:pt x="212" y="241"/>
                    <a:pt x="212" y="239"/>
                  </a:cubicBezTo>
                  <a:cubicBezTo>
                    <a:pt x="212" y="239"/>
                    <a:pt x="213" y="238"/>
                    <a:pt x="213" y="238"/>
                  </a:cubicBezTo>
                  <a:cubicBezTo>
                    <a:pt x="213" y="236"/>
                    <a:pt x="211" y="235"/>
                    <a:pt x="211" y="233"/>
                  </a:cubicBezTo>
                  <a:cubicBezTo>
                    <a:pt x="211" y="232"/>
                    <a:pt x="210" y="233"/>
                    <a:pt x="210" y="233"/>
                  </a:cubicBezTo>
                  <a:cubicBezTo>
                    <a:pt x="209" y="232"/>
                    <a:pt x="207" y="230"/>
                    <a:pt x="206" y="230"/>
                  </a:cubicBezTo>
                  <a:cubicBezTo>
                    <a:pt x="206" y="230"/>
                    <a:pt x="205" y="229"/>
                    <a:pt x="205" y="229"/>
                  </a:cubicBezTo>
                  <a:cubicBezTo>
                    <a:pt x="204" y="230"/>
                    <a:pt x="205" y="229"/>
                    <a:pt x="204" y="229"/>
                  </a:cubicBezTo>
                  <a:cubicBezTo>
                    <a:pt x="203" y="228"/>
                    <a:pt x="202" y="229"/>
                    <a:pt x="203" y="228"/>
                  </a:cubicBezTo>
                  <a:cubicBezTo>
                    <a:pt x="203" y="227"/>
                    <a:pt x="202" y="227"/>
                    <a:pt x="201" y="227"/>
                  </a:cubicBezTo>
                  <a:cubicBezTo>
                    <a:pt x="201" y="227"/>
                    <a:pt x="201" y="226"/>
                    <a:pt x="201" y="226"/>
                  </a:cubicBezTo>
                  <a:cubicBezTo>
                    <a:pt x="201" y="226"/>
                    <a:pt x="200" y="226"/>
                    <a:pt x="200" y="225"/>
                  </a:cubicBezTo>
                  <a:cubicBezTo>
                    <a:pt x="199" y="225"/>
                    <a:pt x="199" y="223"/>
                    <a:pt x="198" y="222"/>
                  </a:cubicBezTo>
                  <a:cubicBezTo>
                    <a:pt x="198" y="221"/>
                    <a:pt x="198" y="221"/>
                    <a:pt x="197" y="221"/>
                  </a:cubicBezTo>
                  <a:cubicBezTo>
                    <a:pt x="197" y="221"/>
                    <a:pt x="197" y="219"/>
                    <a:pt x="196" y="219"/>
                  </a:cubicBezTo>
                  <a:cubicBezTo>
                    <a:pt x="195" y="219"/>
                    <a:pt x="195" y="215"/>
                    <a:pt x="194" y="214"/>
                  </a:cubicBezTo>
                  <a:cubicBezTo>
                    <a:pt x="193" y="214"/>
                    <a:pt x="193" y="212"/>
                    <a:pt x="192" y="211"/>
                  </a:cubicBezTo>
                  <a:cubicBezTo>
                    <a:pt x="192" y="211"/>
                    <a:pt x="191" y="210"/>
                    <a:pt x="191" y="210"/>
                  </a:cubicBezTo>
                  <a:cubicBezTo>
                    <a:pt x="191" y="210"/>
                    <a:pt x="191" y="209"/>
                    <a:pt x="191" y="209"/>
                  </a:cubicBezTo>
                  <a:cubicBezTo>
                    <a:pt x="191" y="208"/>
                    <a:pt x="190" y="209"/>
                    <a:pt x="190" y="208"/>
                  </a:cubicBezTo>
                  <a:cubicBezTo>
                    <a:pt x="190" y="208"/>
                    <a:pt x="189" y="204"/>
                    <a:pt x="189" y="207"/>
                  </a:cubicBezTo>
                  <a:cubicBezTo>
                    <a:pt x="188" y="207"/>
                    <a:pt x="189" y="204"/>
                    <a:pt x="188" y="203"/>
                  </a:cubicBezTo>
                  <a:cubicBezTo>
                    <a:pt x="190" y="203"/>
                    <a:pt x="190" y="201"/>
                    <a:pt x="190" y="200"/>
                  </a:cubicBezTo>
                  <a:cubicBezTo>
                    <a:pt x="191" y="199"/>
                    <a:pt x="189" y="199"/>
                    <a:pt x="189" y="199"/>
                  </a:cubicBezTo>
                  <a:cubicBezTo>
                    <a:pt x="189" y="197"/>
                    <a:pt x="190" y="197"/>
                    <a:pt x="189" y="195"/>
                  </a:cubicBezTo>
                  <a:cubicBezTo>
                    <a:pt x="190" y="194"/>
                    <a:pt x="190" y="194"/>
                    <a:pt x="191" y="194"/>
                  </a:cubicBezTo>
                  <a:cubicBezTo>
                    <a:pt x="191" y="194"/>
                    <a:pt x="191" y="193"/>
                    <a:pt x="191" y="192"/>
                  </a:cubicBezTo>
                  <a:cubicBezTo>
                    <a:pt x="191" y="192"/>
                    <a:pt x="192" y="193"/>
                    <a:pt x="192" y="192"/>
                  </a:cubicBezTo>
                  <a:cubicBezTo>
                    <a:pt x="192" y="192"/>
                    <a:pt x="192" y="192"/>
                    <a:pt x="192" y="192"/>
                  </a:cubicBezTo>
                  <a:cubicBezTo>
                    <a:pt x="192" y="192"/>
                    <a:pt x="193" y="191"/>
                    <a:pt x="193" y="191"/>
                  </a:cubicBezTo>
                  <a:cubicBezTo>
                    <a:pt x="193" y="191"/>
                    <a:pt x="193" y="191"/>
                    <a:pt x="192" y="191"/>
                  </a:cubicBezTo>
                  <a:cubicBezTo>
                    <a:pt x="193" y="191"/>
                    <a:pt x="193" y="190"/>
                    <a:pt x="193" y="190"/>
                  </a:cubicBezTo>
                  <a:cubicBezTo>
                    <a:pt x="194" y="192"/>
                    <a:pt x="193" y="189"/>
                    <a:pt x="195" y="189"/>
                  </a:cubicBezTo>
                  <a:cubicBezTo>
                    <a:pt x="196" y="189"/>
                    <a:pt x="195" y="188"/>
                    <a:pt x="196" y="187"/>
                  </a:cubicBezTo>
                  <a:cubicBezTo>
                    <a:pt x="196" y="187"/>
                    <a:pt x="198" y="185"/>
                    <a:pt x="197" y="184"/>
                  </a:cubicBezTo>
                  <a:cubicBezTo>
                    <a:pt x="196" y="183"/>
                    <a:pt x="197" y="184"/>
                    <a:pt x="197" y="183"/>
                  </a:cubicBezTo>
                  <a:cubicBezTo>
                    <a:pt x="197" y="182"/>
                    <a:pt x="196" y="178"/>
                    <a:pt x="196" y="176"/>
                  </a:cubicBezTo>
                  <a:cubicBezTo>
                    <a:pt x="194" y="177"/>
                    <a:pt x="194" y="175"/>
                    <a:pt x="191" y="175"/>
                  </a:cubicBezTo>
                  <a:cubicBezTo>
                    <a:pt x="190" y="176"/>
                    <a:pt x="191" y="176"/>
                    <a:pt x="190" y="177"/>
                  </a:cubicBezTo>
                  <a:cubicBezTo>
                    <a:pt x="188" y="178"/>
                    <a:pt x="186" y="176"/>
                    <a:pt x="184" y="176"/>
                  </a:cubicBezTo>
                  <a:cubicBezTo>
                    <a:pt x="184" y="175"/>
                    <a:pt x="183" y="175"/>
                    <a:pt x="183" y="174"/>
                  </a:cubicBezTo>
                  <a:cubicBezTo>
                    <a:pt x="182" y="173"/>
                    <a:pt x="181" y="174"/>
                    <a:pt x="181" y="173"/>
                  </a:cubicBezTo>
                  <a:cubicBezTo>
                    <a:pt x="181" y="173"/>
                    <a:pt x="181" y="172"/>
                    <a:pt x="181" y="172"/>
                  </a:cubicBezTo>
                  <a:cubicBezTo>
                    <a:pt x="181" y="172"/>
                    <a:pt x="180" y="172"/>
                    <a:pt x="180" y="172"/>
                  </a:cubicBezTo>
                  <a:cubicBezTo>
                    <a:pt x="179" y="172"/>
                    <a:pt x="180" y="170"/>
                    <a:pt x="179" y="171"/>
                  </a:cubicBezTo>
                  <a:cubicBezTo>
                    <a:pt x="179" y="169"/>
                    <a:pt x="180" y="169"/>
                    <a:pt x="179" y="168"/>
                  </a:cubicBezTo>
                  <a:cubicBezTo>
                    <a:pt x="179" y="168"/>
                    <a:pt x="178" y="168"/>
                    <a:pt x="178" y="168"/>
                  </a:cubicBezTo>
                  <a:cubicBezTo>
                    <a:pt x="177" y="168"/>
                    <a:pt x="177" y="167"/>
                    <a:pt x="175" y="167"/>
                  </a:cubicBezTo>
                  <a:cubicBezTo>
                    <a:pt x="176" y="165"/>
                    <a:pt x="174" y="166"/>
                    <a:pt x="174" y="165"/>
                  </a:cubicBezTo>
                  <a:cubicBezTo>
                    <a:pt x="174" y="165"/>
                    <a:pt x="171" y="164"/>
                    <a:pt x="172" y="165"/>
                  </a:cubicBezTo>
                  <a:cubicBezTo>
                    <a:pt x="171" y="164"/>
                    <a:pt x="172" y="164"/>
                    <a:pt x="171" y="164"/>
                  </a:cubicBezTo>
                  <a:cubicBezTo>
                    <a:pt x="171" y="163"/>
                    <a:pt x="170" y="164"/>
                    <a:pt x="170" y="164"/>
                  </a:cubicBezTo>
                  <a:cubicBezTo>
                    <a:pt x="170" y="164"/>
                    <a:pt x="169" y="163"/>
                    <a:pt x="167" y="163"/>
                  </a:cubicBezTo>
                  <a:cubicBezTo>
                    <a:pt x="168" y="161"/>
                    <a:pt x="166" y="162"/>
                    <a:pt x="165" y="161"/>
                  </a:cubicBezTo>
                  <a:cubicBezTo>
                    <a:pt x="165" y="161"/>
                    <a:pt x="165" y="161"/>
                    <a:pt x="165" y="160"/>
                  </a:cubicBezTo>
                  <a:cubicBezTo>
                    <a:pt x="165" y="160"/>
                    <a:pt x="164" y="161"/>
                    <a:pt x="164" y="160"/>
                  </a:cubicBezTo>
                  <a:cubicBezTo>
                    <a:pt x="164" y="160"/>
                    <a:pt x="164" y="160"/>
                    <a:pt x="164" y="159"/>
                  </a:cubicBezTo>
                  <a:cubicBezTo>
                    <a:pt x="164" y="159"/>
                    <a:pt x="163" y="160"/>
                    <a:pt x="163" y="159"/>
                  </a:cubicBezTo>
                  <a:cubicBezTo>
                    <a:pt x="162" y="159"/>
                    <a:pt x="163" y="158"/>
                    <a:pt x="163" y="158"/>
                  </a:cubicBezTo>
                  <a:cubicBezTo>
                    <a:pt x="162" y="158"/>
                    <a:pt x="162" y="159"/>
                    <a:pt x="162" y="159"/>
                  </a:cubicBezTo>
                  <a:cubicBezTo>
                    <a:pt x="162" y="159"/>
                    <a:pt x="161" y="158"/>
                    <a:pt x="160" y="158"/>
                  </a:cubicBezTo>
                  <a:cubicBezTo>
                    <a:pt x="160" y="159"/>
                    <a:pt x="160" y="158"/>
                    <a:pt x="159" y="158"/>
                  </a:cubicBezTo>
                  <a:cubicBezTo>
                    <a:pt x="158" y="158"/>
                    <a:pt x="157" y="159"/>
                    <a:pt x="156" y="159"/>
                  </a:cubicBezTo>
                  <a:cubicBezTo>
                    <a:pt x="155" y="159"/>
                    <a:pt x="155" y="158"/>
                    <a:pt x="154" y="158"/>
                  </a:cubicBezTo>
                  <a:cubicBezTo>
                    <a:pt x="153" y="158"/>
                    <a:pt x="153" y="159"/>
                    <a:pt x="152" y="158"/>
                  </a:cubicBezTo>
                  <a:cubicBezTo>
                    <a:pt x="151" y="158"/>
                    <a:pt x="151" y="158"/>
                    <a:pt x="149" y="158"/>
                  </a:cubicBezTo>
                  <a:cubicBezTo>
                    <a:pt x="149" y="158"/>
                    <a:pt x="149" y="157"/>
                    <a:pt x="149" y="157"/>
                  </a:cubicBezTo>
                  <a:cubicBezTo>
                    <a:pt x="149" y="157"/>
                    <a:pt x="148" y="157"/>
                    <a:pt x="148" y="157"/>
                  </a:cubicBezTo>
                  <a:cubicBezTo>
                    <a:pt x="147" y="157"/>
                    <a:pt x="145" y="156"/>
                    <a:pt x="146" y="155"/>
                  </a:cubicBezTo>
                  <a:cubicBezTo>
                    <a:pt x="145" y="155"/>
                    <a:pt x="144" y="154"/>
                    <a:pt x="143" y="154"/>
                  </a:cubicBezTo>
                  <a:cubicBezTo>
                    <a:pt x="143" y="154"/>
                    <a:pt x="142" y="153"/>
                    <a:pt x="142" y="152"/>
                  </a:cubicBezTo>
                  <a:cubicBezTo>
                    <a:pt x="140" y="152"/>
                    <a:pt x="139" y="150"/>
                    <a:pt x="137" y="150"/>
                  </a:cubicBezTo>
                  <a:cubicBezTo>
                    <a:pt x="137" y="148"/>
                    <a:pt x="135" y="148"/>
                    <a:pt x="136" y="145"/>
                  </a:cubicBezTo>
                  <a:cubicBezTo>
                    <a:pt x="136" y="143"/>
                    <a:pt x="133" y="144"/>
                    <a:pt x="134" y="142"/>
                  </a:cubicBezTo>
                  <a:cubicBezTo>
                    <a:pt x="134" y="142"/>
                    <a:pt x="133" y="142"/>
                    <a:pt x="133" y="142"/>
                  </a:cubicBezTo>
                  <a:cubicBezTo>
                    <a:pt x="133" y="142"/>
                    <a:pt x="133" y="142"/>
                    <a:pt x="133" y="141"/>
                  </a:cubicBezTo>
                  <a:cubicBezTo>
                    <a:pt x="132" y="141"/>
                    <a:pt x="131" y="141"/>
                    <a:pt x="131" y="140"/>
                  </a:cubicBezTo>
                  <a:cubicBezTo>
                    <a:pt x="131" y="139"/>
                    <a:pt x="130" y="139"/>
                    <a:pt x="130" y="139"/>
                  </a:cubicBezTo>
                  <a:cubicBezTo>
                    <a:pt x="129" y="139"/>
                    <a:pt x="130" y="138"/>
                    <a:pt x="130" y="138"/>
                  </a:cubicBezTo>
                  <a:cubicBezTo>
                    <a:pt x="130" y="138"/>
                    <a:pt x="130" y="137"/>
                    <a:pt x="130" y="137"/>
                  </a:cubicBezTo>
                  <a:cubicBezTo>
                    <a:pt x="129" y="137"/>
                    <a:pt x="129" y="137"/>
                    <a:pt x="128" y="137"/>
                  </a:cubicBezTo>
                  <a:cubicBezTo>
                    <a:pt x="128" y="137"/>
                    <a:pt x="128" y="136"/>
                    <a:pt x="128" y="135"/>
                  </a:cubicBezTo>
                  <a:cubicBezTo>
                    <a:pt x="127" y="134"/>
                    <a:pt x="125" y="134"/>
                    <a:pt x="125" y="132"/>
                  </a:cubicBezTo>
                  <a:cubicBezTo>
                    <a:pt x="124" y="131"/>
                    <a:pt x="124" y="132"/>
                    <a:pt x="123" y="131"/>
                  </a:cubicBezTo>
                  <a:cubicBezTo>
                    <a:pt x="123" y="130"/>
                    <a:pt x="122" y="130"/>
                    <a:pt x="122" y="129"/>
                  </a:cubicBezTo>
                  <a:cubicBezTo>
                    <a:pt x="121" y="129"/>
                    <a:pt x="122" y="127"/>
                    <a:pt x="120" y="127"/>
                  </a:cubicBezTo>
                  <a:cubicBezTo>
                    <a:pt x="120" y="124"/>
                    <a:pt x="119" y="123"/>
                    <a:pt x="117" y="123"/>
                  </a:cubicBezTo>
                  <a:cubicBezTo>
                    <a:pt x="117" y="123"/>
                    <a:pt x="116" y="124"/>
                    <a:pt x="116" y="124"/>
                  </a:cubicBezTo>
                  <a:cubicBezTo>
                    <a:pt x="116" y="125"/>
                    <a:pt x="117" y="126"/>
                    <a:pt x="118" y="126"/>
                  </a:cubicBezTo>
                  <a:cubicBezTo>
                    <a:pt x="118" y="126"/>
                    <a:pt x="118" y="127"/>
                    <a:pt x="118" y="127"/>
                  </a:cubicBezTo>
                  <a:cubicBezTo>
                    <a:pt x="118" y="127"/>
                    <a:pt x="118" y="127"/>
                    <a:pt x="118" y="127"/>
                  </a:cubicBezTo>
                  <a:cubicBezTo>
                    <a:pt x="119" y="128"/>
                    <a:pt x="118" y="129"/>
                    <a:pt x="119" y="129"/>
                  </a:cubicBezTo>
                  <a:cubicBezTo>
                    <a:pt x="120" y="130"/>
                    <a:pt x="119" y="131"/>
                    <a:pt x="120" y="132"/>
                  </a:cubicBezTo>
                  <a:cubicBezTo>
                    <a:pt x="120" y="132"/>
                    <a:pt x="120" y="132"/>
                    <a:pt x="120" y="133"/>
                  </a:cubicBezTo>
                  <a:cubicBezTo>
                    <a:pt x="121" y="134"/>
                    <a:pt x="122" y="133"/>
                    <a:pt x="122" y="135"/>
                  </a:cubicBezTo>
                  <a:cubicBezTo>
                    <a:pt x="122" y="136"/>
                    <a:pt x="123" y="136"/>
                    <a:pt x="123" y="136"/>
                  </a:cubicBezTo>
                  <a:cubicBezTo>
                    <a:pt x="123" y="137"/>
                    <a:pt x="124" y="137"/>
                    <a:pt x="124" y="137"/>
                  </a:cubicBezTo>
                  <a:cubicBezTo>
                    <a:pt x="124" y="137"/>
                    <a:pt x="123" y="138"/>
                    <a:pt x="123" y="138"/>
                  </a:cubicBezTo>
                  <a:cubicBezTo>
                    <a:pt x="123" y="139"/>
                    <a:pt x="125" y="139"/>
                    <a:pt x="124" y="140"/>
                  </a:cubicBezTo>
                  <a:cubicBezTo>
                    <a:pt x="124" y="140"/>
                    <a:pt x="123" y="139"/>
                    <a:pt x="122" y="139"/>
                  </a:cubicBezTo>
                  <a:cubicBezTo>
                    <a:pt x="122" y="137"/>
                    <a:pt x="120" y="137"/>
                    <a:pt x="120" y="136"/>
                  </a:cubicBezTo>
                  <a:cubicBezTo>
                    <a:pt x="120" y="135"/>
                    <a:pt x="119" y="135"/>
                    <a:pt x="119" y="134"/>
                  </a:cubicBezTo>
                  <a:cubicBezTo>
                    <a:pt x="118" y="134"/>
                    <a:pt x="118" y="133"/>
                    <a:pt x="118" y="133"/>
                  </a:cubicBezTo>
                  <a:cubicBezTo>
                    <a:pt x="117" y="133"/>
                    <a:pt x="116" y="132"/>
                    <a:pt x="116" y="132"/>
                  </a:cubicBezTo>
                  <a:cubicBezTo>
                    <a:pt x="116" y="130"/>
                    <a:pt x="116" y="131"/>
                    <a:pt x="117" y="131"/>
                  </a:cubicBezTo>
                  <a:cubicBezTo>
                    <a:pt x="117" y="129"/>
                    <a:pt x="115" y="129"/>
                    <a:pt x="115" y="127"/>
                  </a:cubicBezTo>
                  <a:cubicBezTo>
                    <a:pt x="114" y="127"/>
                    <a:pt x="114" y="126"/>
                    <a:pt x="112" y="126"/>
                  </a:cubicBezTo>
                  <a:cubicBezTo>
                    <a:pt x="113" y="125"/>
                    <a:pt x="113" y="125"/>
                    <a:pt x="112" y="124"/>
                  </a:cubicBezTo>
                  <a:cubicBezTo>
                    <a:pt x="112" y="123"/>
                    <a:pt x="112" y="123"/>
                    <a:pt x="112" y="123"/>
                  </a:cubicBezTo>
                  <a:cubicBezTo>
                    <a:pt x="111" y="122"/>
                    <a:pt x="112" y="120"/>
                    <a:pt x="109" y="120"/>
                  </a:cubicBezTo>
                  <a:cubicBezTo>
                    <a:pt x="110" y="120"/>
                    <a:pt x="110" y="119"/>
                    <a:pt x="109" y="119"/>
                  </a:cubicBezTo>
                  <a:cubicBezTo>
                    <a:pt x="109" y="119"/>
                    <a:pt x="109" y="118"/>
                    <a:pt x="109" y="118"/>
                  </a:cubicBezTo>
                  <a:cubicBezTo>
                    <a:pt x="108" y="118"/>
                    <a:pt x="107" y="118"/>
                    <a:pt x="107" y="118"/>
                  </a:cubicBezTo>
                  <a:cubicBezTo>
                    <a:pt x="107" y="117"/>
                    <a:pt x="108" y="117"/>
                    <a:pt x="108" y="117"/>
                  </a:cubicBezTo>
                  <a:cubicBezTo>
                    <a:pt x="108" y="116"/>
                    <a:pt x="105" y="116"/>
                    <a:pt x="103" y="115"/>
                  </a:cubicBezTo>
                  <a:cubicBezTo>
                    <a:pt x="103" y="115"/>
                    <a:pt x="103" y="114"/>
                    <a:pt x="103" y="114"/>
                  </a:cubicBezTo>
                  <a:cubicBezTo>
                    <a:pt x="102" y="113"/>
                    <a:pt x="102" y="113"/>
                    <a:pt x="102" y="112"/>
                  </a:cubicBezTo>
                  <a:cubicBezTo>
                    <a:pt x="101" y="112"/>
                    <a:pt x="101" y="111"/>
                    <a:pt x="101" y="109"/>
                  </a:cubicBezTo>
                  <a:cubicBezTo>
                    <a:pt x="101" y="109"/>
                    <a:pt x="100" y="109"/>
                    <a:pt x="100" y="109"/>
                  </a:cubicBezTo>
                  <a:cubicBezTo>
                    <a:pt x="99" y="108"/>
                    <a:pt x="100" y="107"/>
                    <a:pt x="99" y="107"/>
                  </a:cubicBezTo>
                  <a:cubicBezTo>
                    <a:pt x="99" y="105"/>
                    <a:pt x="98" y="104"/>
                    <a:pt x="96" y="102"/>
                  </a:cubicBezTo>
                  <a:cubicBezTo>
                    <a:pt x="96" y="102"/>
                    <a:pt x="96" y="100"/>
                    <a:pt x="95" y="101"/>
                  </a:cubicBezTo>
                  <a:cubicBezTo>
                    <a:pt x="96" y="94"/>
                    <a:pt x="95" y="91"/>
                    <a:pt x="95" y="83"/>
                  </a:cubicBezTo>
                  <a:cubicBezTo>
                    <a:pt x="95" y="83"/>
                    <a:pt x="94" y="83"/>
                    <a:pt x="94" y="82"/>
                  </a:cubicBezTo>
                  <a:cubicBezTo>
                    <a:pt x="94" y="82"/>
                    <a:pt x="94" y="81"/>
                    <a:pt x="93" y="81"/>
                  </a:cubicBezTo>
                  <a:cubicBezTo>
                    <a:pt x="93" y="81"/>
                    <a:pt x="93" y="80"/>
                    <a:pt x="92" y="80"/>
                  </a:cubicBezTo>
                  <a:cubicBezTo>
                    <a:pt x="92" y="78"/>
                    <a:pt x="90" y="76"/>
                    <a:pt x="88" y="75"/>
                  </a:cubicBezTo>
                  <a:cubicBezTo>
                    <a:pt x="88" y="74"/>
                    <a:pt x="87" y="74"/>
                    <a:pt x="87" y="73"/>
                  </a:cubicBezTo>
                  <a:cubicBezTo>
                    <a:pt x="88" y="74"/>
                    <a:pt x="89" y="74"/>
                    <a:pt x="89" y="73"/>
                  </a:cubicBezTo>
                  <a:cubicBezTo>
                    <a:pt x="90" y="73"/>
                    <a:pt x="90" y="75"/>
                    <a:pt x="91" y="75"/>
                  </a:cubicBezTo>
                  <a:cubicBezTo>
                    <a:pt x="92" y="75"/>
                    <a:pt x="92" y="76"/>
                    <a:pt x="92" y="77"/>
                  </a:cubicBezTo>
                  <a:cubicBezTo>
                    <a:pt x="94" y="76"/>
                    <a:pt x="95" y="78"/>
                    <a:pt x="96" y="79"/>
                  </a:cubicBezTo>
                  <a:cubicBezTo>
                    <a:pt x="96" y="81"/>
                    <a:pt x="97" y="81"/>
                    <a:pt x="98" y="82"/>
                  </a:cubicBezTo>
                  <a:cubicBezTo>
                    <a:pt x="99" y="82"/>
                    <a:pt x="99" y="81"/>
                    <a:pt x="99" y="80"/>
                  </a:cubicBezTo>
                  <a:cubicBezTo>
                    <a:pt x="98" y="80"/>
                    <a:pt x="98" y="80"/>
                    <a:pt x="98" y="79"/>
                  </a:cubicBezTo>
                  <a:cubicBezTo>
                    <a:pt x="97" y="78"/>
                    <a:pt x="97" y="78"/>
                    <a:pt x="97" y="77"/>
                  </a:cubicBezTo>
                  <a:cubicBezTo>
                    <a:pt x="97" y="77"/>
                    <a:pt x="96" y="77"/>
                    <a:pt x="96" y="77"/>
                  </a:cubicBezTo>
                  <a:cubicBezTo>
                    <a:pt x="96" y="76"/>
                    <a:pt x="97" y="76"/>
                    <a:pt x="97" y="76"/>
                  </a:cubicBezTo>
                  <a:cubicBezTo>
                    <a:pt x="96" y="75"/>
                    <a:pt x="95" y="75"/>
                    <a:pt x="95" y="74"/>
                  </a:cubicBezTo>
                  <a:cubicBezTo>
                    <a:pt x="93" y="74"/>
                    <a:pt x="92" y="72"/>
                    <a:pt x="90" y="72"/>
                  </a:cubicBezTo>
                  <a:cubicBezTo>
                    <a:pt x="91" y="71"/>
                    <a:pt x="88" y="72"/>
                    <a:pt x="89" y="70"/>
                  </a:cubicBezTo>
                  <a:cubicBezTo>
                    <a:pt x="89" y="70"/>
                    <a:pt x="88" y="70"/>
                    <a:pt x="87" y="69"/>
                  </a:cubicBezTo>
                  <a:cubicBezTo>
                    <a:pt x="87" y="69"/>
                    <a:pt x="88" y="69"/>
                    <a:pt x="88" y="69"/>
                  </a:cubicBezTo>
                  <a:cubicBezTo>
                    <a:pt x="89" y="67"/>
                    <a:pt x="86" y="68"/>
                    <a:pt x="86" y="68"/>
                  </a:cubicBezTo>
                  <a:cubicBezTo>
                    <a:pt x="86" y="68"/>
                    <a:pt x="86" y="67"/>
                    <a:pt x="86" y="67"/>
                  </a:cubicBezTo>
                  <a:cubicBezTo>
                    <a:pt x="86" y="67"/>
                    <a:pt x="85" y="67"/>
                    <a:pt x="85" y="67"/>
                  </a:cubicBezTo>
                  <a:cubicBezTo>
                    <a:pt x="85" y="67"/>
                    <a:pt x="85" y="66"/>
                    <a:pt x="85" y="66"/>
                  </a:cubicBezTo>
                  <a:cubicBezTo>
                    <a:pt x="85" y="65"/>
                    <a:pt x="85" y="66"/>
                    <a:pt x="84" y="66"/>
                  </a:cubicBezTo>
                  <a:cubicBezTo>
                    <a:pt x="83" y="65"/>
                    <a:pt x="83" y="64"/>
                    <a:pt x="83" y="63"/>
                  </a:cubicBezTo>
                  <a:cubicBezTo>
                    <a:pt x="82" y="63"/>
                    <a:pt x="82" y="63"/>
                    <a:pt x="81" y="63"/>
                  </a:cubicBezTo>
                  <a:cubicBezTo>
                    <a:pt x="83" y="60"/>
                    <a:pt x="77" y="62"/>
                    <a:pt x="77" y="59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79" y="57"/>
                    <a:pt x="76" y="59"/>
                    <a:pt x="77" y="57"/>
                  </a:cubicBezTo>
                  <a:cubicBezTo>
                    <a:pt x="74" y="57"/>
                    <a:pt x="74" y="57"/>
                    <a:pt x="74" y="57"/>
                  </a:cubicBezTo>
                  <a:cubicBezTo>
                    <a:pt x="75" y="56"/>
                    <a:pt x="73" y="56"/>
                    <a:pt x="75" y="55"/>
                  </a:cubicBezTo>
                  <a:cubicBezTo>
                    <a:pt x="75" y="54"/>
                    <a:pt x="73" y="54"/>
                    <a:pt x="74" y="55"/>
                  </a:cubicBezTo>
                  <a:cubicBezTo>
                    <a:pt x="72" y="54"/>
                    <a:pt x="73" y="53"/>
                    <a:pt x="72" y="52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70" y="51"/>
                    <a:pt x="70" y="51"/>
                    <a:pt x="70" y="50"/>
                  </a:cubicBezTo>
                  <a:cubicBezTo>
                    <a:pt x="70" y="49"/>
                    <a:pt x="69" y="50"/>
                    <a:pt x="70" y="48"/>
                  </a:cubicBezTo>
                  <a:cubicBezTo>
                    <a:pt x="68" y="49"/>
                    <a:pt x="67" y="49"/>
                    <a:pt x="64" y="49"/>
                  </a:cubicBezTo>
                  <a:cubicBezTo>
                    <a:pt x="65" y="47"/>
                    <a:pt x="63" y="47"/>
                    <a:pt x="62" y="46"/>
                  </a:cubicBezTo>
                  <a:cubicBezTo>
                    <a:pt x="61" y="46"/>
                    <a:pt x="61" y="46"/>
                    <a:pt x="60" y="46"/>
                  </a:cubicBezTo>
                  <a:cubicBezTo>
                    <a:pt x="60" y="46"/>
                    <a:pt x="60" y="45"/>
                    <a:pt x="60" y="45"/>
                  </a:cubicBezTo>
                  <a:cubicBezTo>
                    <a:pt x="60" y="44"/>
                    <a:pt x="59" y="45"/>
                    <a:pt x="59" y="44"/>
                  </a:cubicBezTo>
                  <a:cubicBezTo>
                    <a:pt x="57" y="43"/>
                    <a:pt x="54" y="45"/>
                    <a:pt x="53" y="44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1" y="44"/>
                    <a:pt x="51" y="42"/>
                    <a:pt x="49" y="43"/>
                  </a:cubicBezTo>
                  <a:cubicBezTo>
                    <a:pt x="49" y="42"/>
                    <a:pt x="47" y="42"/>
                    <a:pt x="48" y="41"/>
                  </a:cubicBezTo>
                  <a:cubicBezTo>
                    <a:pt x="48" y="41"/>
                    <a:pt x="47" y="42"/>
                    <a:pt x="47" y="41"/>
                  </a:cubicBezTo>
                  <a:cubicBezTo>
                    <a:pt x="47" y="41"/>
                    <a:pt x="46" y="41"/>
                    <a:pt x="46" y="41"/>
                  </a:cubicBezTo>
                  <a:cubicBezTo>
                    <a:pt x="45" y="41"/>
                    <a:pt x="45" y="42"/>
                    <a:pt x="44" y="41"/>
                  </a:cubicBezTo>
                  <a:cubicBezTo>
                    <a:pt x="43" y="41"/>
                    <a:pt x="43" y="43"/>
                    <a:pt x="43" y="44"/>
                  </a:cubicBezTo>
                  <a:cubicBezTo>
                    <a:pt x="43" y="44"/>
                    <a:pt x="42" y="43"/>
                    <a:pt x="42" y="44"/>
                  </a:cubicBezTo>
                  <a:cubicBezTo>
                    <a:pt x="41" y="44"/>
                    <a:pt x="41" y="45"/>
                    <a:pt x="41" y="45"/>
                  </a:cubicBezTo>
                  <a:cubicBezTo>
                    <a:pt x="40" y="45"/>
                    <a:pt x="39" y="45"/>
                    <a:pt x="38" y="45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6" y="46"/>
                    <a:pt x="35" y="46"/>
                  </a:cubicBezTo>
                  <a:cubicBezTo>
                    <a:pt x="35" y="45"/>
                    <a:pt x="37" y="45"/>
                    <a:pt x="36" y="43"/>
                  </a:cubicBezTo>
                  <a:cubicBezTo>
                    <a:pt x="37" y="43"/>
                    <a:pt x="37" y="42"/>
                    <a:pt x="37" y="41"/>
                  </a:cubicBezTo>
                  <a:cubicBezTo>
                    <a:pt x="37" y="41"/>
                    <a:pt x="36" y="41"/>
                    <a:pt x="36" y="41"/>
                  </a:cubicBezTo>
                  <a:cubicBezTo>
                    <a:pt x="35" y="42"/>
                    <a:pt x="35" y="42"/>
                    <a:pt x="34" y="43"/>
                  </a:cubicBezTo>
                  <a:cubicBezTo>
                    <a:pt x="34" y="43"/>
                    <a:pt x="34" y="44"/>
                    <a:pt x="33" y="44"/>
                  </a:cubicBezTo>
                  <a:cubicBezTo>
                    <a:pt x="32" y="44"/>
                    <a:pt x="32" y="46"/>
                    <a:pt x="31" y="45"/>
                  </a:cubicBezTo>
                  <a:cubicBezTo>
                    <a:pt x="32" y="46"/>
                    <a:pt x="31" y="46"/>
                    <a:pt x="30" y="46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29" y="49"/>
                    <a:pt x="28" y="51"/>
                    <a:pt x="27" y="52"/>
                  </a:cubicBezTo>
                  <a:cubicBezTo>
                    <a:pt x="27" y="52"/>
                    <a:pt x="26" y="51"/>
                    <a:pt x="26" y="52"/>
                  </a:cubicBezTo>
                  <a:cubicBezTo>
                    <a:pt x="26" y="52"/>
                    <a:pt x="26" y="53"/>
                    <a:pt x="26" y="53"/>
                  </a:cubicBezTo>
                  <a:cubicBezTo>
                    <a:pt x="26" y="53"/>
                    <a:pt x="24" y="53"/>
                    <a:pt x="24" y="53"/>
                  </a:cubicBezTo>
                  <a:cubicBezTo>
                    <a:pt x="25" y="54"/>
                    <a:pt x="23" y="54"/>
                    <a:pt x="22" y="55"/>
                  </a:cubicBezTo>
                  <a:cubicBezTo>
                    <a:pt x="22" y="55"/>
                    <a:pt x="22" y="57"/>
                    <a:pt x="21" y="56"/>
                  </a:cubicBezTo>
                  <a:cubicBezTo>
                    <a:pt x="21" y="56"/>
                    <a:pt x="21" y="56"/>
                    <a:pt x="21" y="57"/>
                  </a:cubicBezTo>
                  <a:cubicBezTo>
                    <a:pt x="19" y="57"/>
                    <a:pt x="19" y="57"/>
                    <a:pt x="19" y="57"/>
                  </a:cubicBezTo>
                  <a:cubicBezTo>
                    <a:pt x="17" y="58"/>
                    <a:pt x="20" y="58"/>
                    <a:pt x="17" y="58"/>
                  </a:cubicBezTo>
                  <a:cubicBezTo>
                    <a:pt x="16" y="58"/>
                    <a:pt x="15" y="58"/>
                    <a:pt x="14" y="59"/>
                  </a:cubicBezTo>
                  <a:cubicBezTo>
                    <a:pt x="13" y="59"/>
                    <a:pt x="13" y="60"/>
                    <a:pt x="12" y="60"/>
                  </a:cubicBezTo>
                  <a:cubicBezTo>
                    <a:pt x="12" y="58"/>
                    <a:pt x="13" y="59"/>
                    <a:pt x="14" y="58"/>
                  </a:cubicBezTo>
                  <a:cubicBezTo>
                    <a:pt x="15" y="58"/>
                    <a:pt x="15" y="58"/>
                    <a:pt x="15" y="57"/>
                  </a:cubicBezTo>
                  <a:cubicBezTo>
                    <a:pt x="15" y="57"/>
                    <a:pt x="16" y="57"/>
                    <a:pt x="17" y="57"/>
                  </a:cubicBezTo>
                  <a:cubicBezTo>
                    <a:pt x="18" y="57"/>
                    <a:pt x="17" y="56"/>
                    <a:pt x="18" y="55"/>
                  </a:cubicBezTo>
                  <a:cubicBezTo>
                    <a:pt x="18" y="55"/>
                    <a:pt x="18" y="56"/>
                    <a:pt x="19" y="55"/>
                  </a:cubicBezTo>
                  <a:cubicBezTo>
                    <a:pt x="19" y="55"/>
                    <a:pt x="20" y="55"/>
                    <a:pt x="20" y="54"/>
                  </a:cubicBezTo>
                  <a:cubicBezTo>
                    <a:pt x="20" y="53"/>
                    <a:pt x="21" y="54"/>
                    <a:pt x="22" y="53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3" y="52"/>
                    <a:pt x="22" y="49"/>
                    <a:pt x="24" y="49"/>
                  </a:cubicBezTo>
                  <a:cubicBezTo>
                    <a:pt x="24" y="48"/>
                    <a:pt x="22" y="50"/>
                    <a:pt x="22" y="48"/>
                  </a:cubicBezTo>
                  <a:cubicBezTo>
                    <a:pt x="22" y="49"/>
                    <a:pt x="19" y="48"/>
                    <a:pt x="18" y="49"/>
                  </a:cubicBezTo>
                  <a:cubicBezTo>
                    <a:pt x="17" y="49"/>
                    <a:pt x="18" y="48"/>
                    <a:pt x="18" y="48"/>
                  </a:cubicBezTo>
                  <a:cubicBezTo>
                    <a:pt x="17" y="47"/>
                    <a:pt x="15" y="48"/>
                    <a:pt x="14" y="48"/>
                  </a:cubicBezTo>
                  <a:cubicBezTo>
                    <a:pt x="15" y="47"/>
                    <a:pt x="13" y="47"/>
                    <a:pt x="13" y="47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3" y="45"/>
                    <a:pt x="12" y="45"/>
                    <a:pt x="11" y="44"/>
                  </a:cubicBezTo>
                  <a:cubicBezTo>
                    <a:pt x="10" y="44"/>
                    <a:pt x="9" y="44"/>
                    <a:pt x="7" y="44"/>
                  </a:cubicBezTo>
                  <a:cubicBezTo>
                    <a:pt x="7" y="44"/>
                    <a:pt x="8" y="43"/>
                    <a:pt x="8" y="43"/>
                  </a:cubicBezTo>
                  <a:cubicBezTo>
                    <a:pt x="7" y="42"/>
                    <a:pt x="6" y="42"/>
                    <a:pt x="6" y="40"/>
                  </a:cubicBezTo>
                  <a:cubicBezTo>
                    <a:pt x="6" y="40"/>
                    <a:pt x="5" y="39"/>
                    <a:pt x="5" y="40"/>
                  </a:cubicBezTo>
                  <a:cubicBezTo>
                    <a:pt x="4" y="40"/>
                    <a:pt x="5" y="38"/>
                    <a:pt x="5" y="3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7"/>
                    <a:pt x="6" y="37"/>
                    <a:pt x="6" y="37"/>
                  </a:cubicBezTo>
                  <a:cubicBezTo>
                    <a:pt x="7" y="36"/>
                    <a:pt x="6" y="35"/>
                    <a:pt x="7" y="35"/>
                  </a:cubicBezTo>
                  <a:cubicBezTo>
                    <a:pt x="8" y="35"/>
                    <a:pt x="10" y="35"/>
                    <a:pt x="11" y="34"/>
                  </a:cubicBezTo>
                  <a:cubicBezTo>
                    <a:pt x="12" y="34"/>
                    <a:pt x="12" y="34"/>
                    <a:pt x="13" y="33"/>
                  </a:cubicBezTo>
                  <a:cubicBezTo>
                    <a:pt x="14" y="33"/>
                    <a:pt x="12" y="32"/>
                    <a:pt x="15" y="32"/>
                  </a:cubicBezTo>
                  <a:cubicBezTo>
                    <a:pt x="15" y="31"/>
                    <a:pt x="15" y="30"/>
                    <a:pt x="14" y="28"/>
                  </a:cubicBezTo>
                  <a:cubicBezTo>
                    <a:pt x="13" y="27"/>
                    <a:pt x="10" y="30"/>
                    <a:pt x="9" y="29"/>
                  </a:cubicBezTo>
                  <a:cubicBezTo>
                    <a:pt x="8" y="28"/>
                    <a:pt x="9" y="29"/>
                    <a:pt x="7" y="29"/>
                  </a:cubicBezTo>
                  <a:cubicBezTo>
                    <a:pt x="6" y="28"/>
                    <a:pt x="4" y="29"/>
                    <a:pt x="3" y="28"/>
                  </a:cubicBezTo>
                  <a:cubicBezTo>
                    <a:pt x="3" y="28"/>
                    <a:pt x="4" y="27"/>
                    <a:pt x="3" y="27"/>
                  </a:cubicBezTo>
                  <a:cubicBezTo>
                    <a:pt x="2" y="27"/>
                    <a:pt x="1" y="27"/>
                    <a:pt x="1" y="25"/>
                  </a:cubicBezTo>
                  <a:cubicBezTo>
                    <a:pt x="4" y="25"/>
                    <a:pt x="0" y="23"/>
                    <a:pt x="4" y="24"/>
                  </a:cubicBezTo>
                  <a:cubicBezTo>
                    <a:pt x="5" y="24"/>
                    <a:pt x="4" y="23"/>
                    <a:pt x="4" y="23"/>
                  </a:cubicBezTo>
                  <a:cubicBezTo>
                    <a:pt x="4" y="22"/>
                    <a:pt x="5" y="23"/>
                    <a:pt x="5" y="23"/>
                  </a:cubicBezTo>
                  <a:cubicBezTo>
                    <a:pt x="6" y="23"/>
                    <a:pt x="6" y="23"/>
                    <a:pt x="7" y="23"/>
                  </a:cubicBezTo>
                  <a:cubicBezTo>
                    <a:pt x="8" y="23"/>
                    <a:pt x="8" y="24"/>
                    <a:pt x="8" y="24"/>
                  </a:cubicBezTo>
                  <a:cubicBezTo>
                    <a:pt x="10" y="24"/>
                    <a:pt x="11" y="24"/>
                    <a:pt x="12" y="24"/>
                  </a:cubicBezTo>
                  <a:cubicBezTo>
                    <a:pt x="13" y="24"/>
                    <a:pt x="13" y="24"/>
                    <a:pt x="14" y="24"/>
                  </a:cubicBezTo>
                  <a:cubicBezTo>
                    <a:pt x="15" y="24"/>
                    <a:pt x="14" y="23"/>
                    <a:pt x="14" y="23"/>
                  </a:cubicBezTo>
                  <a:cubicBezTo>
                    <a:pt x="14" y="23"/>
                    <a:pt x="15" y="23"/>
                    <a:pt x="15" y="22"/>
                  </a:cubicBezTo>
                  <a:cubicBezTo>
                    <a:pt x="15" y="21"/>
                    <a:pt x="12" y="23"/>
                    <a:pt x="13" y="21"/>
                  </a:cubicBezTo>
                  <a:cubicBezTo>
                    <a:pt x="12" y="20"/>
                    <a:pt x="11" y="20"/>
                    <a:pt x="9" y="20"/>
                  </a:cubicBezTo>
                  <a:cubicBezTo>
                    <a:pt x="10" y="19"/>
                    <a:pt x="10" y="19"/>
                    <a:pt x="8" y="18"/>
                  </a:cubicBezTo>
                  <a:cubicBezTo>
                    <a:pt x="8" y="18"/>
                    <a:pt x="8" y="18"/>
                    <a:pt x="8" y="17"/>
                  </a:cubicBezTo>
                  <a:cubicBezTo>
                    <a:pt x="7" y="17"/>
                    <a:pt x="6" y="17"/>
                    <a:pt x="6" y="17"/>
                  </a:cubicBezTo>
                  <a:cubicBezTo>
                    <a:pt x="6" y="17"/>
                    <a:pt x="7" y="15"/>
                    <a:pt x="6" y="15"/>
                  </a:cubicBezTo>
                  <a:cubicBezTo>
                    <a:pt x="6" y="15"/>
                    <a:pt x="6" y="16"/>
                    <a:pt x="5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5" y="14"/>
                    <a:pt x="7" y="13"/>
                    <a:pt x="9" y="13"/>
                  </a:cubicBezTo>
                  <a:cubicBezTo>
                    <a:pt x="8" y="11"/>
                    <a:pt x="11" y="11"/>
                    <a:pt x="11" y="10"/>
                  </a:cubicBezTo>
                  <a:cubicBezTo>
                    <a:pt x="12" y="9"/>
                    <a:pt x="11" y="8"/>
                    <a:pt x="12" y="8"/>
                  </a:cubicBezTo>
                  <a:cubicBezTo>
                    <a:pt x="13" y="9"/>
                    <a:pt x="13" y="8"/>
                    <a:pt x="15" y="8"/>
                  </a:cubicBezTo>
                  <a:cubicBezTo>
                    <a:pt x="17" y="7"/>
                    <a:pt x="18" y="6"/>
                    <a:pt x="21" y="6"/>
                  </a:cubicBezTo>
                  <a:cubicBezTo>
                    <a:pt x="22" y="6"/>
                    <a:pt x="22" y="5"/>
                    <a:pt x="22" y="5"/>
                  </a:cubicBezTo>
                  <a:cubicBezTo>
                    <a:pt x="23" y="5"/>
                    <a:pt x="25" y="6"/>
                    <a:pt x="25" y="4"/>
                  </a:cubicBezTo>
                  <a:cubicBezTo>
                    <a:pt x="26" y="4"/>
                    <a:pt x="26" y="5"/>
                    <a:pt x="26" y="5"/>
                  </a:cubicBezTo>
                  <a:cubicBezTo>
                    <a:pt x="27" y="6"/>
                    <a:pt x="28" y="5"/>
                    <a:pt x="28" y="6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2" y="8"/>
                    <a:pt x="38" y="5"/>
                    <a:pt x="36" y="8"/>
                  </a:cubicBezTo>
                  <a:cubicBezTo>
                    <a:pt x="37" y="8"/>
                    <a:pt x="38" y="8"/>
                    <a:pt x="38" y="7"/>
                  </a:cubicBezTo>
                  <a:cubicBezTo>
                    <a:pt x="39" y="8"/>
                    <a:pt x="42" y="7"/>
                    <a:pt x="43" y="8"/>
                  </a:cubicBezTo>
                  <a:cubicBezTo>
                    <a:pt x="43" y="8"/>
                    <a:pt x="43" y="8"/>
                    <a:pt x="44" y="8"/>
                  </a:cubicBezTo>
                  <a:cubicBezTo>
                    <a:pt x="44" y="8"/>
                    <a:pt x="44" y="9"/>
                    <a:pt x="45" y="9"/>
                  </a:cubicBezTo>
                  <a:cubicBezTo>
                    <a:pt x="46" y="9"/>
                    <a:pt x="47" y="8"/>
                    <a:pt x="47" y="9"/>
                  </a:cubicBezTo>
                  <a:cubicBezTo>
                    <a:pt x="48" y="9"/>
                    <a:pt x="54" y="9"/>
                    <a:pt x="54" y="9"/>
                  </a:cubicBezTo>
                  <a:cubicBezTo>
                    <a:pt x="55" y="10"/>
                    <a:pt x="58" y="10"/>
                    <a:pt x="60" y="11"/>
                  </a:cubicBezTo>
                  <a:cubicBezTo>
                    <a:pt x="61" y="11"/>
                    <a:pt x="62" y="12"/>
                    <a:pt x="62" y="13"/>
                  </a:cubicBezTo>
                  <a:cubicBezTo>
                    <a:pt x="64" y="13"/>
                    <a:pt x="64" y="14"/>
                    <a:pt x="66" y="13"/>
                  </a:cubicBezTo>
                  <a:cubicBezTo>
                    <a:pt x="66" y="15"/>
                    <a:pt x="69" y="14"/>
                    <a:pt x="70" y="14"/>
                  </a:cubicBezTo>
                  <a:cubicBezTo>
                    <a:pt x="70" y="14"/>
                    <a:pt x="70" y="14"/>
                    <a:pt x="69" y="14"/>
                  </a:cubicBezTo>
                  <a:cubicBezTo>
                    <a:pt x="70" y="12"/>
                    <a:pt x="72" y="11"/>
                    <a:pt x="74" y="11"/>
                  </a:cubicBezTo>
                  <a:cubicBezTo>
                    <a:pt x="73" y="12"/>
                    <a:pt x="74" y="12"/>
                    <a:pt x="74" y="12"/>
                  </a:cubicBezTo>
                  <a:cubicBezTo>
                    <a:pt x="75" y="12"/>
                    <a:pt x="74" y="13"/>
                    <a:pt x="75" y="13"/>
                  </a:cubicBezTo>
                  <a:cubicBezTo>
                    <a:pt x="76" y="13"/>
                    <a:pt x="76" y="12"/>
                    <a:pt x="76" y="11"/>
                  </a:cubicBezTo>
                  <a:cubicBezTo>
                    <a:pt x="77" y="11"/>
                    <a:pt x="78" y="11"/>
                    <a:pt x="78" y="12"/>
                  </a:cubicBezTo>
                  <a:cubicBezTo>
                    <a:pt x="79" y="11"/>
                    <a:pt x="78" y="10"/>
                    <a:pt x="79" y="9"/>
                  </a:cubicBezTo>
                  <a:cubicBezTo>
                    <a:pt x="80" y="9"/>
                    <a:pt x="81" y="10"/>
                    <a:pt x="81" y="9"/>
                  </a:cubicBezTo>
                  <a:cubicBezTo>
                    <a:pt x="82" y="10"/>
                    <a:pt x="81" y="11"/>
                    <a:pt x="80" y="11"/>
                  </a:cubicBezTo>
                  <a:cubicBezTo>
                    <a:pt x="81" y="12"/>
                    <a:pt x="85" y="9"/>
                    <a:pt x="86" y="11"/>
                  </a:cubicBezTo>
                  <a:cubicBezTo>
                    <a:pt x="87" y="11"/>
                    <a:pt x="84" y="10"/>
                    <a:pt x="86" y="9"/>
                  </a:cubicBezTo>
                  <a:cubicBezTo>
                    <a:pt x="87" y="9"/>
                    <a:pt x="87" y="8"/>
                    <a:pt x="88" y="8"/>
                  </a:cubicBezTo>
                  <a:cubicBezTo>
                    <a:pt x="88" y="10"/>
                    <a:pt x="88" y="10"/>
                    <a:pt x="88" y="10"/>
                  </a:cubicBezTo>
                  <a:cubicBezTo>
                    <a:pt x="89" y="9"/>
                    <a:pt x="89" y="11"/>
                    <a:pt x="91" y="11"/>
                  </a:cubicBezTo>
                  <a:cubicBezTo>
                    <a:pt x="92" y="11"/>
                    <a:pt x="93" y="11"/>
                    <a:pt x="94" y="10"/>
                  </a:cubicBezTo>
                  <a:cubicBezTo>
                    <a:pt x="95" y="10"/>
                    <a:pt x="96" y="10"/>
                    <a:pt x="95" y="12"/>
                  </a:cubicBezTo>
                  <a:cubicBezTo>
                    <a:pt x="97" y="12"/>
                    <a:pt x="98" y="11"/>
                    <a:pt x="98" y="10"/>
                  </a:cubicBezTo>
                  <a:cubicBezTo>
                    <a:pt x="100" y="11"/>
                    <a:pt x="100" y="10"/>
                    <a:pt x="101" y="11"/>
                  </a:cubicBezTo>
                  <a:cubicBezTo>
                    <a:pt x="105" y="11"/>
                    <a:pt x="105" y="11"/>
                    <a:pt x="105" y="11"/>
                  </a:cubicBezTo>
                  <a:cubicBezTo>
                    <a:pt x="105" y="11"/>
                    <a:pt x="104" y="12"/>
                    <a:pt x="104" y="12"/>
                  </a:cubicBezTo>
                  <a:cubicBezTo>
                    <a:pt x="104" y="12"/>
                    <a:pt x="106" y="13"/>
                    <a:pt x="106" y="13"/>
                  </a:cubicBezTo>
                  <a:cubicBezTo>
                    <a:pt x="106" y="13"/>
                    <a:pt x="106" y="12"/>
                    <a:pt x="107" y="12"/>
                  </a:cubicBezTo>
                  <a:cubicBezTo>
                    <a:pt x="107" y="12"/>
                    <a:pt x="107" y="13"/>
                    <a:pt x="107" y="13"/>
                  </a:cubicBezTo>
                  <a:cubicBezTo>
                    <a:pt x="109" y="14"/>
                    <a:pt x="111" y="13"/>
                    <a:pt x="112" y="13"/>
                  </a:cubicBezTo>
                  <a:cubicBezTo>
                    <a:pt x="113" y="14"/>
                    <a:pt x="113" y="14"/>
                    <a:pt x="114" y="14"/>
                  </a:cubicBezTo>
                  <a:cubicBezTo>
                    <a:pt x="113" y="16"/>
                    <a:pt x="116" y="14"/>
                    <a:pt x="116" y="15"/>
                  </a:cubicBezTo>
                  <a:cubicBezTo>
                    <a:pt x="116" y="17"/>
                    <a:pt x="115" y="16"/>
                    <a:pt x="115" y="17"/>
                  </a:cubicBezTo>
                  <a:cubicBezTo>
                    <a:pt x="114" y="18"/>
                    <a:pt x="115" y="18"/>
                    <a:pt x="115" y="19"/>
                  </a:cubicBezTo>
                  <a:cubicBezTo>
                    <a:pt x="121" y="18"/>
                    <a:pt x="126" y="18"/>
                    <a:pt x="130" y="20"/>
                  </a:cubicBezTo>
                  <a:cubicBezTo>
                    <a:pt x="130" y="20"/>
                    <a:pt x="130" y="20"/>
                    <a:pt x="130" y="21"/>
                  </a:cubicBezTo>
                  <a:cubicBezTo>
                    <a:pt x="131" y="21"/>
                    <a:pt x="131" y="21"/>
                    <a:pt x="132" y="21"/>
                  </a:cubicBezTo>
                  <a:cubicBezTo>
                    <a:pt x="131" y="19"/>
                    <a:pt x="132" y="19"/>
                    <a:pt x="131" y="17"/>
                  </a:cubicBezTo>
                  <a:cubicBezTo>
                    <a:pt x="132" y="17"/>
                    <a:pt x="135" y="17"/>
                    <a:pt x="134" y="16"/>
                  </a:cubicBezTo>
                  <a:cubicBezTo>
                    <a:pt x="135" y="15"/>
                    <a:pt x="135" y="16"/>
                    <a:pt x="136" y="16"/>
                  </a:cubicBezTo>
                  <a:cubicBezTo>
                    <a:pt x="136" y="16"/>
                    <a:pt x="137" y="16"/>
                    <a:pt x="137" y="17"/>
                  </a:cubicBezTo>
                  <a:cubicBezTo>
                    <a:pt x="139" y="17"/>
                    <a:pt x="141" y="16"/>
                    <a:pt x="142" y="17"/>
                  </a:cubicBezTo>
                  <a:cubicBezTo>
                    <a:pt x="142" y="17"/>
                    <a:pt x="142" y="17"/>
                    <a:pt x="143" y="17"/>
                  </a:cubicBezTo>
                  <a:cubicBezTo>
                    <a:pt x="143" y="17"/>
                    <a:pt x="143" y="18"/>
                    <a:pt x="144" y="18"/>
                  </a:cubicBezTo>
                  <a:cubicBezTo>
                    <a:pt x="146" y="18"/>
                    <a:pt x="148" y="17"/>
                    <a:pt x="150" y="17"/>
                  </a:cubicBezTo>
                  <a:cubicBezTo>
                    <a:pt x="152" y="16"/>
                    <a:pt x="152" y="15"/>
                    <a:pt x="152" y="14"/>
                  </a:cubicBezTo>
                  <a:cubicBezTo>
                    <a:pt x="152" y="13"/>
                    <a:pt x="150" y="13"/>
                    <a:pt x="150" y="13"/>
                  </a:cubicBezTo>
                  <a:cubicBezTo>
                    <a:pt x="150" y="10"/>
                    <a:pt x="155" y="11"/>
                    <a:pt x="156" y="12"/>
                  </a:cubicBezTo>
                  <a:cubicBezTo>
                    <a:pt x="156" y="13"/>
                    <a:pt x="156" y="13"/>
                    <a:pt x="155" y="13"/>
                  </a:cubicBezTo>
                  <a:cubicBezTo>
                    <a:pt x="156" y="14"/>
                    <a:pt x="155" y="15"/>
                    <a:pt x="154" y="15"/>
                  </a:cubicBezTo>
                  <a:cubicBezTo>
                    <a:pt x="154" y="16"/>
                    <a:pt x="155" y="16"/>
                    <a:pt x="156" y="16"/>
                  </a:cubicBezTo>
                  <a:cubicBezTo>
                    <a:pt x="155" y="18"/>
                    <a:pt x="156" y="18"/>
                    <a:pt x="155" y="20"/>
                  </a:cubicBezTo>
                  <a:cubicBezTo>
                    <a:pt x="157" y="20"/>
                    <a:pt x="158" y="17"/>
                    <a:pt x="157" y="17"/>
                  </a:cubicBezTo>
                  <a:cubicBezTo>
                    <a:pt x="157" y="17"/>
                    <a:pt x="159" y="19"/>
                    <a:pt x="158" y="16"/>
                  </a:cubicBezTo>
                  <a:cubicBezTo>
                    <a:pt x="161" y="17"/>
                    <a:pt x="160" y="14"/>
                    <a:pt x="162" y="14"/>
                  </a:cubicBezTo>
                  <a:cubicBezTo>
                    <a:pt x="161" y="12"/>
                    <a:pt x="160" y="11"/>
                    <a:pt x="158" y="11"/>
                  </a:cubicBezTo>
                  <a:cubicBezTo>
                    <a:pt x="159" y="10"/>
                    <a:pt x="157" y="9"/>
                    <a:pt x="155" y="8"/>
                  </a:cubicBezTo>
                  <a:cubicBezTo>
                    <a:pt x="155" y="8"/>
                    <a:pt x="155" y="7"/>
                    <a:pt x="155" y="7"/>
                  </a:cubicBezTo>
                  <a:cubicBezTo>
                    <a:pt x="155" y="6"/>
                    <a:pt x="156" y="5"/>
                    <a:pt x="156" y="4"/>
                  </a:cubicBezTo>
                  <a:cubicBezTo>
                    <a:pt x="156" y="4"/>
                    <a:pt x="158" y="3"/>
                    <a:pt x="157" y="3"/>
                  </a:cubicBezTo>
                  <a:cubicBezTo>
                    <a:pt x="156" y="2"/>
                    <a:pt x="159" y="3"/>
                    <a:pt x="158" y="2"/>
                  </a:cubicBezTo>
                  <a:cubicBezTo>
                    <a:pt x="158" y="0"/>
                    <a:pt x="159" y="2"/>
                    <a:pt x="159" y="3"/>
                  </a:cubicBezTo>
                  <a:cubicBezTo>
                    <a:pt x="160" y="3"/>
                    <a:pt x="161" y="2"/>
                    <a:pt x="162" y="3"/>
                  </a:cubicBezTo>
                  <a:cubicBezTo>
                    <a:pt x="162" y="3"/>
                    <a:pt x="161" y="3"/>
                    <a:pt x="161" y="4"/>
                  </a:cubicBezTo>
                  <a:cubicBezTo>
                    <a:pt x="161" y="4"/>
                    <a:pt x="162" y="3"/>
                    <a:pt x="163" y="4"/>
                  </a:cubicBezTo>
                  <a:cubicBezTo>
                    <a:pt x="163" y="4"/>
                    <a:pt x="162" y="5"/>
                    <a:pt x="163" y="5"/>
                  </a:cubicBezTo>
                  <a:cubicBezTo>
                    <a:pt x="163" y="5"/>
                    <a:pt x="164" y="5"/>
                    <a:pt x="164" y="5"/>
                  </a:cubicBezTo>
                  <a:cubicBezTo>
                    <a:pt x="164" y="7"/>
                    <a:pt x="163" y="6"/>
                    <a:pt x="164" y="7"/>
                  </a:cubicBezTo>
                  <a:cubicBezTo>
                    <a:pt x="164" y="8"/>
                    <a:pt x="164" y="8"/>
                    <a:pt x="164" y="8"/>
                  </a:cubicBezTo>
                  <a:cubicBezTo>
                    <a:pt x="164" y="8"/>
                    <a:pt x="164" y="9"/>
                    <a:pt x="164" y="9"/>
                  </a:cubicBezTo>
                  <a:cubicBezTo>
                    <a:pt x="164" y="10"/>
                    <a:pt x="163" y="10"/>
                    <a:pt x="163" y="11"/>
                  </a:cubicBezTo>
                  <a:cubicBezTo>
                    <a:pt x="163" y="11"/>
                    <a:pt x="167" y="12"/>
                    <a:pt x="166" y="10"/>
                  </a:cubicBezTo>
                  <a:cubicBezTo>
                    <a:pt x="167" y="10"/>
                    <a:pt x="166" y="11"/>
                    <a:pt x="168" y="11"/>
                  </a:cubicBezTo>
                  <a:cubicBezTo>
                    <a:pt x="167" y="12"/>
                    <a:pt x="168" y="12"/>
                    <a:pt x="168" y="14"/>
                  </a:cubicBezTo>
                  <a:cubicBezTo>
                    <a:pt x="170" y="14"/>
                    <a:pt x="170" y="12"/>
                    <a:pt x="172" y="13"/>
                  </a:cubicBezTo>
                  <a:cubicBezTo>
                    <a:pt x="172" y="13"/>
                    <a:pt x="172" y="13"/>
                    <a:pt x="172" y="13"/>
                  </a:cubicBezTo>
                  <a:cubicBezTo>
                    <a:pt x="173" y="13"/>
                    <a:pt x="172" y="13"/>
                    <a:pt x="173" y="14"/>
                  </a:cubicBezTo>
                  <a:cubicBezTo>
                    <a:pt x="173" y="14"/>
                    <a:pt x="174" y="15"/>
                    <a:pt x="174" y="15"/>
                  </a:cubicBezTo>
                  <a:cubicBezTo>
                    <a:pt x="174" y="16"/>
                    <a:pt x="172" y="16"/>
                    <a:pt x="173" y="18"/>
                  </a:cubicBezTo>
                  <a:moveTo>
                    <a:pt x="109" y="24"/>
                  </a:moveTo>
                  <a:cubicBezTo>
                    <a:pt x="109" y="23"/>
                    <a:pt x="110" y="23"/>
                    <a:pt x="109" y="22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09" y="22"/>
                    <a:pt x="109" y="21"/>
                    <a:pt x="108" y="21"/>
                  </a:cubicBezTo>
                  <a:cubicBezTo>
                    <a:pt x="107" y="22"/>
                    <a:pt x="105" y="24"/>
                    <a:pt x="104" y="22"/>
                  </a:cubicBezTo>
                  <a:cubicBezTo>
                    <a:pt x="104" y="21"/>
                    <a:pt x="106" y="23"/>
                    <a:pt x="106" y="21"/>
                  </a:cubicBezTo>
                  <a:cubicBezTo>
                    <a:pt x="105" y="21"/>
                    <a:pt x="104" y="21"/>
                    <a:pt x="104" y="20"/>
                  </a:cubicBezTo>
                  <a:cubicBezTo>
                    <a:pt x="104" y="20"/>
                    <a:pt x="103" y="21"/>
                    <a:pt x="102" y="21"/>
                  </a:cubicBezTo>
                  <a:cubicBezTo>
                    <a:pt x="101" y="22"/>
                    <a:pt x="100" y="21"/>
                    <a:pt x="99" y="22"/>
                  </a:cubicBezTo>
                  <a:cubicBezTo>
                    <a:pt x="99" y="22"/>
                    <a:pt x="98" y="22"/>
                    <a:pt x="98" y="22"/>
                  </a:cubicBezTo>
                  <a:cubicBezTo>
                    <a:pt x="96" y="23"/>
                    <a:pt x="95" y="23"/>
                    <a:pt x="93" y="23"/>
                  </a:cubicBezTo>
                  <a:cubicBezTo>
                    <a:pt x="93" y="24"/>
                    <a:pt x="92" y="24"/>
                    <a:pt x="93" y="24"/>
                  </a:cubicBezTo>
                  <a:cubicBezTo>
                    <a:pt x="93" y="24"/>
                    <a:pt x="93" y="24"/>
                    <a:pt x="93" y="25"/>
                  </a:cubicBezTo>
                  <a:cubicBezTo>
                    <a:pt x="96" y="25"/>
                    <a:pt x="99" y="23"/>
                    <a:pt x="100" y="25"/>
                  </a:cubicBezTo>
                  <a:cubicBezTo>
                    <a:pt x="98" y="24"/>
                    <a:pt x="99" y="25"/>
                    <a:pt x="98" y="25"/>
                  </a:cubicBezTo>
                  <a:cubicBezTo>
                    <a:pt x="97" y="26"/>
                    <a:pt x="96" y="26"/>
                    <a:pt x="96" y="27"/>
                  </a:cubicBezTo>
                  <a:cubicBezTo>
                    <a:pt x="99" y="27"/>
                    <a:pt x="100" y="26"/>
                    <a:pt x="103" y="26"/>
                  </a:cubicBezTo>
                  <a:cubicBezTo>
                    <a:pt x="103" y="27"/>
                    <a:pt x="103" y="28"/>
                    <a:pt x="103" y="28"/>
                  </a:cubicBezTo>
                  <a:cubicBezTo>
                    <a:pt x="104" y="27"/>
                    <a:pt x="104" y="27"/>
                    <a:pt x="105" y="27"/>
                  </a:cubicBezTo>
                  <a:cubicBezTo>
                    <a:pt x="105" y="26"/>
                    <a:pt x="105" y="25"/>
                    <a:pt x="106" y="25"/>
                  </a:cubicBezTo>
                  <a:cubicBezTo>
                    <a:pt x="107" y="24"/>
                    <a:pt x="107" y="25"/>
                    <a:pt x="108" y="25"/>
                  </a:cubicBezTo>
                  <a:cubicBezTo>
                    <a:pt x="108" y="24"/>
                    <a:pt x="108" y="24"/>
                    <a:pt x="109" y="24"/>
                  </a:cubicBezTo>
                  <a:moveTo>
                    <a:pt x="113" y="42"/>
                  </a:moveTo>
                  <a:cubicBezTo>
                    <a:pt x="113" y="41"/>
                    <a:pt x="115" y="41"/>
                    <a:pt x="116" y="40"/>
                  </a:cubicBezTo>
                  <a:cubicBezTo>
                    <a:pt x="116" y="40"/>
                    <a:pt x="117" y="40"/>
                    <a:pt x="117" y="40"/>
                  </a:cubicBezTo>
                  <a:cubicBezTo>
                    <a:pt x="118" y="40"/>
                    <a:pt x="119" y="40"/>
                    <a:pt x="119" y="40"/>
                  </a:cubicBezTo>
                  <a:cubicBezTo>
                    <a:pt x="120" y="40"/>
                    <a:pt x="120" y="39"/>
                    <a:pt x="120" y="39"/>
                  </a:cubicBezTo>
                  <a:cubicBezTo>
                    <a:pt x="121" y="38"/>
                    <a:pt x="122" y="39"/>
                    <a:pt x="123" y="38"/>
                  </a:cubicBezTo>
                  <a:cubicBezTo>
                    <a:pt x="122" y="38"/>
                    <a:pt x="122" y="38"/>
                    <a:pt x="123" y="38"/>
                  </a:cubicBezTo>
                  <a:cubicBezTo>
                    <a:pt x="124" y="38"/>
                    <a:pt x="124" y="37"/>
                    <a:pt x="124" y="38"/>
                  </a:cubicBezTo>
                  <a:cubicBezTo>
                    <a:pt x="125" y="38"/>
                    <a:pt x="125" y="37"/>
                    <a:pt x="125" y="37"/>
                  </a:cubicBezTo>
                  <a:cubicBezTo>
                    <a:pt x="124" y="38"/>
                    <a:pt x="125" y="36"/>
                    <a:pt x="126" y="37"/>
                  </a:cubicBezTo>
                  <a:cubicBezTo>
                    <a:pt x="126" y="36"/>
                    <a:pt x="127" y="36"/>
                    <a:pt x="127" y="35"/>
                  </a:cubicBezTo>
                  <a:cubicBezTo>
                    <a:pt x="125" y="34"/>
                    <a:pt x="125" y="35"/>
                    <a:pt x="123" y="35"/>
                  </a:cubicBezTo>
                  <a:cubicBezTo>
                    <a:pt x="123" y="36"/>
                    <a:pt x="122" y="36"/>
                    <a:pt x="122" y="37"/>
                  </a:cubicBezTo>
                  <a:cubicBezTo>
                    <a:pt x="120" y="38"/>
                    <a:pt x="120" y="36"/>
                    <a:pt x="119" y="37"/>
                  </a:cubicBezTo>
                  <a:cubicBezTo>
                    <a:pt x="119" y="37"/>
                    <a:pt x="119" y="37"/>
                    <a:pt x="118" y="37"/>
                  </a:cubicBezTo>
                  <a:cubicBezTo>
                    <a:pt x="117" y="37"/>
                    <a:pt x="117" y="36"/>
                    <a:pt x="116" y="37"/>
                  </a:cubicBezTo>
                  <a:cubicBezTo>
                    <a:pt x="116" y="36"/>
                    <a:pt x="116" y="36"/>
                    <a:pt x="115" y="36"/>
                  </a:cubicBezTo>
                  <a:cubicBezTo>
                    <a:pt x="115" y="36"/>
                    <a:pt x="115" y="37"/>
                    <a:pt x="115" y="37"/>
                  </a:cubicBezTo>
                  <a:cubicBezTo>
                    <a:pt x="115" y="38"/>
                    <a:pt x="116" y="38"/>
                    <a:pt x="116" y="38"/>
                  </a:cubicBezTo>
                  <a:cubicBezTo>
                    <a:pt x="114" y="38"/>
                    <a:pt x="114" y="39"/>
                    <a:pt x="114" y="39"/>
                  </a:cubicBezTo>
                  <a:cubicBezTo>
                    <a:pt x="113" y="40"/>
                    <a:pt x="111" y="40"/>
                    <a:pt x="111" y="40"/>
                  </a:cubicBezTo>
                  <a:cubicBezTo>
                    <a:pt x="111" y="42"/>
                    <a:pt x="109" y="40"/>
                    <a:pt x="110" y="42"/>
                  </a:cubicBezTo>
                  <a:lnTo>
                    <a:pt x="113" y="42"/>
                  </a:lnTo>
                  <a:close/>
                  <a:moveTo>
                    <a:pt x="152" y="63"/>
                  </a:moveTo>
                  <a:cubicBezTo>
                    <a:pt x="151" y="63"/>
                    <a:pt x="152" y="63"/>
                    <a:pt x="151" y="63"/>
                  </a:cubicBezTo>
                  <a:cubicBezTo>
                    <a:pt x="151" y="63"/>
                    <a:pt x="150" y="64"/>
                    <a:pt x="150" y="64"/>
                  </a:cubicBezTo>
                  <a:cubicBezTo>
                    <a:pt x="149" y="64"/>
                    <a:pt x="150" y="66"/>
                    <a:pt x="149" y="66"/>
                  </a:cubicBezTo>
                  <a:cubicBezTo>
                    <a:pt x="149" y="65"/>
                    <a:pt x="149" y="64"/>
                    <a:pt x="149" y="64"/>
                  </a:cubicBezTo>
                  <a:cubicBezTo>
                    <a:pt x="149" y="67"/>
                    <a:pt x="149" y="67"/>
                    <a:pt x="149" y="67"/>
                  </a:cubicBezTo>
                  <a:cubicBezTo>
                    <a:pt x="151" y="67"/>
                    <a:pt x="151" y="67"/>
                    <a:pt x="151" y="67"/>
                  </a:cubicBezTo>
                  <a:cubicBezTo>
                    <a:pt x="151" y="67"/>
                    <a:pt x="152" y="68"/>
                    <a:pt x="152" y="69"/>
                  </a:cubicBezTo>
                  <a:cubicBezTo>
                    <a:pt x="153" y="70"/>
                    <a:pt x="153" y="70"/>
                    <a:pt x="154" y="71"/>
                  </a:cubicBezTo>
                  <a:cubicBezTo>
                    <a:pt x="153" y="71"/>
                    <a:pt x="153" y="71"/>
                    <a:pt x="153" y="72"/>
                  </a:cubicBezTo>
                  <a:cubicBezTo>
                    <a:pt x="153" y="73"/>
                    <a:pt x="154" y="73"/>
                    <a:pt x="154" y="73"/>
                  </a:cubicBezTo>
                  <a:cubicBezTo>
                    <a:pt x="156" y="73"/>
                    <a:pt x="156" y="73"/>
                    <a:pt x="156" y="73"/>
                  </a:cubicBezTo>
                  <a:cubicBezTo>
                    <a:pt x="156" y="73"/>
                    <a:pt x="156" y="72"/>
                    <a:pt x="156" y="70"/>
                  </a:cubicBezTo>
                  <a:cubicBezTo>
                    <a:pt x="156" y="70"/>
                    <a:pt x="155" y="70"/>
                    <a:pt x="155" y="69"/>
                  </a:cubicBezTo>
                  <a:cubicBezTo>
                    <a:pt x="156" y="66"/>
                    <a:pt x="155" y="68"/>
                    <a:pt x="154" y="67"/>
                  </a:cubicBezTo>
                  <a:cubicBezTo>
                    <a:pt x="153" y="66"/>
                    <a:pt x="154" y="64"/>
                    <a:pt x="153" y="63"/>
                  </a:cubicBezTo>
                  <a:cubicBezTo>
                    <a:pt x="153" y="63"/>
                    <a:pt x="152" y="63"/>
                    <a:pt x="152" y="63"/>
                  </a:cubicBezTo>
                  <a:moveTo>
                    <a:pt x="173" y="79"/>
                  </a:moveTo>
                  <a:cubicBezTo>
                    <a:pt x="171" y="79"/>
                    <a:pt x="171" y="80"/>
                    <a:pt x="171" y="80"/>
                  </a:cubicBezTo>
                  <a:cubicBezTo>
                    <a:pt x="171" y="80"/>
                    <a:pt x="170" y="80"/>
                    <a:pt x="170" y="80"/>
                  </a:cubicBezTo>
                  <a:cubicBezTo>
                    <a:pt x="170" y="82"/>
                    <a:pt x="168" y="81"/>
                    <a:pt x="167" y="81"/>
                  </a:cubicBezTo>
                  <a:cubicBezTo>
                    <a:pt x="166" y="82"/>
                    <a:pt x="167" y="82"/>
                    <a:pt x="166" y="83"/>
                  </a:cubicBezTo>
                  <a:cubicBezTo>
                    <a:pt x="166" y="83"/>
                    <a:pt x="165" y="82"/>
                    <a:pt x="165" y="83"/>
                  </a:cubicBezTo>
                  <a:cubicBezTo>
                    <a:pt x="166" y="83"/>
                    <a:pt x="165" y="84"/>
                    <a:pt x="165" y="85"/>
                  </a:cubicBezTo>
                  <a:cubicBezTo>
                    <a:pt x="166" y="86"/>
                    <a:pt x="167" y="84"/>
                    <a:pt x="167" y="84"/>
                  </a:cubicBezTo>
                  <a:cubicBezTo>
                    <a:pt x="168" y="83"/>
                    <a:pt x="169" y="84"/>
                    <a:pt x="171" y="84"/>
                  </a:cubicBezTo>
                  <a:cubicBezTo>
                    <a:pt x="171" y="84"/>
                    <a:pt x="171" y="83"/>
                    <a:pt x="172" y="83"/>
                  </a:cubicBezTo>
                  <a:cubicBezTo>
                    <a:pt x="173" y="83"/>
                    <a:pt x="175" y="84"/>
                    <a:pt x="175" y="84"/>
                  </a:cubicBezTo>
                  <a:cubicBezTo>
                    <a:pt x="175" y="84"/>
                    <a:pt x="174" y="84"/>
                    <a:pt x="174" y="85"/>
                  </a:cubicBezTo>
                  <a:cubicBezTo>
                    <a:pt x="175" y="84"/>
                    <a:pt x="175" y="85"/>
                    <a:pt x="175" y="85"/>
                  </a:cubicBezTo>
                  <a:cubicBezTo>
                    <a:pt x="175" y="85"/>
                    <a:pt x="176" y="85"/>
                    <a:pt x="175" y="85"/>
                  </a:cubicBezTo>
                  <a:cubicBezTo>
                    <a:pt x="177" y="85"/>
                    <a:pt x="177" y="85"/>
                    <a:pt x="178" y="84"/>
                  </a:cubicBezTo>
                  <a:cubicBezTo>
                    <a:pt x="180" y="83"/>
                    <a:pt x="181" y="85"/>
                    <a:pt x="182" y="84"/>
                  </a:cubicBezTo>
                  <a:cubicBezTo>
                    <a:pt x="180" y="83"/>
                    <a:pt x="182" y="81"/>
                    <a:pt x="181" y="83"/>
                  </a:cubicBezTo>
                  <a:cubicBezTo>
                    <a:pt x="180" y="83"/>
                    <a:pt x="180" y="80"/>
                    <a:pt x="180" y="80"/>
                  </a:cubicBezTo>
                  <a:cubicBezTo>
                    <a:pt x="179" y="80"/>
                    <a:pt x="178" y="80"/>
                    <a:pt x="179" y="79"/>
                  </a:cubicBezTo>
                  <a:cubicBezTo>
                    <a:pt x="176" y="79"/>
                    <a:pt x="176" y="79"/>
                    <a:pt x="176" y="79"/>
                  </a:cubicBezTo>
                  <a:cubicBezTo>
                    <a:pt x="176" y="79"/>
                    <a:pt x="177" y="78"/>
                    <a:pt x="176" y="78"/>
                  </a:cubicBezTo>
                  <a:cubicBezTo>
                    <a:pt x="174" y="78"/>
                    <a:pt x="175" y="78"/>
                    <a:pt x="173" y="78"/>
                  </a:cubicBezTo>
                  <a:cubicBezTo>
                    <a:pt x="173" y="79"/>
                    <a:pt x="172" y="79"/>
                    <a:pt x="173" y="79"/>
                  </a:cubicBezTo>
                  <a:moveTo>
                    <a:pt x="187" y="93"/>
                  </a:moveTo>
                  <a:cubicBezTo>
                    <a:pt x="187" y="93"/>
                    <a:pt x="187" y="93"/>
                    <a:pt x="187" y="92"/>
                  </a:cubicBezTo>
                  <a:cubicBezTo>
                    <a:pt x="189" y="93"/>
                    <a:pt x="187" y="89"/>
                    <a:pt x="189" y="89"/>
                  </a:cubicBezTo>
                  <a:cubicBezTo>
                    <a:pt x="190" y="90"/>
                    <a:pt x="190" y="89"/>
                    <a:pt x="192" y="89"/>
                  </a:cubicBezTo>
                  <a:cubicBezTo>
                    <a:pt x="191" y="86"/>
                    <a:pt x="187" y="85"/>
                    <a:pt x="184" y="86"/>
                  </a:cubicBezTo>
                  <a:cubicBezTo>
                    <a:pt x="184" y="86"/>
                    <a:pt x="183" y="85"/>
                    <a:pt x="183" y="85"/>
                  </a:cubicBezTo>
                  <a:cubicBezTo>
                    <a:pt x="182" y="84"/>
                    <a:pt x="182" y="86"/>
                    <a:pt x="181" y="86"/>
                  </a:cubicBezTo>
                  <a:cubicBezTo>
                    <a:pt x="180" y="86"/>
                    <a:pt x="180" y="85"/>
                    <a:pt x="179" y="85"/>
                  </a:cubicBezTo>
                  <a:cubicBezTo>
                    <a:pt x="178" y="85"/>
                    <a:pt x="178" y="86"/>
                    <a:pt x="178" y="86"/>
                  </a:cubicBezTo>
                  <a:cubicBezTo>
                    <a:pt x="177" y="87"/>
                    <a:pt x="176" y="87"/>
                    <a:pt x="175" y="87"/>
                  </a:cubicBezTo>
                  <a:cubicBezTo>
                    <a:pt x="175" y="88"/>
                    <a:pt x="175" y="88"/>
                    <a:pt x="174" y="88"/>
                  </a:cubicBezTo>
                  <a:cubicBezTo>
                    <a:pt x="174" y="93"/>
                    <a:pt x="174" y="93"/>
                    <a:pt x="174" y="97"/>
                  </a:cubicBezTo>
                  <a:cubicBezTo>
                    <a:pt x="176" y="98"/>
                    <a:pt x="175" y="96"/>
                    <a:pt x="176" y="96"/>
                  </a:cubicBezTo>
                  <a:cubicBezTo>
                    <a:pt x="176" y="95"/>
                    <a:pt x="177" y="95"/>
                    <a:pt x="177" y="94"/>
                  </a:cubicBezTo>
                  <a:cubicBezTo>
                    <a:pt x="178" y="93"/>
                    <a:pt x="177" y="92"/>
                    <a:pt x="178" y="90"/>
                  </a:cubicBezTo>
                  <a:cubicBezTo>
                    <a:pt x="178" y="90"/>
                    <a:pt x="179" y="89"/>
                    <a:pt x="179" y="89"/>
                  </a:cubicBezTo>
                  <a:cubicBezTo>
                    <a:pt x="179" y="88"/>
                    <a:pt x="178" y="87"/>
                    <a:pt x="179" y="87"/>
                  </a:cubicBezTo>
                  <a:cubicBezTo>
                    <a:pt x="180" y="87"/>
                    <a:pt x="181" y="87"/>
                    <a:pt x="181" y="87"/>
                  </a:cubicBezTo>
                  <a:cubicBezTo>
                    <a:pt x="180" y="89"/>
                    <a:pt x="183" y="87"/>
                    <a:pt x="183" y="88"/>
                  </a:cubicBezTo>
                  <a:cubicBezTo>
                    <a:pt x="183" y="90"/>
                    <a:pt x="183" y="89"/>
                    <a:pt x="183" y="91"/>
                  </a:cubicBezTo>
                  <a:cubicBezTo>
                    <a:pt x="183" y="91"/>
                    <a:pt x="184" y="91"/>
                    <a:pt x="184" y="92"/>
                  </a:cubicBezTo>
                  <a:cubicBezTo>
                    <a:pt x="184" y="92"/>
                    <a:pt x="183" y="92"/>
                    <a:pt x="183" y="92"/>
                  </a:cubicBezTo>
                  <a:cubicBezTo>
                    <a:pt x="185" y="92"/>
                    <a:pt x="187" y="94"/>
                    <a:pt x="187" y="93"/>
                  </a:cubicBezTo>
                  <a:moveTo>
                    <a:pt x="197" y="91"/>
                  </a:moveTo>
                  <a:cubicBezTo>
                    <a:pt x="197" y="91"/>
                    <a:pt x="197" y="92"/>
                    <a:pt x="197" y="92"/>
                  </a:cubicBezTo>
                  <a:cubicBezTo>
                    <a:pt x="196" y="92"/>
                    <a:pt x="193" y="90"/>
                    <a:pt x="192" y="91"/>
                  </a:cubicBezTo>
                  <a:cubicBezTo>
                    <a:pt x="193" y="92"/>
                    <a:pt x="192" y="92"/>
                    <a:pt x="191" y="93"/>
                  </a:cubicBezTo>
                  <a:cubicBezTo>
                    <a:pt x="193" y="94"/>
                    <a:pt x="193" y="93"/>
                    <a:pt x="195" y="93"/>
                  </a:cubicBezTo>
                  <a:cubicBezTo>
                    <a:pt x="196" y="93"/>
                    <a:pt x="198" y="94"/>
                    <a:pt x="198" y="93"/>
                  </a:cubicBezTo>
                  <a:cubicBezTo>
                    <a:pt x="198" y="93"/>
                    <a:pt x="198" y="92"/>
                    <a:pt x="198" y="92"/>
                  </a:cubicBezTo>
                  <a:cubicBezTo>
                    <a:pt x="199" y="92"/>
                    <a:pt x="199" y="92"/>
                    <a:pt x="199" y="92"/>
                  </a:cubicBezTo>
                  <a:cubicBezTo>
                    <a:pt x="198" y="92"/>
                    <a:pt x="198" y="91"/>
                    <a:pt x="197" y="91"/>
                  </a:cubicBezTo>
                  <a:moveTo>
                    <a:pt x="189" y="95"/>
                  </a:moveTo>
                  <a:cubicBezTo>
                    <a:pt x="189" y="95"/>
                    <a:pt x="189" y="94"/>
                    <a:pt x="188" y="94"/>
                  </a:cubicBezTo>
                  <a:cubicBezTo>
                    <a:pt x="188" y="94"/>
                    <a:pt x="188" y="95"/>
                    <a:pt x="188" y="95"/>
                  </a:cubicBezTo>
                  <a:cubicBezTo>
                    <a:pt x="186" y="95"/>
                    <a:pt x="186" y="95"/>
                    <a:pt x="186" y="95"/>
                  </a:cubicBezTo>
                  <a:cubicBezTo>
                    <a:pt x="186" y="97"/>
                    <a:pt x="184" y="96"/>
                    <a:pt x="184" y="97"/>
                  </a:cubicBezTo>
                  <a:cubicBezTo>
                    <a:pt x="186" y="97"/>
                    <a:pt x="186" y="97"/>
                    <a:pt x="186" y="97"/>
                  </a:cubicBezTo>
                  <a:cubicBezTo>
                    <a:pt x="186" y="97"/>
                    <a:pt x="185" y="98"/>
                    <a:pt x="185" y="98"/>
                  </a:cubicBezTo>
                  <a:cubicBezTo>
                    <a:pt x="186" y="98"/>
                    <a:pt x="186" y="97"/>
                    <a:pt x="187" y="97"/>
                  </a:cubicBezTo>
                  <a:cubicBezTo>
                    <a:pt x="188" y="97"/>
                    <a:pt x="189" y="98"/>
                    <a:pt x="190" y="97"/>
                  </a:cubicBezTo>
                  <a:cubicBezTo>
                    <a:pt x="190" y="95"/>
                    <a:pt x="193" y="97"/>
                    <a:pt x="192" y="94"/>
                  </a:cubicBezTo>
                  <a:cubicBezTo>
                    <a:pt x="191" y="94"/>
                    <a:pt x="190" y="95"/>
                    <a:pt x="189" y="95"/>
                  </a:cubicBezTo>
                </a:path>
              </a:pathLst>
            </a:custGeom>
            <a:grpFill/>
            <a:ln w="12700">
              <a:noFill/>
            </a:ln>
            <a:effectLst>
              <a:innerShdw blurRad="25400" dir="18900000" dist="12700">
                <a:prstClr val="black">
                  <a:alpha val="2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2185988" y="1250950"/>
              <a:ext cx="1819275" cy="965201"/>
              <a:chOff x="2185988" y="1250950"/>
              <a:chExt cx="1819275" cy="965201"/>
            </a:xfrm>
            <a:grpFill/>
          </p:grpSpPr>
          <p:sp>
            <p:nvSpPr>
              <p:cNvPr id="39" name="Freeform 12"/>
              <p:cNvSpPr/>
              <p:nvPr/>
            </p:nvSpPr>
            <p:spPr bwMode="auto">
              <a:xfrm>
                <a:off x="2679700" y="1382713"/>
                <a:ext cx="20638" cy="14288"/>
              </a:xfrm>
              <a:custGeom>
                <a:gdLst>
                  <a:gd fmla="*/ 0 w 3" name="T0"/>
                  <a:gd fmla="*/ 0 h 2" name="T1"/>
                  <a:gd fmla="*/ 3 w 3" name="T2"/>
                  <a:gd fmla="*/ 2 h 2" name="T3"/>
                  <a:gd fmla="*/ 0 w 3" name="T4"/>
                  <a:gd fmla="*/ 0 h 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" w="3">
                    <a:moveTo>
                      <a:pt x="0" y="0"/>
                    </a:moveTo>
                    <a:cubicBezTo>
                      <a:pt x="2" y="0"/>
                      <a:pt x="3" y="0"/>
                      <a:pt x="3" y="2"/>
                    </a:cubicBezTo>
                    <a:cubicBezTo>
                      <a:pt x="2" y="1"/>
                      <a:pt x="0" y="2"/>
                      <a:pt x="0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0" name="Freeform 15"/>
              <p:cNvSpPr/>
              <p:nvPr/>
            </p:nvSpPr>
            <p:spPr bwMode="auto">
              <a:xfrm>
                <a:off x="2603500" y="1411288"/>
                <a:ext cx="90488" cy="47625"/>
              </a:xfrm>
              <a:custGeom>
                <a:gdLst>
                  <a:gd fmla="*/ 9 w 13" name="T0"/>
                  <a:gd fmla="*/ 2 h 7" name="T1"/>
                  <a:gd fmla="*/ 11 w 13" name="T2"/>
                  <a:gd fmla="*/ 4 h 7" name="T3"/>
                  <a:gd fmla="*/ 12 w 13" name="T4"/>
                  <a:gd fmla="*/ 6 h 7" name="T5"/>
                  <a:gd fmla="*/ 11 w 13" name="T6"/>
                  <a:gd fmla="*/ 6 h 7" name="T7"/>
                  <a:gd fmla="*/ 11 w 13" name="T8"/>
                  <a:gd fmla="*/ 5 h 7" name="T9"/>
                  <a:gd fmla="*/ 10 w 13" name="T10"/>
                  <a:gd fmla="*/ 5 h 7" name="T11"/>
                  <a:gd fmla="*/ 3 w 13" name="T12"/>
                  <a:gd fmla="*/ 4 h 7" name="T13"/>
                  <a:gd fmla="*/ 4 w 13" name="T14"/>
                  <a:gd fmla="*/ 3 h 7" name="T15"/>
                  <a:gd fmla="*/ 3 w 13" name="T16"/>
                  <a:gd fmla="*/ 2 h 7" name="T17"/>
                  <a:gd fmla="*/ 0 w 13" name="T18"/>
                  <a:gd fmla="*/ 0 h 7" name="T19"/>
                  <a:gd fmla="*/ 4 w 13" name="T20"/>
                  <a:gd fmla="*/ 0 h 7" name="T21"/>
                  <a:gd fmla="*/ 5 w 13" name="T22"/>
                  <a:gd fmla="*/ 2 h 7" name="T23"/>
                  <a:gd fmla="*/ 7 w 13" name="T24"/>
                  <a:gd fmla="*/ 2 h 7" name="T25"/>
                  <a:gd fmla="*/ 9 w 13" name="T26"/>
                  <a:gd fmla="*/ 2 h 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7" w="13">
                    <a:moveTo>
                      <a:pt x="9" y="2"/>
                    </a:moveTo>
                    <a:cubicBezTo>
                      <a:pt x="10" y="2"/>
                      <a:pt x="10" y="3"/>
                      <a:pt x="11" y="4"/>
                    </a:cubicBezTo>
                    <a:cubicBezTo>
                      <a:pt x="11" y="4"/>
                      <a:pt x="13" y="5"/>
                      <a:pt x="12" y="6"/>
                    </a:cubicBezTo>
                    <a:cubicBezTo>
                      <a:pt x="12" y="6"/>
                      <a:pt x="11" y="7"/>
                      <a:pt x="11" y="6"/>
                    </a:cubicBezTo>
                    <a:cubicBezTo>
                      <a:pt x="10" y="6"/>
                      <a:pt x="11" y="5"/>
                      <a:pt x="11" y="5"/>
                    </a:cubicBezTo>
                    <a:cubicBezTo>
                      <a:pt x="10" y="5"/>
                      <a:pt x="9" y="6"/>
                      <a:pt x="10" y="5"/>
                    </a:cubicBezTo>
                    <a:cubicBezTo>
                      <a:pt x="6" y="5"/>
                      <a:pt x="4" y="5"/>
                      <a:pt x="3" y="4"/>
                    </a:cubicBezTo>
                    <a:cubicBezTo>
                      <a:pt x="2" y="3"/>
                      <a:pt x="3" y="3"/>
                      <a:pt x="4" y="3"/>
                    </a:cubicBezTo>
                    <a:cubicBezTo>
                      <a:pt x="4" y="3"/>
                      <a:pt x="3" y="3"/>
                      <a:pt x="3" y="2"/>
                    </a:cubicBezTo>
                    <a:cubicBezTo>
                      <a:pt x="1" y="1"/>
                      <a:pt x="0" y="3"/>
                      <a:pt x="0" y="0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5" y="1"/>
                      <a:pt x="5" y="1"/>
                      <a:pt x="5" y="2"/>
                    </a:cubicBezTo>
                    <a:cubicBezTo>
                      <a:pt x="6" y="2"/>
                      <a:pt x="7" y="0"/>
                      <a:pt x="7" y="2"/>
                    </a:cubicBezTo>
                    <a:cubicBezTo>
                      <a:pt x="7" y="2"/>
                      <a:pt x="9" y="2"/>
                      <a:pt x="9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1" name="Freeform 17"/>
              <p:cNvSpPr/>
              <p:nvPr/>
            </p:nvSpPr>
            <p:spPr bwMode="auto">
              <a:xfrm>
                <a:off x="2451100" y="1438275"/>
                <a:ext cx="12700" cy="28575"/>
              </a:xfrm>
              <a:custGeom>
                <a:gdLst>
                  <a:gd fmla="*/ 2 w 2" name="T0"/>
                  <a:gd fmla="*/ 2 h 4" name="T1"/>
                  <a:gd fmla="*/ 2 w 2" name="T2"/>
                  <a:gd fmla="*/ 2 h 4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4" w="2">
                    <a:moveTo>
                      <a:pt x="2" y="2"/>
                    </a:moveTo>
                    <a:cubicBezTo>
                      <a:pt x="1" y="4"/>
                      <a:pt x="0" y="0"/>
                      <a:pt x="2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2" name="Freeform 18"/>
              <p:cNvSpPr/>
              <p:nvPr/>
            </p:nvSpPr>
            <p:spPr bwMode="auto">
              <a:xfrm>
                <a:off x="2484438" y="1446213"/>
                <a:ext cx="49213" cy="26988"/>
              </a:xfrm>
              <a:custGeom>
                <a:gdLst>
                  <a:gd fmla="*/ 6 w 7" name="T0"/>
                  <a:gd fmla="*/ 1 h 4" name="T1"/>
                  <a:gd fmla="*/ 1 w 7" name="T2"/>
                  <a:gd fmla="*/ 4 h 4" name="T3"/>
                  <a:gd fmla="*/ 0 w 7" name="T4"/>
                  <a:gd fmla="*/ 2 h 4" name="T5"/>
                  <a:gd fmla="*/ 3 w 7" name="T6"/>
                  <a:gd fmla="*/ 1 h 4" name="T7"/>
                  <a:gd fmla="*/ 6 w 7" name="T8"/>
                  <a:gd fmla="*/ 1 h 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" w="7">
                    <a:moveTo>
                      <a:pt x="6" y="1"/>
                    </a:moveTo>
                    <a:cubicBezTo>
                      <a:pt x="7" y="4"/>
                      <a:pt x="3" y="3"/>
                      <a:pt x="1" y="4"/>
                    </a:cubicBezTo>
                    <a:cubicBezTo>
                      <a:pt x="0" y="4"/>
                      <a:pt x="1" y="2"/>
                      <a:pt x="0" y="2"/>
                    </a:cubicBezTo>
                    <a:cubicBezTo>
                      <a:pt x="0" y="1"/>
                      <a:pt x="3" y="3"/>
                      <a:pt x="3" y="1"/>
                    </a:cubicBezTo>
                    <a:cubicBezTo>
                      <a:pt x="3" y="0"/>
                      <a:pt x="4" y="2"/>
                      <a:pt x="6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3" name="Freeform 19"/>
              <p:cNvSpPr/>
              <p:nvPr/>
            </p:nvSpPr>
            <p:spPr bwMode="auto">
              <a:xfrm>
                <a:off x="2749550" y="1452563"/>
                <a:ext cx="41275" cy="20638"/>
              </a:xfrm>
              <a:custGeom>
                <a:gdLst>
                  <a:gd fmla="*/ 5 w 6" name="T0"/>
                  <a:gd fmla="*/ 1 h 3" name="T1"/>
                  <a:gd fmla="*/ 5 w 6" name="T2"/>
                  <a:gd fmla="*/ 2 h 3" name="T3"/>
                  <a:gd fmla="*/ 3 w 6" name="T4"/>
                  <a:gd fmla="*/ 2 h 3" name="T5"/>
                  <a:gd fmla="*/ 3 w 6" name="T6"/>
                  <a:gd fmla="*/ 3 h 3" name="T7"/>
                  <a:gd fmla="*/ 1 w 6" name="T8"/>
                  <a:gd fmla="*/ 2 h 3" name="T9"/>
                  <a:gd fmla="*/ 1 w 6" name="T10"/>
                  <a:gd fmla="*/ 3 h 3" name="T11"/>
                  <a:gd fmla="*/ 0 w 6" name="T12"/>
                  <a:gd fmla="*/ 2 h 3" name="T13"/>
                  <a:gd fmla="*/ 5 w 6" name="T14"/>
                  <a:gd fmla="*/ 1 h 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" w="6">
                    <a:moveTo>
                      <a:pt x="5" y="1"/>
                    </a:moveTo>
                    <a:cubicBezTo>
                      <a:pt x="6" y="1"/>
                      <a:pt x="5" y="2"/>
                      <a:pt x="5" y="2"/>
                    </a:cubicBezTo>
                    <a:cubicBezTo>
                      <a:pt x="5" y="2"/>
                      <a:pt x="4" y="2"/>
                      <a:pt x="3" y="2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2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0" y="3"/>
                      <a:pt x="0" y="3"/>
                      <a:pt x="0" y="2"/>
                    </a:cubicBezTo>
                    <a:cubicBezTo>
                      <a:pt x="0" y="0"/>
                      <a:pt x="5" y="3"/>
                      <a:pt x="5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4" name="Freeform 20"/>
              <p:cNvSpPr/>
              <p:nvPr/>
            </p:nvSpPr>
            <p:spPr bwMode="auto">
              <a:xfrm>
                <a:off x="2589213" y="1458913"/>
                <a:ext cx="28575" cy="14288"/>
              </a:xfrm>
              <a:custGeom>
                <a:gdLst>
                  <a:gd fmla="*/ 0 w 4" name="T0"/>
                  <a:gd fmla="*/ 1 h 2" name="T1"/>
                  <a:gd fmla="*/ 3 w 4" name="T2"/>
                  <a:gd fmla="*/ 2 h 2" name="T3"/>
                  <a:gd fmla="*/ 0 w 4" name="T4"/>
                  <a:gd fmla="*/ 1 h 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" w="4">
                    <a:moveTo>
                      <a:pt x="0" y="1"/>
                    </a:moveTo>
                    <a:cubicBezTo>
                      <a:pt x="0" y="1"/>
                      <a:pt x="4" y="0"/>
                      <a:pt x="3" y="2"/>
                    </a:cubicBezTo>
                    <a:cubicBezTo>
                      <a:pt x="2" y="1"/>
                      <a:pt x="2" y="2"/>
                      <a:pt x="0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5" name="Freeform 21"/>
              <p:cNvSpPr/>
              <p:nvPr/>
            </p:nvSpPr>
            <p:spPr bwMode="auto">
              <a:xfrm>
                <a:off x="2825750" y="1466850"/>
                <a:ext cx="12700" cy="14288"/>
              </a:xfrm>
              <a:custGeom>
                <a:gdLst>
                  <a:gd fmla="*/ 0 w 2" name="T0"/>
                  <a:gd fmla="*/ 0 h 2" name="T1"/>
                  <a:gd fmla="*/ 2 w 2" name="T2"/>
                  <a:gd fmla="*/ 2 h 2" name="T3"/>
                  <a:gd fmla="*/ 0 w 2" name="T4"/>
                  <a:gd fmla="*/ 2 h 2" name="T5"/>
                  <a:gd fmla="*/ 0 w 2" name="T6"/>
                  <a:gd fmla="*/ 0 h 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" w="2">
                    <a:moveTo>
                      <a:pt x="0" y="0"/>
                    </a:moveTo>
                    <a:cubicBezTo>
                      <a:pt x="1" y="0"/>
                      <a:pt x="2" y="0"/>
                      <a:pt x="2" y="2"/>
                    </a:cubicBezTo>
                    <a:cubicBezTo>
                      <a:pt x="0" y="2"/>
                      <a:pt x="0" y="2"/>
                      <a:pt x="0" y="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6" name="Freeform 22"/>
              <p:cNvSpPr/>
              <p:nvPr/>
            </p:nvSpPr>
            <p:spPr bwMode="auto">
              <a:xfrm>
                <a:off x="2728913" y="1487488"/>
                <a:ext cx="255588" cy="76200"/>
              </a:xfrm>
              <a:custGeom>
                <a:gdLst>
                  <a:gd fmla="*/ 37 w 37" name="T0"/>
                  <a:gd fmla="*/ 6 h 11" name="T1"/>
                  <a:gd fmla="*/ 37 w 37" name="T2"/>
                  <a:gd fmla="*/ 9 h 11" name="T3"/>
                  <a:gd fmla="*/ 36 w 37" name="T4"/>
                  <a:gd fmla="*/ 10 h 11" name="T5"/>
                  <a:gd fmla="*/ 29 w 37" name="T6"/>
                  <a:gd fmla="*/ 10 h 11" name="T7"/>
                  <a:gd fmla="*/ 27 w 37" name="T8"/>
                  <a:gd fmla="*/ 11 h 11" name="T9"/>
                  <a:gd fmla="*/ 26 w 37" name="T10"/>
                  <a:gd fmla="*/ 10 h 11" name="T11"/>
                  <a:gd fmla="*/ 25 w 37" name="T12"/>
                  <a:gd fmla="*/ 11 h 11" name="T13"/>
                  <a:gd fmla="*/ 23 w 37" name="T14"/>
                  <a:gd fmla="*/ 11 h 11" name="T15"/>
                  <a:gd fmla="*/ 23 w 37" name="T16"/>
                  <a:gd fmla="*/ 10 h 11" name="T17"/>
                  <a:gd fmla="*/ 22 w 37" name="T18"/>
                  <a:gd fmla="*/ 11 h 11" name="T19"/>
                  <a:gd fmla="*/ 20 w 37" name="T20"/>
                  <a:gd fmla="*/ 10 h 11" name="T21"/>
                  <a:gd fmla="*/ 12 w 37" name="T22"/>
                  <a:gd fmla="*/ 10 h 11" name="T23"/>
                  <a:gd fmla="*/ 12 w 37" name="T24"/>
                  <a:gd fmla="*/ 9 h 11" name="T25"/>
                  <a:gd fmla="*/ 11 w 37" name="T26"/>
                  <a:gd fmla="*/ 8 h 11" name="T27"/>
                  <a:gd fmla="*/ 10 w 37" name="T28"/>
                  <a:gd fmla="*/ 6 h 11" name="T29"/>
                  <a:gd fmla="*/ 11 w 37" name="T30"/>
                  <a:gd fmla="*/ 5 h 11" name="T31"/>
                  <a:gd fmla="*/ 10 w 37" name="T32"/>
                  <a:gd fmla="*/ 3 h 11" name="T33"/>
                  <a:gd fmla="*/ 5 w 37" name="T34"/>
                  <a:gd fmla="*/ 3 h 11" name="T35"/>
                  <a:gd fmla="*/ 4 w 37" name="T36"/>
                  <a:gd fmla="*/ 2 h 11" name="T37"/>
                  <a:gd fmla="*/ 3 w 37" name="T38"/>
                  <a:gd fmla="*/ 2 h 11" name="T39"/>
                  <a:gd fmla="*/ 1 w 37" name="T40"/>
                  <a:gd fmla="*/ 2 h 11" name="T41"/>
                  <a:gd fmla="*/ 0 w 37" name="T42"/>
                  <a:gd fmla="*/ 0 h 11" name="T43"/>
                  <a:gd fmla="*/ 6 w 37" name="T44"/>
                  <a:gd fmla="*/ 0 h 11" name="T45"/>
                  <a:gd fmla="*/ 7 w 37" name="T46"/>
                  <a:gd fmla="*/ 0 h 11" name="T47"/>
                  <a:gd fmla="*/ 7 w 37" name="T48"/>
                  <a:gd fmla="*/ 1 h 11" name="T49"/>
                  <a:gd fmla="*/ 9 w 37" name="T50"/>
                  <a:gd fmla="*/ 2 h 11" name="T51"/>
                  <a:gd fmla="*/ 13 w 37" name="T52"/>
                  <a:gd fmla="*/ 2 h 11" name="T53"/>
                  <a:gd fmla="*/ 13 w 37" name="T54"/>
                  <a:gd fmla="*/ 5 h 11" name="T55"/>
                  <a:gd fmla="*/ 17 w 37" name="T56"/>
                  <a:gd fmla="*/ 5 h 11" name="T57"/>
                  <a:gd fmla="*/ 17 w 37" name="T58"/>
                  <a:gd fmla="*/ 7 h 11" name="T59"/>
                  <a:gd fmla="*/ 18 w 37" name="T60"/>
                  <a:gd fmla="*/ 6 h 11" name="T61"/>
                  <a:gd fmla="*/ 25 w 37" name="T62"/>
                  <a:gd fmla="*/ 6 h 11" name="T63"/>
                  <a:gd fmla="*/ 26 w 37" name="T64"/>
                  <a:gd fmla="*/ 7 h 11" name="T65"/>
                  <a:gd fmla="*/ 27 w 37" name="T66"/>
                  <a:gd fmla="*/ 5 h 11" name="T67"/>
                  <a:gd fmla="*/ 29 w 37" name="T68"/>
                  <a:gd fmla="*/ 5 h 11" name="T69"/>
                  <a:gd fmla="*/ 37 w 37" name="T70"/>
                  <a:gd fmla="*/ 6 h 11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1" w="37">
                    <a:moveTo>
                      <a:pt x="37" y="6"/>
                    </a:moveTo>
                    <a:cubicBezTo>
                      <a:pt x="37" y="9"/>
                      <a:pt x="37" y="9"/>
                      <a:pt x="37" y="9"/>
                    </a:cubicBezTo>
                    <a:cubicBezTo>
                      <a:pt x="37" y="9"/>
                      <a:pt x="36" y="9"/>
                      <a:pt x="36" y="10"/>
                    </a:cubicBezTo>
                    <a:cubicBezTo>
                      <a:pt x="33" y="10"/>
                      <a:pt x="31" y="10"/>
                      <a:pt x="29" y="10"/>
                    </a:cubicBezTo>
                    <a:cubicBezTo>
                      <a:pt x="29" y="10"/>
                      <a:pt x="28" y="11"/>
                      <a:pt x="27" y="11"/>
                    </a:cubicBezTo>
                    <a:cubicBezTo>
                      <a:pt x="26" y="11"/>
                      <a:pt x="26" y="10"/>
                      <a:pt x="26" y="10"/>
                    </a:cubicBezTo>
                    <a:cubicBezTo>
                      <a:pt x="26" y="10"/>
                      <a:pt x="25" y="11"/>
                      <a:pt x="25" y="11"/>
                    </a:cubicBezTo>
                    <a:cubicBezTo>
                      <a:pt x="25" y="11"/>
                      <a:pt x="23" y="11"/>
                      <a:pt x="23" y="11"/>
                    </a:cubicBezTo>
                    <a:cubicBezTo>
                      <a:pt x="23" y="11"/>
                      <a:pt x="23" y="10"/>
                      <a:pt x="23" y="10"/>
                    </a:cubicBezTo>
                    <a:cubicBezTo>
                      <a:pt x="22" y="10"/>
                      <a:pt x="22" y="11"/>
                      <a:pt x="22" y="11"/>
                    </a:cubicBezTo>
                    <a:cubicBezTo>
                      <a:pt x="21" y="11"/>
                      <a:pt x="21" y="10"/>
                      <a:pt x="20" y="10"/>
                    </a:cubicBezTo>
                    <a:cubicBezTo>
                      <a:pt x="18" y="10"/>
                      <a:pt x="15" y="11"/>
                      <a:pt x="12" y="10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8"/>
                      <a:pt x="12" y="9"/>
                      <a:pt x="11" y="8"/>
                    </a:cubicBezTo>
                    <a:cubicBezTo>
                      <a:pt x="11" y="7"/>
                      <a:pt x="11" y="6"/>
                      <a:pt x="10" y="6"/>
                    </a:cubicBezTo>
                    <a:cubicBezTo>
                      <a:pt x="10" y="5"/>
                      <a:pt x="11" y="6"/>
                      <a:pt x="11" y="5"/>
                    </a:cubicBezTo>
                    <a:cubicBezTo>
                      <a:pt x="11" y="4"/>
                      <a:pt x="10" y="4"/>
                      <a:pt x="10" y="3"/>
                    </a:cubicBezTo>
                    <a:cubicBezTo>
                      <a:pt x="9" y="4"/>
                      <a:pt x="7" y="3"/>
                      <a:pt x="5" y="3"/>
                    </a:cubicBezTo>
                    <a:cubicBezTo>
                      <a:pt x="4" y="4"/>
                      <a:pt x="5" y="3"/>
                      <a:pt x="4" y="2"/>
                    </a:cubicBezTo>
                    <a:cubicBezTo>
                      <a:pt x="4" y="2"/>
                      <a:pt x="3" y="2"/>
                      <a:pt x="3" y="2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3" y="1"/>
                      <a:pt x="0" y="2"/>
                      <a:pt x="0" y="0"/>
                    </a:cubicBezTo>
                    <a:cubicBezTo>
                      <a:pt x="2" y="0"/>
                      <a:pt x="4" y="0"/>
                      <a:pt x="6" y="0"/>
                    </a:cubicBezTo>
                    <a:cubicBezTo>
                      <a:pt x="6" y="0"/>
                      <a:pt x="7" y="0"/>
                      <a:pt x="7" y="0"/>
                    </a:cubicBezTo>
                    <a:cubicBezTo>
                      <a:pt x="7" y="0"/>
                      <a:pt x="7" y="1"/>
                      <a:pt x="7" y="1"/>
                    </a:cubicBezTo>
                    <a:cubicBezTo>
                      <a:pt x="8" y="2"/>
                      <a:pt x="9" y="1"/>
                      <a:pt x="9" y="2"/>
                    </a:cubicBezTo>
                    <a:cubicBezTo>
                      <a:pt x="10" y="1"/>
                      <a:pt x="11" y="3"/>
                      <a:pt x="13" y="2"/>
                    </a:cubicBezTo>
                    <a:cubicBezTo>
                      <a:pt x="13" y="4"/>
                      <a:pt x="14" y="4"/>
                      <a:pt x="13" y="5"/>
                    </a:cubicBezTo>
                    <a:cubicBezTo>
                      <a:pt x="14" y="5"/>
                      <a:pt x="16" y="5"/>
                      <a:pt x="17" y="5"/>
                    </a:cubicBezTo>
                    <a:cubicBezTo>
                      <a:pt x="18" y="6"/>
                      <a:pt x="15" y="7"/>
                      <a:pt x="17" y="7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20" y="6"/>
                      <a:pt x="22" y="6"/>
                      <a:pt x="25" y="6"/>
                    </a:cubicBezTo>
                    <a:cubicBezTo>
                      <a:pt x="25" y="6"/>
                      <a:pt x="26" y="7"/>
                      <a:pt x="26" y="7"/>
                    </a:cubicBezTo>
                    <a:cubicBezTo>
                      <a:pt x="27" y="6"/>
                      <a:pt x="25" y="6"/>
                      <a:pt x="27" y="5"/>
                    </a:cubicBezTo>
                    <a:cubicBezTo>
                      <a:pt x="28" y="5"/>
                      <a:pt x="28" y="6"/>
                      <a:pt x="29" y="5"/>
                    </a:cubicBezTo>
                    <a:cubicBezTo>
                      <a:pt x="31" y="5"/>
                      <a:pt x="34" y="5"/>
                      <a:pt x="37" y="6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7" name="Freeform 24"/>
              <p:cNvSpPr/>
              <p:nvPr/>
            </p:nvSpPr>
            <p:spPr bwMode="auto">
              <a:xfrm>
                <a:off x="2659063" y="1493838"/>
                <a:ext cx="26988" cy="14288"/>
              </a:xfrm>
              <a:custGeom>
                <a:gdLst>
                  <a:gd fmla="*/ 3 w 4" name="T0"/>
                  <a:gd fmla="*/ 0 h 2" name="T1"/>
                  <a:gd fmla="*/ 4 w 4" name="T2"/>
                  <a:gd fmla="*/ 0 h 2" name="T3"/>
                  <a:gd fmla="*/ 3 w 4" name="T4"/>
                  <a:gd fmla="*/ 0 h 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" w="4">
                    <a:moveTo>
                      <a:pt x="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2"/>
                      <a:pt x="0" y="0"/>
                      <a:pt x="3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8" name="Freeform 26"/>
              <p:cNvSpPr/>
              <p:nvPr/>
            </p:nvSpPr>
            <p:spPr bwMode="auto">
              <a:xfrm>
                <a:off x="2387600" y="1514475"/>
                <a:ext cx="20638" cy="22225"/>
              </a:xfrm>
              <a:custGeom>
                <a:gdLst>
                  <a:gd fmla="*/ 2 w 3" name="T0"/>
                  <a:gd fmla="*/ 0 h 3" name="T1"/>
                  <a:gd fmla="*/ 2 w 3" name="T2"/>
                  <a:gd fmla="*/ 3 h 3" name="T3"/>
                  <a:gd fmla="*/ 0 w 3" name="T4"/>
                  <a:gd fmla="*/ 2 h 3" name="T5"/>
                  <a:gd fmla="*/ 2 w 3" name="T6"/>
                  <a:gd fmla="*/ 0 h 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" w="3">
                    <a:moveTo>
                      <a:pt x="2" y="0"/>
                    </a:moveTo>
                    <a:cubicBezTo>
                      <a:pt x="3" y="1"/>
                      <a:pt x="2" y="1"/>
                      <a:pt x="2" y="3"/>
                    </a:cubicBezTo>
                    <a:cubicBezTo>
                      <a:pt x="2" y="2"/>
                      <a:pt x="1" y="2"/>
                      <a:pt x="0" y="2"/>
                    </a:cubicBezTo>
                    <a:cubicBezTo>
                      <a:pt x="0" y="1"/>
                      <a:pt x="2" y="2"/>
                      <a:pt x="2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49" name="Freeform 29"/>
              <p:cNvSpPr/>
              <p:nvPr/>
            </p:nvSpPr>
            <p:spPr bwMode="auto">
              <a:xfrm>
                <a:off x="2638425" y="1577975"/>
                <a:ext cx="96838" cy="76200"/>
              </a:xfrm>
              <a:custGeom>
                <a:gdLst>
                  <a:gd fmla="*/ 5 w 14" name="T0"/>
                  <a:gd fmla="*/ 2 h 11" name="T1"/>
                  <a:gd fmla="*/ 5 w 14" name="T2"/>
                  <a:gd fmla="*/ 2 h 11" name="T3"/>
                  <a:gd fmla="*/ 10 w 14" name="T4"/>
                  <a:gd fmla="*/ 0 h 11" name="T5"/>
                  <a:gd fmla="*/ 11 w 14" name="T6"/>
                  <a:gd fmla="*/ 2 h 11" name="T7"/>
                  <a:gd fmla="*/ 10 w 14" name="T8"/>
                  <a:gd fmla="*/ 4 h 11" name="T9"/>
                  <a:gd fmla="*/ 13 w 14" name="T10"/>
                  <a:gd fmla="*/ 4 h 11" name="T11"/>
                  <a:gd fmla="*/ 14 w 14" name="T12"/>
                  <a:gd fmla="*/ 8 h 11" name="T13"/>
                  <a:gd fmla="*/ 12 w 14" name="T14"/>
                  <a:gd fmla="*/ 8 h 11" name="T15"/>
                  <a:gd fmla="*/ 12 w 14" name="T16"/>
                  <a:gd fmla="*/ 10 h 11" name="T17"/>
                  <a:gd fmla="*/ 10 w 14" name="T18"/>
                  <a:gd fmla="*/ 10 h 11" name="T19"/>
                  <a:gd fmla="*/ 9 w 14" name="T20"/>
                  <a:gd fmla="*/ 11 h 11" name="T21"/>
                  <a:gd fmla="*/ 7 w 14" name="T22"/>
                  <a:gd fmla="*/ 9 h 11" name="T23"/>
                  <a:gd fmla="*/ 6 w 14" name="T24"/>
                  <a:gd fmla="*/ 7 h 11" name="T25"/>
                  <a:gd fmla="*/ 5 w 14" name="T26"/>
                  <a:gd fmla="*/ 6 h 11" name="T27"/>
                  <a:gd fmla="*/ 2 w 14" name="T28"/>
                  <a:gd fmla="*/ 6 h 11" name="T29"/>
                  <a:gd fmla="*/ 0 w 14" name="T30"/>
                  <a:gd fmla="*/ 5 h 11" name="T31"/>
                  <a:gd fmla="*/ 6 w 14" name="T32"/>
                  <a:gd fmla="*/ 5 h 11" name="T33"/>
                  <a:gd fmla="*/ 6 w 14" name="T34"/>
                  <a:gd fmla="*/ 3 h 11" name="T35"/>
                  <a:gd fmla="*/ 4 w 14" name="T36"/>
                  <a:gd fmla="*/ 2 h 11" name="T37"/>
                  <a:gd fmla="*/ 5 w 14" name="T38"/>
                  <a:gd fmla="*/ 2 h 11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1" w="14">
                    <a:moveTo>
                      <a:pt x="5" y="2"/>
                    </a:moveTo>
                    <a:cubicBezTo>
                      <a:pt x="5" y="2"/>
                      <a:pt x="5" y="2"/>
                      <a:pt x="5" y="2"/>
                    </a:cubicBezTo>
                    <a:cubicBezTo>
                      <a:pt x="6" y="0"/>
                      <a:pt x="10" y="2"/>
                      <a:pt x="10" y="0"/>
                    </a:cubicBezTo>
                    <a:cubicBezTo>
                      <a:pt x="11" y="0"/>
                      <a:pt x="11" y="1"/>
                      <a:pt x="11" y="2"/>
                    </a:cubicBezTo>
                    <a:cubicBezTo>
                      <a:pt x="12" y="3"/>
                      <a:pt x="10" y="3"/>
                      <a:pt x="10" y="4"/>
                    </a:cubicBezTo>
                    <a:cubicBezTo>
                      <a:pt x="11" y="5"/>
                      <a:pt x="12" y="4"/>
                      <a:pt x="13" y="4"/>
                    </a:cubicBezTo>
                    <a:cubicBezTo>
                      <a:pt x="14" y="6"/>
                      <a:pt x="13" y="6"/>
                      <a:pt x="14" y="8"/>
                    </a:cubicBezTo>
                    <a:cubicBezTo>
                      <a:pt x="13" y="9"/>
                      <a:pt x="12" y="8"/>
                      <a:pt x="12" y="8"/>
                    </a:cubicBezTo>
                    <a:cubicBezTo>
                      <a:pt x="12" y="9"/>
                      <a:pt x="12" y="9"/>
                      <a:pt x="12" y="10"/>
                    </a:cubicBezTo>
                    <a:cubicBezTo>
                      <a:pt x="12" y="10"/>
                      <a:pt x="11" y="9"/>
                      <a:pt x="10" y="10"/>
                    </a:cubicBezTo>
                    <a:cubicBezTo>
                      <a:pt x="10" y="10"/>
                      <a:pt x="10" y="10"/>
                      <a:pt x="9" y="11"/>
                    </a:cubicBezTo>
                    <a:cubicBezTo>
                      <a:pt x="8" y="11"/>
                      <a:pt x="8" y="9"/>
                      <a:pt x="7" y="9"/>
                    </a:cubicBezTo>
                    <a:cubicBezTo>
                      <a:pt x="7" y="9"/>
                      <a:pt x="5" y="9"/>
                      <a:pt x="6" y="7"/>
                    </a:cubicBezTo>
                    <a:cubicBezTo>
                      <a:pt x="5" y="8"/>
                      <a:pt x="5" y="7"/>
                      <a:pt x="5" y="6"/>
                    </a:cubicBezTo>
                    <a:cubicBezTo>
                      <a:pt x="4" y="7"/>
                      <a:pt x="3" y="6"/>
                      <a:pt x="2" y="6"/>
                    </a:cubicBezTo>
                    <a:cubicBezTo>
                      <a:pt x="1" y="5"/>
                      <a:pt x="0" y="6"/>
                      <a:pt x="0" y="5"/>
                    </a:cubicBezTo>
                    <a:cubicBezTo>
                      <a:pt x="3" y="4"/>
                      <a:pt x="3" y="6"/>
                      <a:pt x="6" y="5"/>
                    </a:cubicBezTo>
                    <a:cubicBezTo>
                      <a:pt x="6" y="5"/>
                      <a:pt x="6" y="4"/>
                      <a:pt x="6" y="3"/>
                    </a:cubicBezTo>
                    <a:cubicBezTo>
                      <a:pt x="6" y="2"/>
                      <a:pt x="3" y="4"/>
                      <a:pt x="4" y="2"/>
                    </a:cubicBezTo>
                    <a:cubicBezTo>
                      <a:pt x="4" y="1"/>
                      <a:pt x="5" y="2"/>
                      <a:pt x="5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0" name="Freeform 30"/>
              <p:cNvSpPr/>
              <p:nvPr/>
            </p:nvSpPr>
            <p:spPr bwMode="auto">
              <a:xfrm>
                <a:off x="2971800" y="1584325"/>
                <a:ext cx="55563" cy="28575"/>
              </a:xfrm>
              <a:custGeom>
                <a:gdLst>
                  <a:gd fmla="*/ 0 w 8" name="T0"/>
                  <a:gd fmla="*/ 1 h 4" name="T1"/>
                  <a:gd fmla="*/ 2 w 8" name="T2"/>
                  <a:gd fmla="*/ 0 h 4" name="T3"/>
                  <a:gd fmla="*/ 8 w 8" name="T4"/>
                  <a:gd fmla="*/ 2 h 4" name="T5"/>
                  <a:gd fmla="*/ 8 w 8" name="T6"/>
                  <a:gd fmla="*/ 4 h 4" name="T7"/>
                  <a:gd fmla="*/ 2 w 8" name="T8"/>
                  <a:gd fmla="*/ 2 h 4" name="T9"/>
                  <a:gd fmla="*/ 0 w 8" name="T10"/>
                  <a:gd fmla="*/ 1 h 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" w="8">
                    <a:moveTo>
                      <a:pt x="0" y="1"/>
                    </a:moveTo>
                    <a:cubicBezTo>
                      <a:pt x="0" y="0"/>
                      <a:pt x="2" y="0"/>
                      <a:pt x="2" y="0"/>
                    </a:cubicBezTo>
                    <a:cubicBezTo>
                      <a:pt x="4" y="0"/>
                      <a:pt x="7" y="1"/>
                      <a:pt x="8" y="2"/>
                    </a:cubicBezTo>
                    <a:cubicBezTo>
                      <a:pt x="8" y="3"/>
                      <a:pt x="8" y="3"/>
                      <a:pt x="8" y="4"/>
                    </a:cubicBezTo>
                    <a:cubicBezTo>
                      <a:pt x="5" y="4"/>
                      <a:pt x="4" y="3"/>
                      <a:pt x="2" y="2"/>
                    </a:cubicBezTo>
                    <a:cubicBezTo>
                      <a:pt x="1" y="1"/>
                      <a:pt x="1" y="0"/>
                      <a:pt x="0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1" name="Freeform 32"/>
              <p:cNvSpPr/>
              <p:nvPr/>
            </p:nvSpPr>
            <p:spPr bwMode="auto">
              <a:xfrm>
                <a:off x="3381375" y="1668463"/>
                <a:ext cx="26988" cy="20638"/>
              </a:xfrm>
              <a:custGeom>
                <a:gdLst>
                  <a:gd fmla="*/ 4 w 4" name="T0"/>
                  <a:gd fmla="*/ 2 h 3" name="T1"/>
                  <a:gd fmla="*/ 0 w 4" name="T2"/>
                  <a:gd fmla="*/ 1 h 3" name="T3"/>
                  <a:gd fmla="*/ 4 w 4" name="T4"/>
                  <a:gd fmla="*/ 2 h 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3" w="4">
                    <a:moveTo>
                      <a:pt x="4" y="2"/>
                    </a:moveTo>
                    <a:cubicBezTo>
                      <a:pt x="2" y="3"/>
                      <a:pt x="2" y="0"/>
                      <a:pt x="0" y="1"/>
                    </a:cubicBezTo>
                    <a:cubicBezTo>
                      <a:pt x="1" y="0"/>
                      <a:pt x="4" y="0"/>
                      <a:pt x="4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2" name="Freeform 33"/>
              <p:cNvSpPr/>
              <p:nvPr/>
            </p:nvSpPr>
            <p:spPr bwMode="auto">
              <a:xfrm>
                <a:off x="3359150" y="1689100"/>
                <a:ext cx="42863" cy="20638"/>
              </a:xfrm>
              <a:custGeom>
                <a:gdLst>
                  <a:gd fmla="*/ 6 w 6" name="T0"/>
                  <a:gd fmla="*/ 2 h 3" name="T1"/>
                  <a:gd fmla="*/ 1 w 6" name="T2"/>
                  <a:gd fmla="*/ 2 h 3" name="T3"/>
                  <a:gd fmla="*/ 2 w 6" name="T4"/>
                  <a:gd fmla="*/ 0 h 3" name="T5"/>
                  <a:gd fmla="*/ 6 w 6" name="T6"/>
                  <a:gd fmla="*/ 2 h 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" w="6">
                    <a:moveTo>
                      <a:pt x="6" y="2"/>
                    </a:moveTo>
                    <a:cubicBezTo>
                      <a:pt x="6" y="3"/>
                      <a:pt x="1" y="3"/>
                      <a:pt x="1" y="2"/>
                    </a:cubicBezTo>
                    <a:cubicBezTo>
                      <a:pt x="0" y="0"/>
                      <a:pt x="3" y="1"/>
                      <a:pt x="2" y="0"/>
                    </a:cubicBezTo>
                    <a:cubicBezTo>
                      <a:pt x="3" y="1"/>
                      <a:pt x="5" y="1"/>
                      <a:pt x="6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3" name="Freeform 35"/>
              <p:cNvSpPr/>
              <p:nvPr/>
            </p:nvSpPr>
            <p:spPr bwMode="auto">
              <a:xfrm>
                <a:off x="2554288" y="1716088"/>
                <a:ext cx="28575" cy="20638"/>
              </a:xfrm>
              <a:custGeom>
                <a:gdLst>
                  <a:gd fmla="*/ 4 w 4" name="T0"/>
                  <a:gd fmla="*/ 2 h 3" name="T1"/>
                  <a:gd fmla="*/ 0 w 4" name="T2"/>
                  <a:gd fmla="*/ 3 h 3" name="T3"/>
                  <a:gd fmla="*/ 4 w 4" name="T4"/>
                  <a:gd fmla="*/ 2 h 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3" w="4">
                    <a:moveTo>
                      <a:pt x="4" y="2"/>
                    </a:moveTo>
                    <a:cubicBezTo>
                      <a:pt x="2" y="2"/>
                      <a:pt x="1" y="3"/>
                      <a:pt x="0" y="3"/>
                    </a:cubicBezTo>
                    <a:cubicBezTo>
                      <a:pt x="0" y="2"/>
                      <a:pt x="4" y="0"/>
                      <a:pt x="4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4" name="Freeform 36"/>
              <p:cNvSpPr/>
              <p:nvPr/>
            </p:nvSpPr>
            <p:spPr bwMode="auto">
              <a:xfrm>
                <a:off x="3019425" y="1730375"/>
                <a:ext cx="49213" cy="26988"/>
              </a:xfrm>
              <a:custGeom>
                <a:gdLst>
                  <a:gd fmla="*/ 6 w 7" name="T0"/>
                  <a:gd fmla="*/ 1 h 4" name="T1"/>
                  <a:gd fmla="*/ 6 w 7" name="T2"/>
                  <a:gd fmla="*/ 4 h 4" name="T3"/>
                  <a:gd fmla="*/ 1 w 7" name="T4"/>
                  <a:gd fmla="*/ 3 h 4" name="T5"/>
                  <a:gd fmla="*/ 2 w 7" name="T6"/>
                  <a:gd fmla="*/ 1 h 4" name="T7"/>
                  <a:gd fmla="*/ 6 w 7" name="T8"/>
                  <a:gd fmla="*/ 1 h 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" w="7">
                    <a:moveTo>
                      <a:pt x="6" y="1"/>
                    </a:moveTo>
                    <a:cubicBezTo>
                      <a:pt x="6" y="2"/>
                      <a:pt x="7" y="4"/>
                      <a:pt x="6" y="4"/>
                    </a:cubicBezTo>
                    <a:cubicBezTo>
                      <a:pt x="4" y="4"/>
                      <a:pt x="1" y="4"/>
                      <a:pt x="1" y="3"/>
                    </a:cubicBezTo>
                    <a:cubicBezTo>
                      <a:pt x="0" y="1"/>
                      <a:pt x="2" y="3"/>
                      <a:pt x="2" y="1"/>
                    </a:cubicBezTo>
                    <a:cubicBezTo>
                      <a:pt x="3" y="0"/>
                      <a:pt x="5" y="2"/>
                      <a:pt x="6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5" name="Freeform 37"/>
              <p:cNvSpPr/>
              <p:nvPr/>
            </p:nvSpPr>
            <p:spPr bwMode="auto">
              <a:xfrm>
                <a:off x="3005138" y="1812925"/>
                <a:ext cx="55563" cy="22225"/>
              </a:xfrm>
              <a:custGeom>
                <a:gdLst>
                  <a:gd fmla="*/ 7 w 8" name="T0"/>
                  <a:gd fmla="*/ 1 h 3" name="T1"/>
                  <a:gd fmla="*/ 5 w 8" name="T2"/>
                  <a:gd fmla="*/ 2 h 3" name="T3"/>
                  <a:gd fmla="*/ 3 w 8" name="T4"/>
                  <a:gd fmla="*/ 3 h 3" name="T5"/>
                  <a:gd fmla="*/ 1 w 8" name="T6"/>
                  <a:gd fmla="*/ 2 h 3" name="T7"/>
                  <a:gd fmla="*/ 1 w 8" name="T8"/>
                  <a:gd fmla="*/ 1 h 3" name="T9"/>
                  <a:gd fmla="*/ 3 w 8" name="T10"/>
                  <a:gd fmla="*/ 0 h 3" name="T11"/>
                  <a:gd fmla="*/ 7 w 8" name="T12"/>
                  <a:gd fmla="*/ 1 h 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" w="8">
                    <a:moveTo>
                      <a:pt x="7" y="1"/>
                    </a:moveTo>
                    <a:cubicBezTo>
                      <a:pt x="8" y="3"/>
                      <a:pt x="6" y="2"/>
                      <a:pt x="5" y="2"/>
                    </a:cubicBezTo>
                    <a:cubicBezTo>
                      <a:pt x="5" y="2"/>
                      <a:pt x="3" y="3"/>
                      <a:pt x="3" y="3"/>
                    </a:cubicBezTo>
                    <a:cubicBezTo>
                      <a:pt x="2" y="2"/>
                      <a:pt x="1" y="3"/>
                      <a:pt x="1" y="2"/>
                    </a:cubicBezTo>
                    <a:cubicBezTo>
                      <a:pt x="0" y="1"/>
                      <a:pt x="3" y="1"/>
                      <a:pt x="1" y="1"/>
                    </a:cubicBezTo>
                    <a:cubicBezTo>
                      <a:pt x="1" y="0"/>
                      <a:pt x="3" y="0"/>
                      <a:pt x="3" y="0"/>
                    </a:cubicBezTo>
                    <a:cubicBezTo>
                      <a:pt x="4" y="0"/>
                      <a:pt x="6" y="0"/>
                      <a:pt x="7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6" name="Freeform 38"/>
              <p:cNvSpPr/>
              <p:nvPr/>
            </p:nvSpPr>
            <p:spPr bwMode="auto">
              <a:xfrm>
                <a:off x="3005138" y="1847850"/>
                <a:ext cx="28575" cy="14288"/>
              </a:xfrm>
              <a:custGeom>
                <a:gdLst>
                  <a:gd fmla="*/ 3 w 4" name="T0"/>
                  <a:gd fmla="*/ 2 h 2" name="T1"/>
                  <a:gd fmla="*/ 1 w 4" name="T2"/>
                  <a:gd fmla="*/ 2 h 2" name="T3"/>
                  <a:gd fmla="*/ 3 w 4" name="T4"/>
                  <a:gd fmla="*/ 2 h 2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2" w="4">
                    <a:moveTo>
                      <a:pt x="3" y="2"/>
                    </a:moveTo>
                    <a:cubicBezTo>
                      <a:pt x="2" y="1"/>
                      <a:pt x="2" y="2"/>
                      <a:pt x="1" y="2"/>
                    </a:cubicBezTo>
                    <a:cubicBezTo>
                      <a:pt x="0" y="0"/>
                      <a:pt x="4" y="0"/>
                      <a:pt x="3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7" name="Freeform 39"/>
              <p:cNvSpPr/>
              <p:nvPr/>
            </p:nvSpPr>
            <p:spPr bwMode="auto">
              <a:xfrm>
                <a:off x="2922588" y="1868488"/>
                <a:ext cx="26988" cy="14288"/>
              </a:xfrm>
              <a:custGeom>
                <a:gdLst>
                  <a:gd fmla="*/ 4 w 4" name="T0"/>
                  <a:gd fmla="*/ 0 h 2" name="T1"/>
                  <a:gd fmla="*/ 4 w 4" name="T2"/>
                  <a:gd fmla="*/ 1 h 2" name="T3"/>
                  <a:gd fmla="*/ 2 w 4" name="T4"/>
                  <a:gd fmla="*/ 2 h 2" name="T5"/>
                  <a:gd fmla="*/ 0 w 4" name="T6"/>
                  <a:gd fmla="*/ 2 h 2" name="T7"/>
                  <a:gd fmla="*/ 4 w 4" name="T8"/>
                  <a:gd fmla="*/ 0 h 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" w="4">
                    <a:moveTo>
                      <a:pt x="4" y="0"/>
                    </a:moveTo>
                    <a:cubicBezTo>
                      <a:pt x="3" y="1"/>
                      <a:pt x="4" y="1"/>
                      <a:pt x="4" y="1"/>
                    </a:cubicBezTo>
                    <a:cubicBezTo>
                      <a:pt x="4" y="2"/>
                      <a:pt x="2" y="1"/>
                      <a:pt x="2" y="2"/>
                    </a:cubicBezTo>
                    <a:cubicBezTo>
                      <a:pt x="1" y="2"/>
                      <a:pt x="2" y="2"/>
                      <a:pt x="0" y="2"/>
                    </a:cubicBezTo>
                    <a:cubicBezTo>
                      <a:pt x="1" y="1"/>
                      <a:pt x="1" y="0"/>
                      <a:pt x="4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8" name="Freeform 40"/>
              <p:cNvSpPr/>
              <p:nvPr/>
            </p:nvSpPr>
            <p:spPr bwMode="auto">
              <a:xfrm>
                <a:off x="2978150" y="1882775"/>
                <a:ext cx="14288" cy="20638"/>
              </a:xfrm>
              <a:custGeom>
                <a:gdLst>
                  <a:gd fmla="*/ 0 w 2" name="T0"/>
                  <a:gd fmla="*/ 0 h 3" name="T1"/>
                  <a:gd fmla="*/ 1 w 2" name="T2"/>
                  <a:gd fmla="*/ 2 h 3" name="T3"/>
                  <a:gd fmla="*/ 0 w 2" name="T4"/>
                  <a:gd fmla="*/ 0 h 3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3" w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3"/>
                      <a:pt x="0" y="1"/>
                      <a:pt x="0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59" name="Freeform 43"/>
              <p:cNvSpPr/>
              <p:nvPr/>
            </p:nvSpPr>
            <p:spPr bwMode="auto">
              <a:xfrm>
                <a:off x="2185988" y="2055813"/>
                <a:ext cx="22225" cy="42863"/>
              </a:xfrm>
              <a:custGeom>
                <a:gdLst>
                  <a:gd fmla="*/ 1 w 3" name="T0"/>
                  <a:gd fmla="*/ 0 h 6" name="T1"/>
                  <a:gd fmla="*/ 3 w 3" name="T2"/>
                  <a:gd fmla="*/ 4 h 6" name="T3"/>
                  <a:gd fmla="*/ 1 w 3" name="T4"/>
                  <a:gd fmla="*/ 3 h 6" name="T5"/>
                  <a:gd fmla="*/ 1 w 3" name="T6"/>
                  <a:gd fmla="*/ 0 h 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" w="3">
                    <a:moveTo>
                      <a:pt x="1" y="0"/>
                    </a:moveTo>
                    <a:cubicBezTo>
                      <a:pt x="2" y="1"/>
                      <a:pt x="2" y="3"/>
                      <a:pt x="3" y="4"/>
                    </a:cubicBezTo>
                    <a:cubicBezTo>
                      <a:pt x="3" y="6"/>
                      <a:pt x="1" y="4"/>
                      <a:pt x="1" y="3"/>
                    </a:cubicBezTo>
                    <a:cubicBezTo>
                      <a:pt x="0" y="3"/>
                      <a:pt x="0" y="1"/>
                      <a:pt x="1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0" name="Freeform 46"/>
              <p:cNvSpPr/>
              <p:nvPr/>
            </p:nvSpPr>
            <p:spPr bwMode="auto">
              <a:xfrm>
                <a:off x="3290888" y="2119313"/>
                <a:ext cx="111125" cy="96838"/>
              </a:xfrm>
              <a:custGeom>
                <a:gdLst>
                  <a:gd fmla="*/ 7 w 16" name="T0"/>
                  <a:gd fmla="*/ 0 h 14" name="T1"/>
                  <a:gd fmla="*/ 9 w 16" name="T2"/>
                  <a:gd fmla="*/ 1 h 14" name="T3"/>
                  <a:gd fmla="*/ 8 w 16" name="T4"/>
                  <a:gd fmla="*/ 4 h 14" name="T5"/>
                  <a:gd fmla="*/ 10 w 16" name="T6"/>
                  <a:gd fmla="*/ 5 h 14" name="T7"/>
                  <a:gd fmla="*/ 13 w 16" name="T8"/>
                  <a:gd fmla="*/ 6 h 14" name="T9"/>
                  <a:gd fmla="*/ 13 w 16" name="T10"/>
                  <a:gd fmla="*/ 8 h 14" name="T11"/>
                  <a:gd fmla="*/ 15 w 16" name="T12"/>
                  <a:gd fmla="*/ 8 h 14" name="T13"/>
                  <a:gd fmla="*/ 16 w 16" name="T14"/>
                  <a:gd fmla="*/ 10 h 14" name="T15"/>
                  <a:gd fmla="*/ 15 w 16" name="T16"/>
                  <a:gd fmla="*/ 13 h 14" name="T17"/>
                  <a:gd fmla="*/ 14 w 16" name="T18"/>
                  <a:gd fmla="*/ 12 h 14" name="T19"/>
                  <a:gd fmla="*/ 11 w 16" name="T20"/>
                  <a:gd fmla="*/ 12 h 14" name="T21"/>
                  <a:gd fmla="*/ 9 w 16" name="T22"/>
                  <a:gd fmla="*/ 14 h 14" name="T23"/>
                  <a:gd fmla="*/ 8 w 16" name="T24"/>
                  <a:gd fmla="*/ 12 h 14" name="T25"/>
                  <a:gd fmla="*/ 6 w 16" name="T26"/>
                  <a:gd fmla="*/ 12 h 14" name="T27"/>
                  <a:gd fmla="*/ 4 w 16" name="T28"/>
                  <a:gd fmla="*/ 10 h 14" name="T29"/>
                  <a:gd fmla="*/ 0 w 16" name="T30"/>
                  <a:gd fmla="*/ 10 h 14" name="T31"/>
                  <a:gd fmla="*/ 1 w 16" name="T32"/>
                  <a:gd fmla="*/ 8 h 14" name="T33"/>
                  <a:gd fmla="*/ 3 w 16" name="T34"/>
                  <a:gd fmla="*/ 7 h 14" name="T35"/>
                  <a:gd fmla="*/ 4 w 16" name="T36"/>
                  <a:gd fmla="*/ 5 h 14" name="T37"/>
                  <a:gd fmla="*/ 4 w 16" name="T38"/>
                  <a:gd fmla="*/ 2 h 14" name="T39"/>
                  <a:gd fmla="*/ 5 w 16" name="T40"/>
                  <a:gd fmla="*/ 2 h 14" name="T41"/>
                  <a:gd fmla="*/ 5 w 16" name="T42"/>
                  <a:gd fmla="*/ 1 h 14" name="T43"/>
                  <a:gd fmla="*/ 7 w 16" name="T44"/>
                  <a:gd fmla="*/ 0 h 14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4" w="16">
                    <a:moveTo>
                      <a:pt x="7" y="0"/>
                    </a:moveTo>
                    <a:cubicBezTo>
                      <a:pt x="8" y="1"/>
                      <a:pt x="8" y="1"/>
                      <a:pt x="9" y="1"/>
                    </a:cubicBezTo>
                    <a:cubicBezTo>
                      <a:pt x="8" y="2"/>
                      <a:pt x="7" y="2"/>
                      <a:pt x="8" y="4"/>
                    </a:cubicBezTo>
                    <a:cubicBezTo>
                      <a:pt x="8" y="5"/>
                      <a:pt x="10" y="4"/>
                      <a:pt x="10" y="5"/>
                    </a:cubicBezTo>
                    <a:cubicBezTo>
                      <a:pt x="11" y="5"/>
                      <a:pt x="11" y="6"/>
                      <a:pt x="13" y="6"/>
                    </a:cubicBezTo>
                    <a:cubicBezTo>
                      <a:pt x="14" y="7"/>
                      <a:pt x="15" y="7"/>
                      <a:pt x="13" y="8"/>
                    </a:cubicBezTo>
                    <a:cubicBezTo>
                      <a:pt x="13" y="9"/>
                      <a:pt x="14" y="8"/>
                      <a:pt x="15" y="8"/>
                    </a:cubicBezTo>
                    <a:cubicBezTo>
                      <a:pt x="15" y="9"/>
                      <a:pt x="14" y="11"/>
                      <a:pt x="16" y="10"/>
                    </a:cubicBezTo>
                    <a:cubicBezTo>
                      <a:pt x="16" y="12"/>
                      <a:pt x="14" y="11"/>
                      <a:pt x="15" y="13"/>
                    </a:cubicBezTo>
                    <a:cubicBezTo>
                      <a:pt x="14" y="13"/>
                      <a:pt x="14" y="12"/>
                      <a:pt x="14" y="12"/>
                    </a:cubicBezTo>
                    <a:cubicBezTo>
                      <a:pt x="12" y="12"/>
                      <a:pt x="13" y="12"/>
                      <a:pt x="11" y="12"/>
                    </a:cubicBezTo>
                    <a:cubicBezTo>
                      <a:pt x="10" y="12"/>
                      <a:pt x="9" y="12"/>
                      <a:pt x="9" y="14"/>
                    </a:cubicBezTo>
                    <a:cubicBezTo>
                      <a:pt x="8" y="14"/>
                      <a:pt x="8" y="13"/>
                      <a:pt x="8" y="12"/>
                    </a:cubicBezTo>
                    <a:cubicBezTo>
                      <a:pt x="7" y="12"/>
                      <a:pt x="6" y="12"/>
                      <a:pt x="6" y="12"/>
                    </a:cubicBezTo>
                    <a:cubicBezTo>
                      <a:pt x="6" y="11"/>
                      <a:pt x="5" y="10"/>
                      <a:pt x="4" y="10"/>
                    </a:cubicBezTo>
                    <a:cubicBezTo>
                      <a:pt x="2" y="10"/>
                      <a:pt x="2" y="11"/>
                      <a:pt x="0" y="10"/>
                    </a:cubicBezTo>
                    <a:cubicBezTo>
                      <a:pt x="1" y="10"/>
                      <a:pt x="1" y="9"/>
                      <a:pt x="1" y="8"/>
                    </a:cubicBezTo>
                    <a:cubicBezTo>
                      <a:pt x="2" y="9"/>
                      <a:pt x="1" y="7"/>
                      <a:pt x="3" y="7"/>
                    </a:cubicBezTo>
                    <a:cubicBezTo>
                      <a:pt x="2" y="6"/>
                      <a:pt x="4" y="6"/>
                      <a:pt x="4" y="5"/>
                    </a:cubicBezTo>
                    <a:cubicBezTo>
                      <a:pt x="4" y="4"/>
                      <a:pt x="4" y="3"/>
                      <a:pt x="4" y="2"/>
                    </a:cubicBezTo>
                    <a:cubicBezTo>
                      <a:pt x="5" y="2"/>
                      <a:pt x="5" y="3"/>
                      <a:pt x="5" y="2"/>
                    </a:cubicBezTo>
                    <a:cubicBezTo>
                      <a:pt x="6" y="2"/>
                      <a:pt x="5" y="2"/>
                      <a:pt x="5" y="1"/>
                    </a:cubicBezTo>
                    <a:cubicBezTo>
                      <a:pt x="6" y="1"/>
                      <a:pt x="7" y="1"/>
                      <a:pt x="7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1" name="Freeform 47"/>
              <p:cNvSpPr/>
              <p:nvPr/>
            </p:nvSpPr>
            <p:spPr bwMode="auto">
              <a:xfrm>
                <a:off x="3235325" y="2146300"/>
                <a:ext cx="20638" cy="28575"/>
              </a:xfrm>
              <a:custGeom>
                <a:gdLst>
                  <a:gd fmla="*/ 0 w 3" name="T0"/>
                  <a:gd fmla="*/ 1 h 4" name="T1"/>
                  <a:gd fmla="*/ 3 w 3" name="T2"/>
                  <a:gd fmla="*/ 2 h 4" name="T3"/>
                  <a:gd fmla="*/ 0 w 3" name="T4"/>
                  <a:gd fmla="*/ 1 h 4" name="T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b="b" l="0" r="r" t="0"/>
                <a:pathLst>
                  <a:path h="4" w="3">
                    <a:moveTo>
                      <a:pt x="0" y="1"/>
                    </a:moveTo>
                    <a:cubicBezTo>
                      <a:pt x="2" y="0"/>
                      <a:pt x="2" y="2"/>
                      <a:pt x="3" y="2"/>
                    </a:cubicBezTo>
                    <a:cubicBezTo>
                      <a:pt x="3" y="4"/>
                      <a:pt x="0" y="2"/>
                      <a:pt x="0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2" name="Freeform 82"/>
              <p:cNvSpPr/>
              <p:nvPr/>
            </p:nvSpPr>
            <p:spPr bwMode="auto">
              <a:xfrm>
                <a:off x="3095625" y="1250950"/>
                <a:ext cx="909638" cy="681038"/>
              </a:xfrm>
              <a:custGeom>
                <a:gdLst>
                  <a:gd fmla="*/ 93 w 131" name="T0"/>
                  <a:gd fmla="*/ 11 h 98" name="T1"/>
                  <a:gd fmla="*/ 98 w 131" name="T2"/>
                  <a:gd fmla="*/ 12 h 98" name="T3"/>
                  <a:gd fmla="*/ 106 w 131" name="T4"/>
                  <a:gd fmla="*/ 10 h 98" name="T5"/>
                  <a:gd fmla="*/ 110 w 131" name="T6"/>
                  <a:gd fmla="*/ 11 h 98" name="T7"/>
                  <a:gd fmla="*/ 109 w 131" name="T8"/>
                  <a:gd fmla="*/ 12 h 98" name="T9"/>
                  <a:gd fmla="*/ 123 w 131" name="T10"/>
                  <a:gd fmla="*/ 10 h 98" name="T11"/>
                  <a:gd fmla="*/ 131 w 131" name="T12"/>
                  <a:gd fmla="*/ 11 h 98" name="T13"/>
                  <a:gd fmla="*/ 121 w 131" name="T14"/>
                  <a:gd fmla="*/ 16 h 98" name="T15"/>
                  <a:gd fmla="*/ 118 w 131" name="T16"/>
                  <a:gd fmla="*/ 20 h 98" name="T17"/>
                  <a:gd fmla="*/ 113 w 131" name="T18"/>
                  <a:gd fmla="*/ 25 h 98" name="T19"/>
                  <a:gd fmla="*/ 115 w 131" name="T20"/>
                  <a:gd fmla="*/ 30 h 98" name="T21"/>
                  <a:gd fmla="*/ 111 w 131" name="T22"/>
                  <a:gd fmla="*/ 35 h 98" name="T23"/>
                  <a:gd fmla="*/ 115 w 131" name="T24"/>
                  <a:gd fmla="*/ 41 h 98" name="T25"/>
                  <a:gd fmla="*/ 112 w 131" name="T26"/>
                  <a:gd fmla="*/ 46 h 98" name="T27"/>
                  <a:gd fmla="*/ 108 w 131" name="T28"/>
                  <a:gd fmla="*/ 50 h 98" name="T29"/>
                  <a:gd fmla="*/ 113 w 131" name="T30"/>
                  <a:gd fmla="*/ 60 h 98" name="T31"/>
                  <a:gd fmla="*/ 105 w 131" name="T32"/>
                  <a:gd fmla="*/ 59 h 98" name="T33"/>
                  <a:gd fmla="*/ 104 w 131" name="T34"/>
                  <a:gd fmla="*/ 62 h 98" name="T35"/>
                  <a:gd fmla="*/ 101 w 131" name="T36"/>
                  <a:gd fmla="*/ 67 h 98" name="T37"/>
                  <a:gd fmla="*/ 92 w 131" name="T38"/>
                  <a:gd fmla="*/ 69 h 98" name="T39"/>
                  <a:gd fmla="*/ 88 w 131" name="T40"/>
                  <a:gd fmla="*/ 72 h 98" name="T41"/>
                  <a:gd fmla="*/ 85 w 131" name="T42"/>
                  <a:gd fmla="*/ 75 h 98" name="T43"/>
                  <a:gd fmla="*/ 73 w 131" name="T44"/>
                  <a:gd fmla="*/ 78 h 98" name="T45"/>
                  <a:gd fmla="*/ 70 w 131" name="T46"/>
                  <a:gd fmla="*/ 83 h 98" name="T47"/>
                  <a:gd fmla="*/ 67 w 131" name="T48"/>
                  <a:gd fmla="*/ 87 h 98" name="T49"/>
                  <a:gd fmla="*/ 66 w 131" name="T50"/>
                  <a:gd fmla="*/ 92 h 98" name="T51"/>
                  <a:gd fmla="*/ 59 w 131" name="T52"/>
                  <a:gd fmla="*/ 96 h 98" name="T53"/>
                  <a:gd fmla="*/ 52 w 131" name="T54"/>
                  <a:gd fmla="*/ 92 h 98" name="T55"/>
                  <a:gd fmla="*/ 47 w 131" name="T56"/>
                  <a:gd fmla="*/ 87 h 98" name="T57"/>
                  <a:gd fmla="*/ 45 w 131" name="T58"/>
                  <a:gd fmla="*/ 83 h 98" name="T59"/>
                  <a:gd fmla="*/ 43 w 131" name="T60"/>
                  <a:gd fmla="*/ 75 h 98" name="T61"/>
                  <a:gd fmla="*/ 44 w 131" name="T62"/>
                  <a:gd fmla="*/ 73 h 98" name="T63"/>
                  <a:gd fmla="*/ 47 w 131" name="T64"/>
                  <a:gd fmla="*/ 68 h 98" name="T65"/>
                  <a:gd fmla="*/ 45 w 131" name="T66"/>
                  <a:gd fmla="*/ 63 h 98" name="T67"/>
                  <a:gd fmla="*/ 46 w 131" name="T68"/>
                  <a:gd fmla="*/ 59 h 98" name="T69"/>
                  <a:gd fmla="*/ 41 w 131" name="T70"/>
                  <a:gd fmla="*/ 57 h 98" name="T71"/>
                  <a:gd fmla="*/ 37 w 131" name="T72"/>
                  <a:gd fmla="*/ 50 h 98" name="T73"/>
                  <a:gd fmla="*/ 33 w 131" name="T74"/>
                  <a:gd fmla="*/ 43 h 98" name="T75"/>
                  <a:gd fmla="*/ 24 w 131" name="T76"/>
                  <a:gd fmla="*/ 38 h 98" name="T77"/>
                  <a:gd fmla="*/ 11 w 131" name="T78"/>
                  <a:gd fmla="*/ 38 h 98" name="T79"/>
                  <a:gd fmla="*/ 11 w 131" name="T80"/>
                  <a:gd fmla="*/ 35 h 98" name="T81"/>
                  <a:gd fmla="*/ 5 w 131" name="T82"/>
                  <a:gd fmla="*/ 30 h 98" name="T83"/>
                  <a:gd fmla="*/ 8 w 131" name="T84"/>
                  <a:gd fmla="*/ 26 h 98" name="T85"/>
                  <a:gd fmla="*/ 14 w 131" name="T86"/>
                  <a:gd fmla="*/ 23 h 98" name="T87"/>
                  <a:gd fmla="*/ 15 w 131" name="T88"/>
                  <a:gd fmla="*/ 20 h 98" name="T89"/>
                  <a:gd fmla="*/ 14 w 131" name="T90"/>
                  <a:gd fmla="*/ 18 h 98" name="T91"/>
                  <a:gd fmla="*/ 19 w 131" name="T92"/>
                  <a:gd fmla="*/ 16 h 98" name="T93"/>
                  <a:gd fmla="*/ 24 w 131" name="T94"/>
                  <a:gd fmla="*/ 11 h 98" name="T95"/>
                  <a:gd fmla="*/ 40 w 131" name="T96"/>
                  <a:gd fmla="*/ 9 h 98" name="T97"/>
                  <a:gd fmla="*/ 47 w 131" name="T98"/>
                  <a:gd fmla="*/ 11 h 98" name="T99"/>
                  <a:gd fmla="*/ 54 w 131" name="T100"/>
                  <a:gd fmla="*/ 7 h 98" name="T101"/>
                  <a:gd fmla="*/ 61 w 131" name="T102"/>
                  <a:gd fmla="*/ 7 h 98" name="T103"/>
                  <a:gd fmla="*/ 63 w 131" name="T104"/>
                  <a:gd fmla="*/ 4 h 98" name="T105"/>
                  <a:gd fmla="*/ 75 w 131" name="T106"/>
                  <a:gd fmla="*/ 1 h 98" name="T107"/>
                  <a:gd fmla="*/ 92 w 131" name="T108"/>
                  <a:gd fmla="*/ 1 h 98" name="T109"/>
                  <a:gd fmla="*/ 105 w 131" name="T110"/>
                  <a:gd fmla="*/ 5 h 98" name="T111"/>
                  <a:gd fmla="*/ 109 w 131" name="T112"/>
                  <a:gd fmla="*/ 8 h 98" name="T113"/>
                  <a:gd fmla="*/ 91 w 131" name="T114"/>
                  <a:gd fmla="*/ 9 h 98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98" w="131">
                    <a:moveTo>
                      <a:pt x="88" y="10"/>
                    </a:moveTo>
                    <a:cubicBezTo>
                      <a:pt x="89" y="11"/>
                      <a:pt x="89" y="10"/>
                      <a:pt x="89" y="11"/>
                    </a:cubicBezTo>
                    <a:cubicBezTo>
                      <a:pt x="90" y="12"/>
                      <a:pt x="91" y="11"/>
                      <a:pt x="91" y="11"/>
                    </a:cubicBezTo>
                    <a:cubicBezTo>
                      <a:pt x="92" y="11"/>
                      <a:pt x="92" y="11"/>
                      <a:pt x="93" y="11"/>
                    </a:cubicBezTo>
                    <a:cubicBezTo>
                      <a:pt x="93" y="11"/>
                      <a:pt x="93" y="11"/>
                      <a:pt x="94" y="11"/>
                    </a:cubicBezTo>
                    <a:cubicBezTo>
                      <a:pt x="94" y="11"/>
                      <a:pt x="95" y="11"/>
                      <a:pt x="95" y="11"/>
                    </a:cubicBezTo>
                    <a:cubicBezTo>
                      <a:pt x="97" y="10"/>
                      <a:pt x="100" y="9"/>
                      <a:pt x="101" y="10"/>
                    </a:cubicBezTo>
                    <a:cubicBezTo>
                      <a:pt x="101" y="11"/>
                      <a:pt x="98" y="11"/>
                      <a:pt x="98" y="12"/>
                    </a:cubicBezTo>
                    <a:cubicBezTo>
                      <a:pt x="98" y="13"/>
                      <a:pt x="99" y="12"/>
                      <a:pt x="99" y="12"/>
                    </a:cubicBezTo>
                    <a:cubicBezTo>
                      <a:pt x="100" y="12"/>
                      <a:pt x="100" y="12"/>
                      <a:pt x="102" y="12"/>
                    </a:cubicBezTo>
                    <a:cubicBezTo>
                      <a:pt x="102" y="12"/>
                      <a:pt x="102" y="11"/>
                      <a:pt x="103" y="11"/>
                    </a:cubicBezTo>
                    <a:cubicBezTo>
                      <a:pt x="103" y="11"/>
                      <a:pt x="105" y="10"/>
                      <a:pt x="106" y="10"/>
                    </a:cubicBezTo>
                    <a:cubicBezTo>
                      <a:pt x="107" y="12"/>
                      <a:pt x="105" y="10"/>
                      <a:pt x="106" y="10"/>
                    </a:cubicBezTo>
                    <a:cubicBezTo>
                      <a:pt x="106" y="10"/>
                      <a:pt x="108" y="10"/>
                      <a:pt x="108" y="10"/>
                    </a:cubicBezTo>
                    <a:cubicBezTo>
                      <a:pt x="108" y="9"/>
                      <a:pt x="109" y="9"/>
                      <a:pt x="110" y="9"/>
                    </a:cubicBezTo>
                    <a:cubicBezTo>
                      <a:pt x="110" y="10"/>
                      <a:pt x="110" y="11"/>
                      <a:pt x="110" y="11"/>
                    </a:cubicBezTo>
                    <a:cubicBezTo>
                      <a:pt x="109" y="11"/>
                      <a:pt x="109" y="11"/>
                      <a:pt x="109" y="12"/>
                    </a:cubicBezTo>
                    <a:cubicBezTo>
                      <a:pt x="108" y="12"/>
                      <a:pt x="108" y="14"/>
                      <a:pt x="107" y="13"/>
                    </a:cubicBezTo>
                    <a:cubicBezTo>
                      <a:pt x="107" y="15"/>
                      <a:pt x="108" y="13"/>
                      <a:pt x="109" y="13"/>
                    </a:cubicBezTo>
                    <a:cubicBezTo>
                      <a:pt x="109" y="13"/>
                      <a:pt x="109" y="12"/>
                      <a:pt x="109" y="12"/>
                    </a:cubicBezTo>
                    <a:cubicBezTo>
                      <a:pt x="110" y="12"/>
                      <a:pt x="112" y="12"/>
                      <a:pt x="112" y="11"/>
                    </a:cubicBezTo>
                    <a:cubicBezTo>
                      <a:pt x="113" y="13"/>
                      <a:pt x="116" y="10"/>
                      <a:pt x="117" y="12"/>
                    </a:cubicBezTo>
                    <a:cubicBezTo>
                      <a:pt x="118" y="11"/>
                      <a:pt x="118" y="11"/>
                      <a:pt x="119" y="10"/>
                    </a:cubicBezTo>
                    <a:cubicBezTo>
                      <a:pt x="121" y="11"/>
                      <a:pt x="122" y="10"/>
                      <a:pt x="123" y="10"/>
                    </a:cubicBezTo>
                    <a:cubicBezTo>
                      <a:pt x="123" y="10"/>
                      <a:pt x="123" y="10"/>
                      <a:pt x="124" y="10"/>
                    </a:cubicBezTo>
                    <a:cubicBezTo>
                      <a:pt x="124" y="10"/>
                      <a:pt x="126" y="10"/>
                      <a:pt x="126" y="10"/>
                    </a:cubicBezTo>
                    <a:cubicBezTo>
                      <a:pt x="127" y="11"/>
                      <a:pt x="127" y="10"/>
                      <a:pt x="127" y="10"/>
                    </a:cubicBezTo>
                    <a:cubicBezTo>
                      <a:pt x="128" y="10"/>
                      <a:pt x="129" y="11"/>
                      <a:pt x="131" y="11"/>
                    </a:cubicBezTo>
                    <a:cubicBezTo>
                      <a:pt x="131" y="12"/>
                      <a:pt x="130" y="12"/>
                      <a:pt x="129" y="12"/>
                    </a:cubicBezTo>
                    <a:cubicBezTo>
                      <a:pt x="129" y="12"/>
                      <a:pt x="129" y="13"/>
                      <a:pt x="128" y="13"/>
                    </a:cubicBezTo>
                    <a:cubicBezTo>
                      <a:pt x="127" y="14"/>
                      <a:pt x="125" y="14"/>
                      <a:pt x="125" y="15"/>
                    </a:cubicBezTo>
                    <a:cubicBezTo>
                      <a:pt x="123" y="15"/>
                      <a:pt x="122" y="15"/>
                      <a:pt x="121" y="16"/>
                    </a:cubicBezTo>
                    <a:cubicBezTo>
                      <a:pt x="122" y="17"/>
                      <a:pt x="123" y="17"/>
                      <a:pt x="120" y="17"/>
                    </a:cubicBezTo>
                    <a:cubicBezTo>
                      <a:pt x="121" y="18"/>
                      <a:pt x="121" y="18"/>
                      <a:pt x="122" y="18"/>
                    </a:cubicBezTo>
                    <a:cubicBezTo>
                      <a:pt x="121" y="19"/>
                      <a:pt x="119" y="19"/>
                      <a:pt x="118" y="21"/>
                    </a:cubicBezTo>
                    <a:cubicBezTo>
                      <a:pt x="117" y="21"/>
                      <a:pt x="119" y="20"/>
                      <a:pt x="118" y="20"/>
                    </a:cubicBezTo>
                    <a:cubicBezTo>
                      <a:pt x="118" y="20"/>
                      <a:pt x="117" y="21"/>
                      <a:pt x="116" y="21"/>
                    </a:cubicBezTo>
                    <a:cubicBezTo>
                      <a:pt x="116" y="21"/>
                      <a:pt x="116" y="21"/>
                      <a:pt x="117" y="21"/>
                    </a:cubicBezTo>
                    <a:cubicBezTo>
                      <a:pt x="115" y="22"/>
                      <a:pt x="116" y="22"/>
                      <a:pt x="116" y="24"/>
                    </a:cubicBezTo>
                    <a:cubicBezTo>
                      <a:pt x="116" y="25"/>
                      <a:pt x="114" y="25"/>
                      <a:pt x="113" y="25"/>
                    </a:cubicBezTo>
                    <a:cubicBezTo>
                      <a:pt x="113" y="25"/>
                      <a:pt x="114" y="26"/>
                      <a:pt x="113" y="27"/>
                    </a:cubicBezTo>
                    <a:cubicBezTo>
                      <a:pt x="113" y="27"/>
                      <a:pt x="112" y="27"/>
                      <a:pt x="111" y="27"/>
                    </a:cubicBezTo>
                    <a:cubicBezTo>
                      <a:pt x="112" y="28"/>
                      <a:pt x="112" y="28"/>
                      <a:pt x="112" y="29"/>
                    </a:cubicBezTo>
                    <a:cubicBezTo>
                      <a:pt x="113" y="30"/>
                      <a:pt x="114" y="29"/>
                      <a:pt x="115" y="30"/>
                    </a:cubicBezTo>
                    <a:cubicBezTo>
                      <a:pt x="115" y="30"/>
                      <a:pt x="114" y="31"/>
                      <a:pt x="115" y="31"/>
                    </a:cubicBezTo>
                    <a:cubicBezTo>
                      <a:pt x="115" y="31"/>
                      <a:pt x="116" y="31"/>
                      <a:pt x="116" y="31"/>
                    </a:cubicBezTo>
                    <a:cubicBezTo>
                      <a:pt x="116" y="32"/>
                      <a:pt x="117" y="33"/>
                      <a:pt x="117" y="34"/>
                    </a:cubicBezTo>
                    <a:cubicBezTo>
                      <a:pt x="115" y="34"/>
                      <a:pt x="113" y="34"/>
                      <a:pt x="111" y="35"/>
                    </a:cubicBezTo>
                    <a:cubicBezTo>
                      <a:pt x="113" y="36"/>
                      <a:pt x="114" y="38"/>
                      <a:pt x="117" y="37"/>
                    </a:cubicBezTo>
                    <a:cubicBezTo>
                      <a:pt x="116" y="38"/>
                      <a:pt x="117" y="38"/>
                      <a:pt x="118" y="38"/>
                    </a:cubicBezTo>
                    <a:cubicBezTo>
                      <a:pt x="118" y="40"/>
                      <a:pt x="117" y="39"/>
                      <a:pt x="117" y="40"/>
                    </a:cubicBezTo>
                    <a:cubicBezTo>
                      <a:pt x="117" y="41"/>
                      <a:pt x="116" y="41"/>
                      <a:pt x="115" y="41"/>
                    </a:cubicBezTo>
                    <a:cubicBezTo>
                      <a:pt x="115" y="43"/>
                      <a:pt x="117" y="42"/>
                      <a:pt x="117" y="44"/>
                    </a:cubicBezTo>
                    <a:cubicBezTo>
                      <a:pt x="116" y="44"/>
                      <a:pt x="116" y="44"/>
                      <a:pt x="116" y="44"/>
                    </a:cubicBezTo>
                    <a:cubicBezTo>
                      <a:pt x="116" y="46"/>
                      <a:pt x="114" y="44"/>
                      <a:pt x="113" y="44"/>
                    </a:cubicBezTo>
                    <a:cubicBezTo>
                      <a:pt x="112" y="44"/>
                      <a:pt x="113" y="46"/>
                      <a:pt x="112" y="46"/>
                    </a:cubicBezTo>
                    <a:cubicBezTo>
                      <a:pt x="112" y="47"/>
                      <a:pt x="112" y="47"/>
                      <a:pt x="113" y="47"/>
                    </a:cubicBezTo>
                    <a:cubicBezTo>
                      <a:pt x="113" y="48"/>
                      <a:pt x="112" y="48"/>
                      <a:pt x="111" y="48"/>
                    </a:cubicBezTo>
                    <a:cubicBezTo>
                      <a:pt x="109" y="48"/>
                      <a:pt x="108" y="49"/>
                      <a:pt x="107" y="50"/>
                    </a:cubicBezTo>
                    <a:cubicBezTo>
                      <a:pt x="107" y="50"/>
                      <a:pt x="108" y="50"/>
                      <a:pt x="108" y="50"/>
                    </a:cubicBezTo>
                    <a:cubicBezTo>
                      <a:pt x="109" y="50"/>
                      <a:pt x="109" y="52"/>
                      <a:pt x="110" y="52"/>
                    </a:cubicBezTo>
                    <a:cubicBezTo>
                      <a:pt x="111" y="53"/>
                      <a:pt x="109" y="53"/>
                      <a:pt x="109" y="53"/>
                    </a:cubicBezTo>
                    <a:cubicBezTo>
                      <a:pt x="109" y="54"/>
                      <a:pt x="110" y="56"/>
                      <a:pt x="109" y="56"/>
                    </a:cubicBezTo>
                    <a:cubicBezTo>
                      <a:pt x="109" y="58"/>
                      <a:pt x="113" y="57"/>
                      <a:pt x="113" y="60"/>
                    </a:cubicBezTo>
                    <a:cubicBezTo>
                      <a:pt x="113" y="60"/>
                      <a:pt x="111" y="60"/>
                      <a:pt x="111" y="59"/>
                    </a:cubicBezTo>
                    <a:cubicBezTo>
                      <a:pt x="111" y="59"/>
                      <a:pt x="111" y="60"/>
                      <a:pt x="111" y="60"/>
                    </a:cubicBezTo>
                    <a:cubicBezTo>
                      <a:pt x="110" y="61"/>
                      <a:pt x="109" y="61"/>
                      <a:pt x="107" y="61"/>
                    </a:cubicBezTo>
                    <a:cubicBezTo>
                      <a:pt x="107" y="59"/>
                      <a:pt x="104" y="61"/>
                      <a:pt x="105" y="59"/>
                    </a:cubicBezTo>
                    <a:cubicBezTo>
                      <a:pt x="103" y="58"/>
                      <a:pt x="103" y="60"/>
                      <a:pt x="102" y="59"/>
                    </a:cubicBezTo>
                    <a:cubicBezTo>
                      <a:pt x="102" y="60"/>
                      <a:pt x="102" y="60"/>
                      <a:pt x="101" y="60"/>
                    </a:cubicBezTo>
                    <a:cubicBezTo>
                      <a:pt x="101" y="61"/>
                      <a:pt x="104" y="61"/>
                      <a:pt x="102" y="61"/>
                    </a:cubicBezTo>
                    <a:cubicBezTo>
                      <a:pt x="102" y="62"/>
                      <a:pt x="103" y="62"/>
                      <a:pt x="104" y="62"/>
                    </a:cubicBezTo>
                    <a:cubicBezTo>
                      <a:pt x="106" y="62"/>
                      <a:pt x="107" y="63"/>
                      <a:pt x="109" y="62"/>
                    </a:cubicBezTo>
                    <a:cubicBezTo>
                      <a:pt x="108" y="64"/>
                      <a:pt x="106" y="65"/>
                      <a:pt x="105" y="67"/>
                    </a:cubicBezTo>
                    <a:cubicBezTo>
                      <a:pt x="104" y="66"/>
                      <a:pt x="103" y="67"/>
                      <a:pt x="102" y="67"/>
                    </a:cubicBezTo>
                    <a:cubicBezTo>
                      <a:pt x="102" y="67"/>
                      <a:pt x="101" y="67"/>
                      <a:pt x="101" y="67"/>
                    </a:cubicBezTo>
                    <a:cubicBezTo>
                      <a:pt x="100" y="68"/>
                      <a:pt x="100" y="67"/>
                      <a:pt x="100" y="67"/>
                    </a:cubicBezTo>
                    <a:cubicBezTo>
                      <a:pt x="98" y="67"/>
                      <a:pt x="97" y="68"/>
                      <a:pt x="95" y="68"/>
                    </a:cubicBezTo>
                    <a:cubicBezTo>
                      <a:pt x="94" y="68"/>
                      <a:pt x="95" y="69"/>
                      <a:pt x="95" y="69"/>
                    </a:cubicBezTo>
                    <a:cubicBezTo>
                      <a:pt x="94" y="70"/>
                      <a:pt x="94" y="69"/>
                      <a:pt x="92" y="69"/>
                    </a:cubicBezTo>
                    <a:cubicBezTo>
                      <a:pt x="92" y="70"/>
                      <a:pt x="93" y="70"/>
                      <a:pt x="93" y="70"/>
                    </a:cubicBezTo>
                    <a:cubicBezTo>
                      <a:pt x="93" y="71"/>
                      <a:pt x="89" y="71"/>
                      <a:pt x="90" y="69"/>
                    </a:cubicBezTo>
                    <a:cubicBezTo>
                      <a:pt x="90" y="70"/>
                      <a:pt x="88" y="70"/>
                      <a:pt x="88" y="70"/>
                    </a:cubicBezTo>
                    <a:cubicBezTo>
                      <a:pt x="88" y="70"/>
                      <a:pt x="88" y="72"/>
                      <a:pt x="88" y="72"/>
                    </a:cubicBezTo>
                    <a:cubicBezTo>
                      <a:pt x="88" y="72"/>
                      <a:pt x="86" y="71"/>
                      <a:pt x="86" y="72"/>
                    </a:cubicBezTo>
                    <a:cubicBezTo>
                      <a:pt x="86" y="72"/>
                      <a:pt x="87" y="73"/>
                      <a:pt x="87" y="74"/>
                    </a:cubicBezTo>
                    <a:cubicBezTo>
                      <a:pt x="86" y="74"/>
                      <a:pt x="86" y="74"/>
                      <a:pt x="85" y="74"/>
                    </a:cubicBezTo>
                    <a:cubicBezTo>
                      <a:pt x="85" y="75"/>
                      <a:pt x="85" y="75"/>
                      <a:pt x="85" y="75"/>
                    </a:cubicBezTo>
                    <a:cubicBezTo>
                      <a:pt x="85" y="75"/>
                      <a:pt x="84" y="75"/>
                      <a:pt x="84" y="75"/>
                    </a:cubicBezTo>
                    <a:cubicBezTo>
                      <a:pt x="83" y="75"/>
                      <a:pt x="84" y="76"/>
                      <a:pt x="84" y="76"/>
                    </a:cubicBezTo>
                    <a:cubicBezTo>
                      <a:pt x="83" y="77"/>
                      <a:pt x="81" y="76"/>
                      <a:pt x="81" y="78"/>
                    </a:cubicBezTo>
                    <a:cubicBezTo>
                      <a:pt x="79" y="78"/>
                      <a:pt x="76" y="79"/>
                      <a:pt x="73" y="78"/>
                    </a:cubicBezTo>
                    <a:cubicBezTo>
                      <a:pt x="72" y="79"/>
                      <a:pt x="72" y="82"/>
                      <a:pt x="70" y="81"/>
                    </a:cubicBezTo>
                    <a:cubicBezTo>
                      <a:pt x="70" y="81"/>
                      <a:pt x="71" y="81"/>
                      <a:pt x="71" y="82"/>
                    </a:cubicBezTo>
                    <a:cubicBezTo>
                      <a:pt x="71" y="82"/>
                      <a:pt x="70" y="82"/>
                      <a:pt x="70" y="82"/>
                    </a:cubicBezTo>
                    <a:cubicBezTo>
                      <a:pt x="70" y="82"/>
                      <a:pt x="70" y="83"/>
                      <a:pt x="70" y="83"/>
                    </a:cubicBezTo>
                    <a:cubicBezTo>
                      <a:pt x="70" y="83"/>
                      <a:pt x="70" y="83"/>
                      <a:pt x="70" y="84"/>
                    </a:cubicBezTo>
                    <a:cubicBezTo>
                      <a:pt x="70" y="84"/>
                      <a:pt x="68" y="86"/>
                      <a:pt x="69" y="86"/>
                    </a:cubicBezTo>
                    <a:cubicBezTo>
                      <a:pt x="69" y="87"/>
                      <a:pt x="68" y="86"/>
                      <a:pt x="68" y="86"/>
                    </a:cubicBezTo>
                    <a:cubicBezTo>
                      <a:pt x="68" y="87"/>
                      <a:pt x="67" y="87"/>
                      <a:pt x="67" y="87"/>
                    </a:cubicBezTo>
                    <a:cubicBezTo>
                      <a:pt x="67" y="88"/>
                      <a:pt x="67" y="88"/>
                      <a:pt x="67" y="89"/>
                    </a:cubicBezTo>
                    <a:cubicBezTo>
                      <a:pt x="66" y="89"/>
                      <a:pt x="67" y="90"/>
                      <a:pt x="67" y="91"/>
                    </a:cubicBezTo>
                    <a:cubicBezTo>
                      <a:pt x="67" y="91"/>
                      <a:pt x="66" y="91"/>
                      <a:pt x="65" y="91"/>
                    </a:cubicBezTo>
                    <a:cubicBezTo>
                      <a:pt x="65" y="91"/>
                      <a:pt x="66" y="91"/>
                      <a:pt x="66" y="92"/>
                    </a:cubicBezTo>
                    <a:cubicBezTo>
                      <a:pt x="66" y="93"/>
                      <a:pt x="66" y="93"/>
                      <a:pt x="65" y="93"/>
                    </a:cubicBezTo>
                    <a:cubicBezTo>
                      <a:pt x="65" y="94"/>
                      <a:pt x="66" y="95"/>
                      <a:pt x="66" y="94"/>
                    </a:cubicBezTo>
                    <a:cubicBezTo>
                      <a:pt x="65" y="96"/>
                      <a:pt x="64" y="97"/>
                      <a:pt x="63" y="98"/>
                    </a:cubicBezTo>
                    <a:cubicBezTo>
                      <a:pt x="61" y="98"/>
                      <a:pt x="60" y="97"/>
                      <a:pt x="59" y="96"/>
                    </a:cubicBezTo>
                    <a:cubicBezTo>
                      <a:pt x="57" y="98"/>
                      <a:pt x="55" y="95"/>
                      <a:pt x="55" y="95"/>
                    </a:cubicBezTo>
                    <a:cubicBezTo>
                      <a:pt x="54" y="95"/>
                      <a:pt x="54" y="96"/>
                      <a:pt x="54" y="96"/>
                    </a:cubicBezTo>
                    <a:cubicBezTo>
                      <a:pt x="54" y="96"/>
                      <a:pt x="54" y="95"/>
                      <a:pt x="53" y="94"/>
                    </a:cubicBezTo>
                    <a:cubicBezTo>
                      <a:pt x="53" y="94"/>
                      <a:pt x="51" y="94"/>
                      <a:pt x="52" y="92"/>
                    </a:cubicBezTo>
                    <a:cubicBezTo>
                      <a:pt x="51" y="92"/>
                      <a:pt x="50" y="91"/>
                      <a:pt x="49" y="91"/>
                    </a:cubicBezTo>
                    <a:cubicBezTo>
                      <a:pt x="50" y="90"/>
                      <a:pt x="50" y="90"/>
                      <a:pt x="51" y="90"/>
                    </a:cubicBezTo>
                    <a:cubicBezTo>
                      <a:pt x="50" y="89"/>
                      <a:pt x="49" y="89"/>
                      <a:pt x="48" y="89"/>
                    </a:cubicBezTo>
                    <a:cubicBezTo>
                      <a:pt x="48" y="88"/>
                      <a:pt x="48" y="87"/>
                      <a:pt x="47" y="87"/>
                    </a:cubicBezTo>
                    <a:cubicBezTo>
                      <a:pt x="46" y="88"/>
                      <a:pt x="47" y="86"/>
                      <a:pt x="47" y="86"/>
                    </a:cubicBezTo>
                    <a:cubicBezTo>
                      <a:pt x="47" y="86"/>
                      <a:pt x="47" y="86"/>
                      <a:pt x="46" y="86"/>
                    </a:cubicBezTo>
                    <a:cubicBezTo>
                      <a:pt x="46" y="85"/>
                      <a:pt x="47" y="84"/>
                      <a:pt x="46" y="84"/>
                    </a:cubicBezTo>
                    <a:cubicBezTo>
                      <a:pt x="45" y="84"/>
                      <a:pt x="46" y="82"/>
                      <a:pt x="45" y="83"/>
                    </a:cubicBezTo>
                    <a:cubicBezTo>
                      <a:pt x="44" y="83"/>
                      <a:pt x="44" y="82"/>
                      <a:pt x="43" y="82"/>
                    </a:cubicBezTo>
                    <a:cubicBezTo>
                      <a:pt x="43" y="81"/>
                      <a:pt x="44" y="81"/>
                      <a:pt x="44" y="81"/>
                    </a:cubicBezTo>
                    <a:cubicBezTo>
                      <a:pt x="44" y="80"/>
                      <a:pt x="43" y="80"/>
                      <a:pt x="42" y="80"/>
                    </a:cubicBezTo>
                    <a:cubicBezTo>
                      <a:pt x="42" y="78"/>
                      <a:pt x="42" y="77"/>
                      <a:pt x="43" y="75"/>
                    </a:cubicBezTo>
                    <a:cubicBezTo>
                      <a:pt x="41" y="74"/>
                      <a:pt x="44" y="74"/>
                      <a:pt x="41" y="74"/>
                    </a:cubicBezTo>
                    <a:cubicBezTo>
                      <a:pt x="41" y="73"/>
                      <a:pt x="42" y="73"/>
                      <a:pt x="43" y="73"/>
                    </a:cubicBezTo>
                    <a:cubicBezTo>
                      <a:pt x="43" y="73"/>
                      <a:pt x="42" y="72"/>
                      <a:pt x="43" y="72"/>
                    </a:cubicBezTo>
                    <a:cubicBezTo>
                      <a:pt x="43" y="72"/>
                      <a:pt x="43" y="73"/>
                      <a:pt x="44" y="73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5" y="69"/>
                      <a:pt x="45" y="69"/>
                      <a:pt x="45" y="68"/>
                    </a:cubicBezTo>
                    <a:cubicBezTo>
                      <a:pt x="46" y="68"/>
                      <a:pt x="46" y="69"/>
                      <a:pt x="46" y="69"/>
                    </a:cubicBezTo>
                    <a:cubicBezTo>
                      <a:pt x="46" y="69"/>
                      <a:pt x="46" y="68"/>
                      <a:pt x="47" y="68"/>
                    </a:cubicBezTo>
                    <a:cubicBezTo>
                      <a:pt x="48" y="68"/>
                      <a:pt x="47" y="67"/>
                      <a:pt x="47" y="67"/>
                    </a:cubicBezTo>
                    <a:cubicBezTo>
                      <a:pt x="47" y="67"/>
                      <a:pt x="48" y="67"/>
                      <a:pt x="48" y="66"/>
                    </a:cubicBezTo>
                    <a:cubicBezTo>
                      <a:pt x="49" y="65"/>
                      <a:pt x="47" y="65"/>
                      <a:pt x="48" y="63"/>
                    </a:cubicBezTo>
                    <a:cubicBezTo>
                      <a:pt x="46" y="65"/>
                      <a:pt x="49" y="62"/>
                      <a:pt x="45" y="63"/>
                    </a:cubicBezTo>
                    <a:cubicBezTo>
                      <a:pt x="45" y="61"/>
                      <a:pt x="47" y="61"/>
                      <a:pt x="48" y="61"/>
                    </a:cubicBezTo>
                    <a:cubicBezTo>
                      <a:pt x="48" y="61"/>
                      <a:pt x="47" y="61"/>
                      <a:pt x="47" y="60"/>
                    </a:cubicBezTo>
                    <a:cubicBezTo>
                      <a:pt x="47" y="60"/>
                      <a:pt x="47" y="60"/>
                      <a:pt x="46" y="60"/>
                    </a:cubicBezTo>
                    <a:cubicBezTo>
                      <a:pt x="46" y="60"/>
                      <a:pt x="46" y="59"/>
                      <a:pt x="46" y="59"/>
                    </a:cubicBezTo>
                    <a:cubicBezTo>
                      <a:pt x="46" y="58"/>
                      <a:pt x="45" y="58"/>
                      <a:pt x="45" y="58"/>
                    </a:cubicBezTo>
                    <a:cubicBezTo>
                      <a:pt x="44" y="58"/>
                      <a:pt x="44" y="56"/>
                      <a:pt x="43" y="55"/>
                    </a:cubicBezTo>
                    <a:cubicBezTo>
                      <a:pt x="42" y="56"/>
                      <a:pt x="42" y="57"/>
                      <a:pt x="41" y="55"/>
                    </a:cubicBezTo>
                    <a:cubicBezTo>
                      <a:pt x="41" y="56"/>
                      <a:pt x="41" y="56"/>
                      <a:pt x="41" y="57"/>
                    </a:cubicBezTo>
                    <a:cubicBezTo>
                      <a:pt x="38" y="57"/>
                      <a:pt x="38" y="57"/>
                      <a:pt x="38" y="57"/>
                    </a:cubicBezTo>
                    <a:cubicBezTo>
                      <a:pt x="37" y="55"/>
                      <a:pt x="38" y="53"/>
                      <a:pt x="38" y="51"/>
                    </a:cubicBezTo>
                    <a:cubicBezTo>
                      <a:pt x="38" y="50"/>
                      <a:pt x="38" y="50"/>
                      <a:pt x="38" y="49"/>
                    </a:cubicBezTo>
                    <a:cubicBezTo>
                      <a:pt x="37" y="49"/>
                      <a:pt x="37" y="50"/>
                      <a:pt x="37" y="50"/>
                    </a:cubicBezTo>
                    <a:cubicBezTo>
                      <a:pt x="36" y="50"/>
                      <a:pt x="38" y="47"/>
                      <a:pt x="36" y="48"/>
                    </a:cubicBezTo>
                    <a:cubicBezTo>
                      <a:pt x="36" y="47"/>
                      <a:pt x="36" y="47"/>
                      <a:pt x="36" y="46"/>
                    </a:cubicBezTo>
                    <a:cubicBezTo>
                      <a:pt x="36" y="45"/>
                      <a:pt x="35" y="45"/>
                      <a:pt x="34" y="45"/>
                    </a:cubicBezTo>
                    <a:cubicBezTo>
                      <a:pt x="34" y="44"/>
                      <a:pt x="34" y="43"/>
                      <a:pt x="33" y="43"/>
                    </a:cubicBezTo>
                    <a:cubicBezTo>
                      <a:pt x="33" y="42"/>
                      <a:pt x="32" y="42"/>
                      <a:pt x="32" y="41"/>
                    </a:cubicBezTo>
                    <a:cubicBezTo>
                      <a:pt x="32" y="41"/>
                      <a:pt x="31" y="40"/>
                      <a:pt x="31" y="40"/>
                    </a:cubicBezTo>
                    <a:cubicBezTo>
                      <a:pt x="31" y="40"/>
                      <a:pt x="30" y="40"/>
                      <a:pt x="30" y="40"/>
                    </a:cubicBezTo>
                    <a:cubicBezTo>
                      <a:pt x="29" y="39"/>
                      <a:pt x="25" y="40"/>
                      <a:pt x="24" y="38"/>
                    </a:cubicBezTo>
                    <a:cubicBezTo>
                      <a:pt x="22" y="39"/>
                      <a:pt x="17" y="37"/>
                      <a:pt x="16" y="38"/>
                    </a:cubicBezTo>
                    <a:cubicBezTo>
                      <a:pt x="16" y="39"/>
                      <a:pt x="16" y="38"/>
                      <a:pt x="15" y="38"/>
                    </a:cubicBezTo>
                    <a:cubicBezTo>
                      <a:pt x="13" y="38"/>
                      <a:pt x="12" y="39"/>
                      <a:pt x="11" y="39"/>
                    </a:cubicBezTo>
                    <a:cubicBezTo>
                      <a:pt x="11" y="39"/>
                      <a:pt x="11" y="38"/>
                      <a:pt x="11" y="38"/>
                    </a:cubicBezTo>
                    <a:cubicBezTo>
                      <a:pt x="10" y="38"/>
                      <a:pt x="9" y="38"/>
                      <a:pt x="9" y="38"/>
                    </a:cubicBezTo>
                    <a:cubicBezTo>
                      <a:pt x="9" y="37"/>
                      <a:pt x="9" y="37"/>
                      <a:pt x="8" y="37"/>
                    </a:cubicBezTo>
                    <a:cubicBezTo>
                      <a:pt x="8" y="36"/>
                      <a:pt x="9" y="37"/>
                      <a:pt x="9" y="36"/>
                    </a:cubicBezTo>
                    <a:cubicBezTo>
                      <a:pt x="10" y="36"/>
                      <a:pt x="8" y="35"/>
                      <a:pt x="11" y="35"/>
                    </a:cubicBezTo>
                    <a:cubicBezTo>
                      <a:pt x="10" y="34"/>
                      <a:pt x="6" y="35"/>
                      <a:pt x="5" y="34"/>
                    </a:cubicBezTo>
                    <a:cubicBezTo>
                      <a:pt x="6" y="31"/>
                      <a:pt x="9" y="34"/>
                      <a:pt x="11" y="32"/>
                    </a:cubicBezTo>
                    <a:cubicBezTo>
                      <a:pt x="10" y="31"/>
                      <a:pt x="6" y="32"/>
                      <a:pt x="5" y="32"/>
                    </a:cubicBezTo>
                    <a:cubicBezTo>
                      <a:pt x="5" y="31"/>
                      <a:pt x="5" y="31"/>
                      <a:pt x="5" y="30"/>
                    </a:cubicBezTo>
                    <a:cubicBezTo>
                      <a:pt x="5" y="30"/>
                      <a:pt x="5" y="31"/>
                      <a:pt x="5" y="31"/>
                    </a:cubicBezTo>
                    <a:cubicBezTo>
                      <a:pt x="4" y="31"/>
                      <a:pt x="4" y="30"/>
                      <a:pt x="4" y="30"/>
                    </a:cubicBezTo>
                    <a:cubicBezTo>
                      <a:pt x="2" y="30"/>
                      <a:pt x="1" y="29"/>
                      <a:pt x="0" y="29"/>
                    </a:cubicBezTo>
                    <a:cubicBezTo>
                      <a:pt x="1" y="25"/>
                      <a:pt x="5" y="26"/>
                      <a:pt x="8" y="26"/>
                    </a:cubicBezTo>
                    <a:cubicBezTo>
                      <a:pt x="9" y="25"/>
                      <a:pt x="8" y="26"/>
                      <a:pt x="9" y="25"/>
                    </a:cubicBezTo>
                    <a:cubicBezTo>
                      <a:pt x="9" y="25"/>
                      <a:pt x="10" y="24"/>
                      <a:pt x="9" y="25"/>
                    </a:cubicBezTo>
                    <a:cubicBezTo>
                      <a:pt x="11" y="24"/>
                      <a:pt x="13" y="24"/>
                      <a:pt x="14" y="24"/>
                    </a:cubicBezTo>
                    <a:cubicBezTo>
                      <a:pt x="14" y="24"/>
                      <a:pt x="14" y="23"/>
                      <a:pt x="14" y="23"/>
                    </a:cubicBezTo>
                    <a:cubicBezTo>
                      <a:pt x="15" y="23"/>
                      <a:pt x="15" y="23"/>
                      <a:pt x="16" y="22"/>
                    </a:cubicBezTo>
                    <a:cubicBezTo>
                      <a:pt x="16" y="22"/>
                      <a:pt x="17" y="21"/>
                      <a:pt x="17" y="21"/>
                    </a:cubicBezTo>
                    <a:cubicBezTo>
                      <a:pt x="18" y="19"/>
                      <a:pt x="16" y="20"/>
                      <a:pt x="16" y="19"/>
                    </a:cubicBezTo>
                    <a:cubicBezTo>
                      <a:pt x="15" y="18"/>
                      <a:pt x="16" y="20"/>
                      <a:pt x="15" y="20"/>
                    </a:cubicBezTo>
                    <a:cubicBezTo>
                      <a:pt x="15" y="20"/>
                      <a:pt x="13" y="19"/>
                      <a:pt x="11" y="19"/>
                    </a:cubicBezTo>
                    <a:cubicBezTo>
                      <a:pt x="10" y="18"/>
                      <a:pt x="12" y="19"/>
                      <a:pt x="13" y="18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3" y="17"/>
                      <a:pt x="14" y="18"/>
                      <a:pt x="14" y="18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5" y="16"/>
                      <a:pt x="15" y="17"/>
                      <a:pt x="15" y="17"/>
                    </a:cubicBezTo>
                    <a:cubicBezTo>
                      <a:pt x="15" y="17"/>
                      <a:pt x="17" y="17"/>
                      <a:pt x="16" y="15"/>
                    </a:cubicBezTo>
                    <a:cubicBezTo>
                      <a:pt x="17" y="15"/>
                      <a:pt x="18" y="16"/>
                      <a:pt x="19" y="16"/>
                    </a:cubicBezTo>
                    <a:cubicBezTo>
                      <a:pt x="19" y="16"/>
                      <a:pt x="19" y="15"/>
                      <a:pt x="19" y="15"/>
                    </a:cubicBezTo>
                    <a:cubicBezTo>
                      <a:pt x="19" y="15"/>
                      <a:pt x="20" y="15"/>
                      <a:pt x="20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5" y="14"/>
                      <a:pt x="24" y="12"/>
                      <a:pt x="24" y="11"/>
                    </a:cubicBezTo>
                    <a:cubicBezTo>
                      <a:pt x="26" y="11"/>
                      <a:pt x="27" y="12"/>
                      <a:pt x="29" y="11"/>
                    </a:cubicBezTo>
                    <a:cubicBezTo>
                      <a:pt x="29" y="10"/>
                      <a:pt x="29" y="10"/>
                      <a:pt x="28" y="10"/>
                    </a:cubicBezTo>
                    <a:cubicBezTo>
                      <a:pt x="29" y="9"/>
                      <a:pt x="30" y="10"/>
                      <a:pt x="31" y="9"/>
                    </a:cubicBezTo>
                    <a:cubicBezTo>
                      <a:pt x="33" y="8"/>
                      <a:pt x="37" y="9"/>
                      <a:pt x="40" y="9"/>
                    </a:cubicBezTo>
                    <a:cubicBezTo>
                      <a:pt x="41" y="8"/>
                      <a:pt x="41" y="8"/>
                      <a:pt x="41" y="8"/>
                    </a:cubicBezTo>
                    <a:cubicBezTo>
                      <a:pt x="43" y="8"/>
                      <a:pt x="44" y="9"/>
                      <a:pt x="45" y="8"/>
                    </a:cubicBezTo>
                    <a:cubicBezTo>
                      <a:pt x="45" y="8"/>
                      <a:pt x="46" y="10"/>
                      <a:pt x="46" y="10"/>
                    </a:cubicBezTo>
                    <a:cubicBezTo>
                      <a:pt x="46" y="9"/>
                      <a:pt x="46" y="9"/>
                      <a:pt x="47" y="11"/>
                    </a:cubicBezTo>
                    <a:cubicBezTo>
                      <a:pt x="48" y="10"/>
                      <a:pt x="46" y="9"/>
                      <a:pt x="49" y="10"/>
                    </a:cubicBezTo>
                    <a:cubicBezTo>
                      <a:pt x="48" y="9"/>
                      <a:pt x="50" y="8"/>
                      <a:pt x="47" y="7"/>
                    </a:cubicBezTo>
                    <a:cubicBezTo>
                      <a:pt x="48" y="6"/>
                      <a:pt x="52" y="5"/>
                      <a:pt x="52" y="7"/>
                    </a:cubicBezTo>
                    <a:cubicBezTo>
                      <a:pt x="53" y="7"/>
                      <a:pt x="53" y="6"/>
                      <a:pt x="54" y="7"/>
                    </a:cubicBezTo>
                    <a:cubicBezTo>
                      <a:pt x="55" y="7"/>
                      <a:pt x="55" y="8"/>
                      <a:pt x="56" y="8"/>
                    </a:cubicBezTo>
                    <a:cubicBezTo>
                      <a:pt x="57" y="8"/>
                      <a:pt x="58" y="9"/>
                      <a:pt x="60" y="9"/>
                    </a:cubicBezTo>
                    <a:cubicBezTo>
                      <a:pt x="60" y="9"/>
                      <a:pt x="60" y="9"/>
                      <a:pt x="59" y="9"/>
                    </a:cubicBezTo>
                    <a:cubicBezTo>
                      <a:pt x="59" y="8"/>
                      <a:pt x="60" y="7"/>
                      <a:pt x="61" y="7"/>
                    </a:cubicBezTo>
                    <a:cubicBezTo>
                      <a:pt x="60" y="6"/>
                      <a:pt x="58" y="6"/>
                      <a:pt x="56" y="6"/>
                    </a:cubicBezTo>
                    <a:cubicBezTo>
                      <a:pt x="56" y="4"/>
                      <a:pt x="58" y="5"/>
                      <a:pt x="60" y="5"/>
                    </a:cubicBezTo>
                    <a:cubicBezTo>
                      <a:pt x="60" y="4"/>
                      <a:pt x="59" y="4"/>
                      <a:pt x="58" y="4"/>
                    </a:cubicBezTo>
                    <a:cubicBezTo>
                      <a:pt x="59" y="2"/>
                      <a:pt x="61" y="4"/>
                      <a:pt x="63" y="4"/>
                    </a:cubicBezTo>
                    <a:cubicBezTo>
                      <a:pt x="64" y="4"/>
                      <a:pt x="64" y="3"/>
                      <a:pt x="65" y="3"/>
                    </a:cubicBezTo>
                    <a:cubicBezTo>
                      <a:pt x="68" y="3"/>
                      <a:pt x="69" y="4"/>
                      <a:pt x="71" y="3"/>
                    </a:cubicBezTo>
                    <a:cubicBezTo>
                      <a:pt x="72" y="3"/>
                      <a:pt x="73" y="3"/>
                      <a:pt x="75" y="3"/>
                    </a:cubicBezTo>
                    <a:cubicBezTo>
                      <a:pt x="75" y="3"/>
                      <a:pt x="75" y="2"/>
                      <a:pt x="75" y="1"/>
                    </a:cubicBezTo>
                    <a:cubicBezTo>
                      <a:pt x="76" y="1"/>
                      <a:pt x="77" y="1"/>
                      <a:pt x="78" y="1"/>
                    </a:cubicBezTo>
                    <a:cubicBezTo>
                      <a:pt x="79" y="1"/>
                      <a:pt x="79" y="1"/>
                      <a:pt x="79" y="1"/>
                    </a:cubicBezTo>
                    <a:cubicBezTo>
                      <a:pt x="80" y="1"/>
                      <a:pt x="82" y="1"/>
                      <a:pt x="84" y="1"/>
                    </a:cubicBezTo>
                    <a:cubicBezTo>
                      <a:pt x="86" y="1"/>
                      <a:pt x="89" y="0"/>
                      <a:pt x="92" y="1"/>
                    </a:cubicBezTo>
                    <a:cubicBezTo>
                      <a:pt x="93" y="1"/>
                      <a:pt x="93" y="1"/>
                      <a:pt x="94" y="1"/>
                    </a:cubicBezTo>
                    <a:cubicBezTo>
                      <a:pt x="97" y="2"/>
                      <a:pt x="100" y="1"/>
                      <a:pt x="100" y="3"/>
                    </a:cubicBezTo>
                    <a:cubicBezTo>
                      <a:pt x="101" y="4"/>
                      <a:pt x="101" y="2"/>
                      <a:pt x="102" y="3"/>
                    </a:cubicBezTo>
                    <a:cubicBezTo>
                      <a:pt x="102" y="4"/>
                      <a:pt x="104" y="4"/>
                      <a:pt x="105" y="5"/>
                    </a:cubicBezTo>
                    <a:cubicBezTo>
                      <a:pt x="106" y="5"/>
                      <a:pt x="106" y="4"/>
                      <a:pt x="108" y="4"/>
                    </a:cubicBezTo>
                    <a:cubicBezTo>
                      <a:pt x="107" y="6"/>
                      <a:pt x="110" y="5"/>
                      <a:pt x="111" y="5"/>
                    </a:cubicBezTo>
                    <a:cubicBezTo>
                      <a:pt x="110" y="6"/>
                      <a:pt x="110" y="6"/>
                      <a:pt x="110" y="7"/>
                    </a:cubicBezTo>
                    <a:cubicBezTo>
                      <a:pt x="110" y="7"/>
                      <a:pt x="109" y="7"/>
                      <a:pt x="109" y="8"/>
                    </a:cubicBezTo>
                    <a:cubicBezTo>
                      <a:pt x="104" y="8"/>
                      <a:pt x="97" y="9"/>
                      <a:pt x="93" y="9"/>
                    </a:cubicBezTo>
                    <a:cubicBezTo>
                      <a:pt x="92" y="9"/>
                      <a:pt x="92" y="9"/>
                      <a:pt x="92" y="10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9"/>
                      <a:pt x="91" y="8"/>
                      <a:pt x="91" y="9"/>
                    </a:cubicBezTo>
                    <a:cubicBezTo>
                      <a:pt x="91" y="9"/>
                      <a:pt x="91" y="10"/>
                      <a:pt x="91" y="10"/>
                    </a:cubicBezTo>
                    <a:cubicBezTo>
                      <a:pt x="90" y="10"/>
                      <a:pt x="89" y="9"/>
                      <a:pt x="88" y="1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3" name="Freeform 83"/>
              <p:cNvSpPr/>
              <p:nvPr/>
            </p:nvSpPr>
            <p:spPr bwMode="auto">
              <a:xfrm>
                <a:off x="2817813" y="1271588"/>
                <a:ext cx="444500" cy="242888"/>
              </a:xfrm>
              <a:custGeom>
                <a:gdLst>
                  <a:gd fmla="*/ 60 w 64" name="T0"/>
                  <a:gd fmla="*/ 3 h 35" name="T1"/>
                  <a:gd fmla="*/ 64 w 64" name="T2"/>
                  <a:gd fmla="*/ 6 h 35" name="T3"/>
                  <a:gd fmla="*/ 62 w 64" name="T4"/>
                  <a:gd fmla="*/ 7 h 35" name="T5"/>
                  <a:gd fmla="*/ 60 w 64" name="T6"/>
                  <a:gd fmla="*/ 8 h 35" name="T7"/>
                  <a:gd fmla="*/ 52 w 64" name="T8"/>
                  <a:gd fmla="*/ 9 h 35" name="T9"/>
                  <a:gd fmla="*/ 55 w 64" name="T10"/>
                  <a:gd fmla="*/ 10 h 35" name="T11"/>
                  <a:gd fmla="*/ 49 w 64" name="T12"/>
                  <a:gd fmla="*/ 13 h 35" name="T13"/>
                  <a:gd fmla="*/ 47 w 64" name="T14"/>
                  <a:gd fmla="*/ 14 h 35" name="T15"/>
                  <a:gd fmla="*/ 44 w 64" name="T16"/>
                  <a:gd fmla="*/ 16 h 35" name="T17"/>
                  <a:gd fmla="*/ 38 w 64" name="T18"/>
                  <a:gd fmla="*/ 18 h 35" name="T19"/>
                  <a:gd fmla="*/ 37 w 64" name="T20"/>
                  <a:gd fmla="*/ 19 h 35" name="T21"/>
                  <a:gd fmla="*/ 33 w 64" name="T22"/>
                  <a:gd fmla="*/ 20 h 35" name="T23"/>
                  <a:gd fmla="*/ 35 w 64" name="T24"/>
                  <a:gd fmla="*/ 23 h 35" name="T25"/>
                  <a:gd fmla="*/ 31 w 64" name="T26"/>
                  <a:gd fmla="*/ 26 h 35" name="T27"/>
                  <a:gd fmla="*/ 29 w 64" name="T28"/>
                  <a:gd fmla="*/ 27 h 35" name="T29"/>
                  <a:gd fmla="*/ 24 w 64" name="T30"/>
                  <a:gd fmla="*/ 31 h 35" name="T31"/>
                  <a:gd fmla="*/ 25 w 64" name="T32"/>
                  <a:gd fmla="*/ 33 h 35" name="T33"/>
                  <a:gd fmla="*/ 21 w 64" name="T34"/>
                  <a:gd fmla="*/ 34 h 35" name="T35"/>
                  <a:gd fmla="*/ 13 w 64" name="T36"/>
                  <a:gd fmla="*/ 33 h 35" name="T37"/>
                  <a:gd fmla="*/ 11 w 64" name="T38"/>
                  <a:gd fmla="*/ 33 h 35" name="T39"/>
                  <a:gd fmla="*/ 7 w 64" name="T40"/>
                  <a:gd fmla="*/ 31 h 35" name="T41"/>
                  <a:gd fmla="*/ 11 w 64" name="T42"/>
                  <a:gd fmla="*/ 27 h 35" name="T43"/>
                  <a:gd fmla="*/ 15 w 64" name="T44"/>
                  <a:gd fmla="*/ 27 h 35" name="T45"/>
                  <a:gd fmla="*/ 7 w 64" name="T46"/>
                  <a:gd fmla="*/ 26 h 35" name="T47"/>
                  <a:gd fmla="*/ 12 w 64" name="T48"/>
                  <a:gd fmla="*/ 23 h 35" name="T49"/>
                  <a:gd fmla="*/ 15 w 64" name="T50"/>
                  <a:gd fmla="*/ 23 h 35" name="T51"/>
                  <a:gd fmla="*/ 15 w 64" name="T52"/>
                  <a:gd fmla="*/ 20 h 35" name="T53"/>
                  <a:gd fmla="*/ 14 w 64" name="T54"/>
                  <a:gd fmla="*/ 18 h 35" name="T55"/>
                  <a:gd fmla="*/ 12 w 64" name="T56"/>
                  <a:gd fmla="*/ 17 h 35" name="T57"/>
                  <a:gd fmla="*/ 17 w 64" name="T58"/>
                  <a:gd fmla="*/ 16 h 35" name="T59"/>
                  <a:gd fmla="*/ 20 w 64" name="T60"/>
                  <a:gd fmla="*/ 15 h 35" name="T61"/>
                  <a:gd fmla="*/ 24 w 64" name="T62"/>
                  <a:gd fmla="*/ 12 h 35" name="T63"/>
                  <a:gd fmla="*/ 15 w 64" name="T64"/>
                  <a:gd fmla="*/ 14 h 35" name="T65"/>
                  <a:gd fmla="*/ 8 w 64" name="T66"/>
                  <a:gd fmla="*/ 12 h 35" name="T67"/>
                  <a:gd fmla="*/ 2 w 64" name="T68"/>
                  <a:gd fmla="*/ 10 h 35" name="T69"/>
                  <a:gd fmla="*/ 1 w 64" name="T70"/>
                  <a:gd fmla="*/ 7 h 35" name="T71"/>
                  <a:gd fmla="*/ 12 w 64" name="T72"/>
                  <a:gd fmla="*/ 4 h 35" name="T73"/>
                  <a:gd fmla="*/ 19 w 64" name="T74"/>
                  <a:gd fmla="*/ 3 h 35" name="T75"/>
                  <a:gd fmla="*/ 28 w 64" name="T76"/>
                  <a:gd fmla="*/ 1 h 35" name="T77"/>
                  <a:gd fmla="*/ 37 w 64" name="T78"/>
                  <a:gd fmla="*/ 1 h 35" name="T79"/>
                  <a:gd fmla="*/ 42 w 64" name="T80"/>
                  <a:gd fmla="*/ 1 h 35" name="T81"/>
                  <a:gd fmla="*/ 51 w 64" name="T82"/>
                  <a:gd fmla="*/ 1 h 35" name="T83"/>
                  <a:gd fmla="*/ 60 w 64" name="T84"/>
                  <a:gd fmla="*/ 1 h 35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35" w="64">
                    <a:moveTo>
                      <a:pt x="60" y="1"/>
                    </a:moveTo>
                    <a:cubicBezTo>
                      <a:pt x="59" y="2"/>
                      <a:pt x="60" y="2"/>
                      <a:pt x="60" y="3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4" y="4"/>
                      <a:pt x="64" y="5"/>
                      <a:pt x="64" y="6"/>
                    </a:cubicBezTo>
                    <a:cubicBezTo>
                      <a:pt x="64" y="6"/>
                      <a:pt x="63" y="5"/>
                      <a:pt x="62" y="6"/>
                    </a:cubicBezTo>
                    <a:cubicBezTo>
                      <a:pt x="62" y="6"/>
                      <a:pt x="62" y="7"/>
                      <a:pt x="62" y="7"/>
                    </a:cubicBezTo>
                    <a:cubicBezTo>
                      <a:pt x="61" y="7"/>
                      <a:pt x="60" y="7"/>
                      <a:pt x="60" y="7"/>
                    </a:cubicBezTo>
                    <a:cubicBezTo>
                      <a:pt x="60" y="6"/>
                      <a:pt x="60" y="7"/>
                      <a:pt x="60" y="8"/>
                    </a:cubicBezTo>
                    <a:cubicBezTo>
                      <a:pt x="59" y="8"/>
                      <a:pt x="57" y="7"/>
                      <a:pt x="57" y="8"/>
                    </a:cubicBezTo>
                    <a:cubicBezTo>
                      <a:pt x="56" y="8"/>
                      <a:pt x="53" y="8"/>
                      <a:pt x="52" y="9"/>
                    </a:cubicBezTo>
                    <a:cubicBezTo>
                      <a:pt x="53" y="11"/>
                      <a:pt x="55" y="9"/>
                      <a:pt x="55" y="9"/>
                    </a:cubicBezTo>
                    <a:cubicBezTo>
                      <a:pt x="56" y="9"/>
                      <a:pt x="55" y="9"/>
                      <a:pt x="55" y="10"/>
                    </a:cubicBezTo>
                    <a:cubicBezTo>
                      <a:pt x="53" y="10"/>
                      <a:pt x="52" y="11"/>
                      <a:pt x="51" y="11"/>
                    </a:cubicBezTo>
                    <a:cubicBezTo>
                      <a:pt x="50" y="12"/>
                      <a:pt x="49" y="12"/>
                      <a:pt x="49" y="13"/>
                    </a:cubicBezTo>
                    <a:cubicBezTo>
                      <a:pt x="48" y="13"/>
                      <a:pt x="48" y="13"/>
                      <a:pt x="47" y="13"/>
                    </a:cubicBezTo>
                    <a:cubicBezTo>
                      <a:pt x="47" y="13"/>
                      <a:pt x="47" y="14"/>
                      <a:pt x="47" y="14"/>
                    </a:cubicBezTo>
                    <a:cubicBezTo>
                      <a:pt x="46" y="14"/>
                      <a:pt x="45" y="14"/>
                      <a:pt x="45" y="15"/>
                    </a:cubicBezTo>
                    <a:cubicBezTo>
                      <a:pt x="45" y="15"/>
                      <a:pt x="44" y="15"/>
                      <a:pt x="44" y="16"/>
                    </a:cubicBezTo>
                    <a:cubicBezTo>
                      <a:pt x="44" y="17"/>
                      <a:pt x="42" y="16"/>
                      <a:pt x="41" y="17"/>
                    </a:cubicBezTo>
                    <a:cubicBezTo>
                      <a:pt x="41" y="17"/>
                      <a:pt x="40" y="17"/>
                      <a:pt x="38" y="18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6" y="18"/>
                      <a:pt x="37" y="19"/>
                      <a:pt x="37" y="19"/>
                    </a:cubicBezTo>
                    <a:cubicBezTo>
                      <a:pt x="37" y="19"/>
                      <a:pt x="36" y="19"/>
                      <a:pt x="36" y="19"/>
                    </a:cubicBezTo>
                    <a:cubicBezTo>
                      <a:pt x="36" y="19"/>
                      <a:pt x="35" y="20"/>
                      <a:pt x="33" y="20"/>
                    </a:cubicBezTo>
                    <a:cubicBezTo>
                      <a:pt x="33" y="21"/>
                      <a:pt x="35" y="21"/>
                      <a:pt x="33" y="21"/>
                    </a:cubicBezTo>
                    <a:cubicBezTo>
                      <a:pt x="33" y="22"/>
                      <a:pt x="36" y="21"/>
                      <a:pt x="35" y="23"/>
                    </a:cubicBezTo>
                    <a:cubicBezTo>
                      <a:pt x="34" y="22"/>
                      <a:pt x="34" y="23"/>
                      <a:pt x="34" y="25"/>
                    </a:cubicBezTo>
                    <a:cubicBezTo>
                      <a:pt x="33" y="23"/>
                      <a:pt x="32" y="25"/>
                      <a:pt x="31" y="26"/>
                    </a:cubicBezTo>
                    <a:cubicBezTo>
                      <a:pt x="30" y="26"/>
                      <a:pt x="29" y="26"/>
                      <a:pt x="28" y="27"/>
                    </a:cubicBezTo>
                    <a:cubicBezTo>
                      <a:pt x="28" y="27"/>
                      <a:pt x="29" y="27"/>
                      <a:pt x="29" y="27"/>
                    </a:cubicBezTo>
                    <a:cubicBezTo>
                      <a:pt x="29" y="28"/>
                      <a:pt x="27" y="28"/>
                      <a:pt x="28" y="28"/>
                    </a:cubicBezTo>
                    <a:cubicBezTo>
                      <a:pt x="28" y="30"/>
                      <a:pt x="24" y="29"/>
                      <a:pt x="24" y="31"/>
                    </a:cubicBezTo>
                    <a:cubicBezTo>
                      <a:pt x="25" y="32"/>
                      <a:pt x="26" y="32"/>
                      <a:pt x="28" y="32"/>
                    </a:cubicBezTo>
                    <a:cubicBezTo>
                      <a:pt x="28" y="33"/>
                      <a:pt x="26" y="32"/>
                      <a:pt x="25" y="33"/>
                    </a:cubicBezTo>
                    <a:cubicBezTo>
                      <a:pt x="25" y="34"/>
                      <a:pt x="25" y="33"/>
                      <a:pt x="24" y="33"/>
                    </a:cubicBezTo>
                    <a:cubicBezTo>
                      <a:pt x="23" y="33"/>
                      <a:pt x="23" y="35"/>
                      <a:pt x="21" y="34"/>
                    </a:cubicBezTo>
                    <a:cubicBezTo>
                      <a:pt x="21" y="34"/>
                      <a:pt x="20" y="34"/>
                      <a:pt x="20" y="33"/>
                    </a:cubicBezTo>
                    <a:cubicBezTo>
                      <a:pt x="18" y="32"/>
                      <a:pt x="16" y="33"/>
                      <a:pt x="13" y="33"/>
                    </a:cubicBezTo>
                    <a:cubicBezTo>
                      <a:pt x="13" y="33"/>
                      <a:pt x="12" y="32"/>
                      <a:pt x="13" y="32"/>
                    </a:cubicBezTo>
                    <a:cubicBezTo>
                      <a:pt x="12" y="32"/>
                      <a:pt x="11" y="33"/>
                      <a:pt x="11" y="33"/>
                    </a:cubicBezTo>
                    <a:cubicBezTo>
                      <a:pt x="8" y="34"/>
                      <a:pt x="6" y="33"/>
                      <a:pt x="3" y="32"/>
                    </a:cubicBezTo>
                    <a:cubicBezTo>
                      <a:pt x="4" y="31"/>
                      <a:pt x="5" y="31"/>
                      <a:pt x="7" y="31"/>
                    </a:cubicBezTo>
                    <a:cubicBezTo>
                      <a:pt x="8" y="30"/>
                      <a:pt x="7" y="28"/>
                      <a:pt x="8" y="28"/>
                    </a:cubicBezTo>
                    <a:cubicBezTo>
                      <a:pt x="9" y="28"/>
                      <a:pt x="9" y="27"/>
                      <a:pt x="11" y="27"/>
                    </a:cubicBezTo>
                    <a:cubicBezTo>
                      <a:pt x="11" y="29"/>
                      <a:pt x="13" y="29"/>
                      <a:pt x="14" y="29"/>
                    </a:cubicBezTo>
                    <a:cubicBezTo>
                      <a:pt x="15" y="29"/>
                      <a:pt x="14" y="28"/>
                      <a:pt x="15" y="27"/>
                    </a:cubicBezTo>
                    <a:cubicBezTo>
                      <a:pt x="15" y="26"/>
                      <a:pt x="12" y="28"/>
                      <a:pt x="13" y="25"/>
                    </a:cubicBezTo>
                    <a:cubicBezTo>
                      <a:pt x="10" y="26"/>
                      <a:pt x="10" y="27"/>
                      <a:pt x="7" y="26"/>
                    </a:cubicBezTo>
                    <a:cubicBezTo>
                      <a:pt x="8" y="25"/>
                      <a:pt x="9" y="24"/>
                      <a:pt x="10" y="24"/>
                    </a:cubicBezTo>
                    <a:cubicBezTo>
                      <a:pt x="11" y="24"/>
                      <a:pt x="11" y="23"/>
                      <a:pt x="12" y="23"/>
                    </a:cubicBezTo>
                    <a:cubicBezTo>
                      <a:pt x="12" y="23"/>
                      <a:pt x="13" y="22"/>
                      <a:pt x="13" y="22"/>
                    </a:cubicBezTo>
                    <a:cubicBezTo>
                      <a:pt x="14" y="22"/>
                      <a:pt x="15" y="22"/>
                      <a:pt x="15" y="23"/>
                    </a:cubicBezTo>
                    <a:cubicBezTo>
                      <a:pt x="16" y="22"/>
                      <a:pt x="17" y="22"/>
                      <a:pt x="17" y="21"/>
                    </a:cubicBezTo>
                    <a:cubicBezTo>
                      <a:pt x="17" y="20"/>
                      <a:pt x="16" y="21"/>
                      <a:pt x="15" y="20"/>
                    </a:cubicBezTo>
                    <a:cubicBezTo>
                      <a:pt x="15" y="20"/>
                      <a:pt x="15" y="19"/>
                      <a:pt x="15" y="19"/>
                    </a:cubicBezTo>
                    <a:cubicBezTo>
                      <a:pt x="15" y="19"/>
                      <a:pt x="14" y="18"/>
                      <a:pt x="14" y="18"/>
                    </a:cubicBezTo>
                    <a:cubicBezTo>
                      <a:pt x="14" y="18"/>
                      <a:pt x="13" y="18"/>
                      <a:pt x="13" y="18"/>
                    </a:cubicBezTo>
                    <a:cubicBezTo>
                      <a:pt x="13" y="17"/>
                      <a:pt x="13" y="17"/>
                      <a:pt x="12" y="17"/>
                    </a:cubicBezTo>
                    <a:cubicBezTo>
                      <a:pt x="12" y="16"/>
                      <a:pt x="13" y="15"/>
                      <a:pt x="14" y="15"/>
                    </a:cubicBezTo>
                    <a:cubicBezTo>
                      <a:pt x="16" y="15"/>
                      <a:pt x="15" y="17"/>
                      <a:pt x="17" y="16"/>
                    </a:cubicBezTo>
                    <a:cubicBezTo>
                      <a:pt x="17" y="17"/>
                      <a:pt x="18" y="17"/>
                      <a:pt x="18" y="17"/>
                    </a:cubicBezTo>
                    <a:cubicBezTo>
                      <a:pt x="20" y="18"/>
                      <a:pt x="19" y="16"/>
                      <a:pt x="20" y="15"/>
                    </a:cubicBezTo>
                    <a:cubicBezTo>
                      <a:pt x="22" y="15"/>
                      <a:pt x="25" y="14"/>
                      <a:pt x="26" y="12"/>
                    </a:cubicBezTo>
                    <a:cubicBezTo>
                      <a:pt x="26" y="11"/>
                      <a:pt x="25" y="13"/>
                      <a:pt x="24" y="12"/>
                    </a:cubicBezTo>
                    <a:cubicBezTo>
                      <a:pt x="23" y="13"/>
                      <a:pt x="22" y="13"/>
                      <a:pt x="21" y="14"/>
                    </a:cubicBezTo>
                    <a:cubicBezTo>
                      <a:pt x="20" y="13"/>
                      <a:pt x="17" y="14"/>
                      <a:pt x="15" y="14"/>
                    </a:cubicBezTo>
                    <a:cubicBezTo>
                      <a:pt x="14" y="13"/>
                      <a:pt x="13" y="13"/>
                      <a:pt x="11" y="14"/>
                    </a:cubicBezTo>
                    <a:cubicBezTo>
                      <a:pt x="11" y="12"/>
                      <a:pt x="9" y="14"/>
                      <a:pt x="8" y="12"/>
                    </a:cubicBezTo>
                    <a:cubicBezTo>
                      <a:pt x="8" y="13"/>
                      <a:pt x="6" y="11"/>
                      <a:pt x="4" y="12"/>
                    </a:cubicBezTo>
                    <a:cubicBezTo>
                      <a:pt x="5" y="10"/>
                      <a:pt x="2" y="11"/>
                      <a:pt x="2" y="10"/>
                    </a:cubicBezTo>
                    <a:cubicBezTo>
                      <a:pt x="2" y="9"/>
                      <a:pt x="3" y="9"/>
                      <a:pt x="4" y="9"/>
                    </a:cubicBezTo>
                    <a:cubicBezTo>
                      <a:pt x="4" y="7"/>
                      <a:pt x="0" y="9"/>
                      <a:pt x="1" y="7"/>
                    </a:cubicBezTo>
                    <a:cubicBezTo>
                      <a:pt x="3" y="6"/>
                      <a:pt x="7" y="6"/>
                      <a:pt x="11" y="6"/>
                    </a:cubicBezTo>
                    <a:cubicBezTo>
                      <a:pt x="12" y="6"/>
                      <a:pt x="12" y="5"/>
                      <a:pt x="12" y="4"/>
                    </a:cubicBezTo>
                    <a:cubicBezTo>
                      <a:pt x="14" y="5"/>
                      <a:pt x="16" y="4"/>
                      <a:pt x="18" y="4"/>
                    </a:cubicBezTo>
                    <a:cubicBezTo>
                      <a:pt x="19" y="4"/>
                      <a:pt x="19" y="3"/>
                      <a:pt x="19" y="3"/>
                    </a:cubicBezTo>
                    <a:cubicBezTo>
                      <a:pt x="22" y="3"/>
                      <a:pt x="25" y="2"/>
                      <a:pt x="28" y="2"/>
                    </a:cubicBezTo>
                    <a:cubicBezTo>
                      <a:pt x="28" y="2"/>
                      <a:pt x="28" y="2"/>
                      <a:pt x="28" y="1"/>
                    </a:cubicBezTo>
                    <a:cubicBezTo>
                      <a:pt x="30" y="1"/>
                      <a:pt x="33" y="1"/>
                      <a:pt x="35" y="2"/>
                    </a:cubicBezTo>
                    <a:cubicBezTo>
                      <a:pt x="35" y="1"/>
                      <a:pt x="37" y="2"/>
                      <a:pt x="37" y="1"/>
                    </a:cubicBezTo>
                    <a:cubicBezTo>
                      <a:pt x="39" y="1"/>
                      <a:pt x="40" y="1"/>
                      <a:pt x="43" y="1"/>
                    </a:cubicBezTo>
                    <a:cubicBezTo>
                      <a:pt x="43" y="1"/>
                      <a:pt x="42" y="1"/>
                      <a:pt x="42" y="1"/>
                    </a:cubicBezTo>
                    <a:cubicBezTo>
                      <a:pt x="42" y="0"/>
                      <a:pt x="43" y="0"/>
                      <a:pt x="43" y="1"/>
                    </a:cubicBezTo>
                    <a:cubicBezTo>
                      <a:pt x="45" y="1"/>
                      <a:pt x="49" y="0"/>
                      <a:pt x="51" y="1"/>
                    </a:cubicBezTo>
                    <a:cubicBezTo>
                      <a:pt x="51" y="1"/>
                      <a:pt x="51" y="2"/>
                      <a:pt x="51" y="2"/>
                    </a:cubicBezTo>
                    <a:cubicBezTo>
                      <a:pt x="55" y="2"/>
                      <a:pt x="56" y="1"/>
                      <a:pt x="60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4" name="Freeform 85"/>
              <p:cNvSpPr/>
              <p:nvPr/>
            </p:nvSpPr>
            <p:spPr bwMode="auto">
              <a:xfrm>
                <a:off x="2478088" y="1431925"/>
                <a:ext cx="55563" cy="14288"/>
              </a:xfrm>
              <a:custGeom>
                <a:gdLst>
                  <a:gd fmla="*/ 8 w 8" name="T0"/>
                  <a:gd fmla="*/ 0 h 2" name="T1"/>
                  <a:gd fmla="*/ 5 w 8" name="T2"/>
                  <a:gd fmla="*/ 1 h 2" name="T3"/>
                  <a:gd fmla="*/ 4 w 8" name="T4"/>
                  <a:gd fmla="*/ 2 h 2" name="T5"/>
                  <a:gd fmla="*/ 1 w 8" name="T6"/>
                  <a:gd fmla="*/ 2 h 2" name="T7"/>
                  <a:gd fmla="*/ 2 w 8" name="T8"/>
                  <a:gd fmla="*/ 0 h 2" name="T9"/>
                  <a:gd fmla="*/ 8 w 8" name="T10"/>
                  <a:gd fmla="*/ 0 h 2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" w="8">
                    <a:moveTo>
                      <a:pt x="8" y="0"/>
                    </a:moveTo>
                    <a:cubicBezTo>
                      <a:pt x="8" y="1"/>
                      <a:pt x="6" y="1"/>
                      <a:pt x="5" y="1"/>
                    </a:cubicBezTo>
                    <a:cubicBezTo>
                      <a:pt x="4" y="1"/>
                      <a:pt x="4" y="2"/>
                      <a:pt x="4" y="2"/>
                    </a:cubicBezTo>
                    <a:cubicBezTo>
                      <a:pt x="3" y="2"/>
                      <a:pt x="2" y="1"/>
                      <a:pt x="1" y="2"/>
                    </a:cubicBezTo>
                    <a:cubicBezTo>
                      <a:pt x="0" y="2"/>
                      <a:pt x="2" y="0"/>
                      <a:pt x="2" y="0"/>
                    </a:cubicBezTo>
                    <a:cubicBezTo>
                      <a:pt x="3" y="1"/>
                      <a:pt x="6" y="0"/>
                      <a:pt x="8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5" name="Freeform 86"/>
              <p:cNvSpPr/>
              <p:nvPr/>
            </p:nvSpPr>
            <p:spPr bwMode="auto">
              <a:xfrm>
                <a:off x="2706688" y="1425575"/>
                <a:ext cx="55563" cy="33338"/>
              </a:xfrm>
              <a:custGeom>
                <a:gdLst>
                  <a:gd fmla="*/ 4 w 8" name="T0"/>
                  <a:gd fmla="*/ 1 h 5" name="T1"/>
                  <a:gd fmla="*/ 3 w 8" name="T2"/>
                  <a:gd fmla="*/ 1 h 5" name="T3"/>
                  <a:gd fmla="*/ 6 w 8" name="T4"/>
                  <a:gd fmla="*/ 3 h 5" name="T5"/>
                  <a:gd fmla="*/ 7 w 8" name="T6"/>
                  <a:gd fmla="*/ 2 h 5" name="T7"/>
                  <a:gd fmla="*/ 4 w 8" name="T8"/>
                  <a:gd fmla="*/ 5 h 5" name="T9"/>
                  <a:gd fmla="*/ 0 w 8" name="T10"/>
                  <a:gd fmla="*/ 2 h 5" name="T11"/>
                  <a:gd fmla="*/ 4 w 8" name="T12"/>
                  <a:gd fmla="*/ 1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8">
                    <a:moveTo>
                      <a:pt x="4" y="1"/>
                    </a:moveTo>
                    <a:cubicBezTo>
                      <a:pt x="4" y="1"/>
                      <a:pt x="3" y="1"/>
                      <a:pt x="3" y="1"/>
                    </a:cubicBezTo>
                    <a:cubicBezTo>
                      <a:pt x="3" y="3"/>
                      <a:pt x="7" y="0"/>
                      <a:pt x="6" y="3"/>
                    </a:cubicBezTo>
                    <a:cubicBezTo>
                      <a:pt x="6" y="3"/>
                      <a:pt x="7" y="3"/>
                      <a:pt x="7" y="2"/>
                    </a:cubicBezTo>
                    <a:cubicBezTo>
                      <a:pt x="8" y="4"/>
                      <a:pt x="4" y="4"/>
                      <a:pt x="4" y="5"/>
                    </a:cubicBezTo>
                    <a:cubicBezTo>
                      <a:pt x="2" y="4"/>
                      <a:pt x="2" y="2"/>
                      <a:pt x="0" y="2"/>
                    </a:cubicBezTo>
                    <a:cubicBezTo>
                      <a:pt x="1" y="1"/>
                      <a:pt x="3" y="1"/>
                      <a:pt x="4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6" name="Freeform 88"/>
              <p:cNvSpPr/>
              <p:nvPr/>
            </p:nvSpPr>
            <p:spPr bwMode="auto">
              <a:xfrm>
                <a:off x="2735263" y="1536700"/>
                <a:ext cx="49213" cy="20638"/>
              </a:xfrm>
              <a:custGeom>
                <a:gdLst>
                  <a:gd fmla="*/ 5 w 7" name="T0"/>
                  <a:gd fmla="*/ 0 h 3" name="T1"/>
                  <a:gd fmla="*/ 6 w 7" name="T2"/>
                  <a:gd fmla="*/ 3 h 3" name="T3"/>
                  <a:gd fmla="*/ 0 w 7" name="T4"/>
                  <a:gd fmla="*/ 1 h 3" name="T5"/>
                  <a:gd fmla="*/ 5 w 7" name="T6"/>
                  <a:gd fmla="*/ 0 h 3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3" w="7">
                    <a:moveTo>
                      <a:pt x="5" y="0"/>
                    </a:moveTo>
                    <a:cubicBezTo>
                      <a:pt x="5" y="1"/>
                      <a:pt x="7" y="1"/>
                      <a:pt x="6" y="3"/>
                    </a:cubicBezTo>
                    <a:cubicBezTo>
                      <a:pt x="3" y="3"/>
                      <a:pt x="1" y="2"/>
                      <a:pt x="0" y="1"/>
                    </a:cubicBezTo>
                    <a:cubicBezTo>
                      <a:pt x="1" y="0"/>
                      <a:pt x="3" y="0"/>
                      <a:pt x="5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7" name="Freeform 89"/>
              <p:cNvSpPr>
                <a:spLocks noEditPoints="1"/>
              </p:cNvSpPr>
              <p:nvPr/>
            </p:nvSpPr>
            <p:spPr bwMode="auto">
              <a:xfrm>
                <a:off x="2832100" y="1577975"/>
                <a:ext cx="444500" cy="312738"/>
              </a:xfrm>
              <a:custGeom>
                <a:gdLst>
                  <a:gd fmla="*/ 6 w 64" name="T0"/>
                  <a:gd fmla="*/ 3 h 45" name="T1"/>
                  <a:gd fmla="*/ 8 w 64" name="T2"/>
                  <a:gd fmla="*/ 2 h 45" name="T3"/>
                  <a:gd fmla="*/ 8 w 64" name="T4"/>
                  <a:gd fmla="*/ 3 h 45" name="T5"/>
                  <a:gd fmla="*/ 8 w 64" name="T6"/>
                  <a:gd fmla="*/ 5 h 45" name="T7"/>
                  <a:gd fmla="*/ 10 w 64" name="T8"/>
                  <a:gd fmla="*/ 10 h 45" name="T9"/>
                  <a:gd fmla="*/ 13 w 64" name="T10"/>
                  <a:gd fmla="*/ 3 h 45" name="T11"/>
                  <a:gd fmla="*/ 18 w 64" name="T12"/>
                  <a:gd fmla="*/ 2 h 45" name="T13"/>
                  <a:gd fmla="*/ 21 w 64" name="T14"/>
                  <a:gd fmla="*/ 7 h 45" name="T15"/>
                  <a:gd fmla="*/ 25 w 64" name="T16"/>
                  <a:gd fmla="*/ 6 h 45" name="T17"/>
                  <a:gd fmla="*/ 30 w 64" name="T18"/>
                  <a:gd fmla="*/ 6 h 45" name="T19"/>
                  <a:gd fmla="*/ 33 w 64" name="T20"/>
                  <a:gd fmla="*/ 8 h 45" name="T21"/>
                  <a:gd fmla="*/ 35 w 64" name="T22"/>
                  <a:gd fmla="*/ 9 h 45" name="T23"/>
                  <a:gd fmla="*/ 36 w 64" name="T24"/>
                  <a:gd fmla="*/ 10 h 45" name="T25"/>
                  <a:gd fmla="*/ 41 w 64" name="T26"/>
                  <a:gd fmla="*/ 11 h 45" name="T27"/>
                  <a:gd fmla="*/ 45 w 64" name="T28"/>
                  <a:gd fmla="*/ 13 h 45" name="T29"/>
                  <a:gd fmla="*/ 46 w 64" name="T30"/>
                  <a:gd fmla="*/ 14 h 45" name="T31"/>
                  <a:gd fmla="*/ 50 w 64" name="T32"/>
                  <a:gd fmla="*/ 17 h 45" name="T33"/>
                  <a:gd fmla="*/ 47 w 64" name="T34"/>
                  <a:gd fmla="*/ 21 h 45" name="T35"/>
                  <a:gd fmla="*/ 52 w 64" name="T36"/>
                  <a:gd fmla="*/ 22 h 45" name="T37"/>
                  <a:gd fmla="*/ 53 w 64" name="T38"/>
                  <a:gd fmla="*/ 24 h 45" name="T39"/>
                  <a:gd fmla="*/ 58 w 64" name="T40"/>
                  <a:gd fmla="*/ 25 h 45" name="T41"/>
                  <a:gd fmla="*/ 60 w 64" name="T42"/>
                  <a:gd fmla="*/ 28 h 45" name="T43"/>
                  <a:gd fmla="*/ 61 w 64" name="T44"/>
                  <a:gd fmla="*/ 30 h 45" name="T45"/>
                  <a:gd fmla="*/ 59 w 64" name="T46"/>
                  <a:gd fmla="*/ 34 h 45" name="T47"/>
                  <a:gd fmla="*/ 55 w 64" name="T48"/>
                  <a:gd fmla="*/ 33 h 45" name="T49"/>
                  <a:gd fmla="*/ 52 w 64" name="T50"/>
                  <a:gd fmla="*/ 30 h 45" name="T51"/>
                  <a:gd fmla="*/ 49 w 64" name="T52"/>
                  <a:gd fmla="*/ 32 h 45" name="T53"/>
                  <a:gd fmla="*/ 53 w 64" name="T54"/>
                  <a:gd fmla="*/ 35 h 45" name="T55"/>
                  <a:gd fmla="*/ 55 w 64" name="T56"/>
                  <a:gd fmla="*/ 38 h 45" name="T57"/>
                  <a:gd fmla="*/ 53 w 64" name="T58"/>
                  <a:gd fmla="*/ 42 h 45" name="T59"/>
                  <a:gd fmla="*/ 46 w 64" name="T60"/>
                  <a:gd fmla="*/ 39 h 45" name="T61"/>
                  <a:gd fmla="*/ 49 w 64" name="T62"/>
                  <a:gd fmla="*/ 42 h 45" name="T63"/>
                  <a:gd fmla="*/ 51 w 64" name="T64"/>
                  <a:gd fmla="*/ 44 h 45" name="T65"/>
                  <a:gd fmla="*/ 49 w 64" name="T66"/>
                  <a:gd fmla="*/ 44 h 45" name="T67"/>
                  <a:gd fmla="*/ 43 w 64" name="T68"/>
                  <a:gd fmla="*/ 42 h 45" name="T69"/>
                  <a:gd fmla="*/ 39 w 64" name="T70"/>
                  <a:gd fmla="*/ 40 h 45" name="T71"/>
                  <a:gd fmla="*/ 38 w 64" name="T72"/>
                  <a:gd fmla="*/ 37 h 45" name="T73"/>
                  <a:gd fmla="*/ 35 w 64" name="T74"/>
                  <a:gd fmla="*/ 31 h 45" name="T75"/>
                  <a:gd fmla="*/ 35 w 64" name="T76"/>
                  <a:gd fmla="*/ 30 h 45" name="T77"/>
                  <a:gd fmla="*/ 36 w 64" name="T78"/>
                  <a:gd fmla="*/ 28 h 45" name="T79"/>
                  <a:gd fmla="*/ 38 w 64" name="T80"/>
                  <a:gd fmla="*/ 25 h 45" name="T81"/>
                  <a:gd fmla="*/ 36 w 64" name="T82"/>
                  <a:gd fmla="*/ 22 h 45" name="T83"/>
                  <a:gd fmla="*/ 34 w 64" name="T84"/>
                  <a:gd fmla="*/ 20 h 45" name="T85"/>
                  <a:gd fmla="*/ 33 w 64" name="T86"/>
                  <a:gd fmla="*/ 20 h 45" name="T87"/>
                  <a:gd fmla="*/ 30 w 64" name="T88"/>
                  <a:gd fmla="*/ 20 h 45" name="T89"/>
                  <a:gd fmla="*/ 26 w 64" name="T90"/>
                  <a:gd fmla="*/ 15 h 45" name="T91"/>
                  <a:gd fmla="*/ 22 w 64" name="T92"/>
                  <a:gd fmla="*/ 16 h 45" name="T93"/>
                  <a:gd fmla="*/ 18 w 64" name="T94"/>
                  <a:gd fmla="*/ 16 h 45" name="T95"/>
                  <a:gd fmla="*/ 14 w 64" name="T96"/>
                  <a:gd fmla="*/ 16 h 45" name="T97"/>
                  <a:gd fmla="*/ 6 w 64" name="T98"/>
                  <a:gd fmla="*/ 14 h 45" name="T99"/>
                  <a:gd fmla="*/ 2 w 64" name="T100"/>
                  <a:gd fmla="*/ 12 h 45" name="T101"/>
                  <a:gd fmla="*/ 1 w 64" name="T102"/>
                  <a:gd fmla="*/ 10 h 45" name="T103"/>
                  <a:gd fmla="*/ 2 w 64" name="T104"/>
                  <a:gd fmla="*/ 7 h 45" name="T105"/>
                  <a:gd fmla="*/ 41 w 64" name="T106"/>
                  <a:gd fmla="*/ 31 h 45" name="T107"/>
                  <a:gd fmla="*/ 44 w 64" name="T108"/>
                  <a:gd fmla="*/ 29 h 45" name="T109"/>
                  <a:gd fmla="*/ 41 w 64" name="T110"/>
                  <a:gd fmla="*/ 31 h 45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45" w="64">
                    <a:moveTo>
                      <a:pt x="2" y="3"/>
                    </a:moveTo>
                    <a:cubicBezTo>
                      <a:pt x="3" y="5"/>
                      <a:pt x="5" y="1"/>
                      <a:pt x="6" y="3"/>
                    </a:cubicBezTo>
                    <a:cubicBezTo>
                      <a:pt x="7" y="3"/>
                      <a:pt x="6" y="2"/>
                      <a:pt x="6" y="2"/>
                    </a:cubicBezTo>
                    <a:cubicBezTo>
                      <a:pt x="7" y="1"/>
                      <a:pt x="7" y="2"/>
                      <a:pt x="8" y="2"/>
                    </a:cubicBezTo>
                    <a:cubicBezTo>
                      <a:pt x="9" y="2"/>
                      <a:pt x="9" y="0"/>
                      <a:pt x="10" y="2"/>
                    </a:cubicBezTo>
                    <a:cubicBezTo>
                      <a:pt x="10" y="4"/>
                      <a:pt x="9" y="2"/>
                      <a:pt x="8" y="3"/>
                    </a:cubicBezTo>
                    <a:cubicBezTo>
                      <a:pt x="8" y="4"/>
                      <a:pt x="9" y="4"/>
                      <a:pt x="9" y="4"/>
                    </a:cubicBezTo>
                    <a:cubicBezTo>
                      <a:pt x="9" y="4"/>
                      <a:pt x="8" y="5"/>
                      <a:pt x="8" y="5"/>
                    </a:cubicBezTo>
                    <a:cubicBezTo>
                      <a:pt x="8" y="6"/>
                      <a:pt x="8" y="6"/>
                      <a:pt x="9" y="7"/>
                    </a:cubicBezTo>
                    <a:cubicBezTo>
                      <a:pt x="9" y="8"/>
                      <a:pt x="8" y="9"/>
                      <a:pt x="10" y="10"/>
                    </a:cubicBezTo>
                    <a:cubicBezTo>
                      <a:pt x="11" y="9"/>
                      <a:pt x="10" y="7"/>
                      <a:pt x="10" y="5"/>
                    </a:cubicBezTo>
                    <a:cubicBezTo>
                      <a:pt x="13" y="6"/>
                      <a:pt x="13" y="4"/>
                      <a:pt x="13" y="3"/>
                    </a:cubicBezTo>
                    <a:cubicBezTo>
                      <a:pt x="14" y="4"/>
                      <a:pt x="15" y="2"/>
                      <a:pt x="16" y="3"/>
                    </a:cubicBezTo>
                    <a:cubicBezTo>
                      <a:pt x="17" y="3"/>
                      <a:pt x="17" y="2"/>
                      <a:pt x="18" y="2"/>
                    </a:cubicBezTo>
                    <a:cubicBezTo>
                      <a:pt x="18" y="4"/>
                      <a:pt x="19" y="4"/>
                      <a:pt x="21" y="5"/>
                    </a:cubicBezTo>
                    <a:cubicBezTo>
                      <a:pt x="20" y="6"/>
                      <a:pt x="21" y="6"/>
                      <a:pt x="21" y="7"/>
                    </a:cubicBezTo>
                    <a:cubicBezTo>
                      <a:pt x="22" y="7"/>
                      <a:pt x="23" y="7"/>
                      <a:pt x="23" y="7"/>
                    </a:cubicBezTo>
                    <a:cubicBezTo>
                      <a:pt x="25" y="8"/>
                      <a:pt x="25" y="7"/>
                      <a:pt x="25" y="6"/>
                    </a:cubicBezTo>
                    <a:cubicBezTo>
                      <a:pt x="26" y="6"/>
                      <a:pt x="27" y="7"/>
                      <a:pt x="27" y="6"/>
                    </a:cubicBezTo>
                    <a:cubicBezTo>
                      <a:pt x="28" y="6"/>
                      <a:pt x="29" y="6"/>
                      <a:pt x="30" y="6"/>
                    </a:cubicBezTo>
                    <a:cubicBezTo>
                      <a:pt x="30" y="7"/>
                      <a:pt x="32" y="7"/>
                      <a:pt x="31" y="6"/>
                    </a:cubicBezTo>
                    <a:cubicBezTo>
                      <a:pt x="32" y="7"/>
                      <a:pt x="32" y="7"/>
                      <a:pt x="33" y="8"/>
                    </a:cubicBezTo>
                    <a:cubicBezTo>
                      <a:pt x="33" y="8"/>
                      <a:pt x="34" y="8"/>
                      <a:pt x="34" y="8"/>
                    </a:cubicBezTo>
                    <a:cubicBezTo>
                      <a:pt x="34" y="9"/>
                      <a:pt x="34" y="9"/>
                      <a:pt x="35" y="9"/>
                    </a:cubicBezTo>
                    <a:cubicBezTo>
                      <a:pt x="36" y="9"/>
                      <a:pt x="34" y="10"/>
                      <a:pt x="35" y="11"/>
                    </a:cubicBezTo>
                    <a:cubicBezTo>
                      <a:pt x="36" y="11"/>
                      <a:pt x="36" y="10"/>
                      <a:pt x="36" y="10"/>
                    </a:cubicBezTo>
                    <a:cubicBezTo>
                      <a:pt x="37" y="10"/>
                      <a:pt x="37" y="11"/>
                      <a:pt x="38" y="11"/>
                    </a:cubicBezTo>
                    <a:cubicBezTo>
                      <a:pt x="39" y="11"/>
                      <a:pt x="39" y="11"/>
                      <a:pt x="41" y="11"/>
                    </a:cubicBezTo>
                    <a:cubicBezTo>
                      <a:pt x="40" y="13"/>
                      <a:pt x="44" y="11"/>
                      <a:pt x="44" y="13"/>
                    </a:cubicBezTo>
                    <a:cubicBezTo>
                      <a:pt x="44" y="13"/>
                      <a:pt x="45" y="13"/>
                      <a:pt x="45" y="13"/>
                    </a:cubicBezTo>
                    <a:cubicBezTo>
                      <a:pt x="46" y="13"/>
                      <a:pt x="46" y="14"/>
                      <a:pt x="46" y="15"/>
                    </a:cubicBezTo>
                    <a:cubicBezTo>
                      <a:pt x="46" y="15"/>
                      <a:pt x="46" y="15"/>
                      <a:pt x="46" y="14"/>
                    </a:cubicBezTo>
                    <a:cubicBezTo>
                      <a:pt x="47" y="15"/>
                      <a:pt x="48" y="16"/>
                      <a:pt x="50" y="16"/>
                    </a:cubicBezTo>
                    <a:cubicBezTo>
                      <a:pt x="49" y="16"/>
                      <a:pt x="49" y="17"/>
                      <a:pt x="50" y="17"/>
                    </a:cubicBezTo>
                    <a:cubicBezTo>
                      <a:pt x="50" y="18"/>
                      <a:pt x="48" y="19"/>
                      <a:pt x="50" y="19"/>
                    </a:cubicBezTo>
                    <a:cubicBezTo>
                      <a:pt x="49" y="20"/>
                      <a:pt x="47" y="20"/>
                      <a:pt x="47" y="21"/>
                    </a:cubicBezTo>
                    <a:cubicBezTo>
                      <a:pt x="49" y="23"/>
                      <a:pt x="51" y="21"/>
                      <a:pt x="52" y="23"/>
                    </a:cubicBezTo>
                    <a:cubicBezTo>
                      <a:pt x="52" y="23"/>
                      <a:pt x="52" y="22"/>
                      <a:pt x="52" y="22"/>
                    </a:cubicBezTo>
                    <a:cubicBezTo>
                      <a:pt x="53" y="22"/>
                      <a:pt x="53" y="23"/>
                      <a:pt x="53" y="23"/>
                    </a:cubicBezTo>
                    <a:cubicBezTo>
                      <a:pt x="53" y="23"/>
                      <a:pt x="53" y="24"/>
                      <a:pt x="53" y="24"/>
                    </a:cubicBezTo>
                    <a:cubicBezTo>
                      <a:pt x="54" y="25"/>
                      <a:pt x="55" y="23"/>
                      <a:pt x="54" y="26"/>
                    </a:cubicBezTo>
                    <a:cubicBezTo>
                      <a:pt x="56" y="26"/>
                      <a:pt x="56" y="25"/>
                      <a:pt x="58" y="25"/>
                    </a:cubicBezTo>
                    <a:cubicBezTo>
                      <a:pt x="58" y="25"/>
                      <a:pt x="58" y="26"/>
                      <a:pt x="58" y="27"/>
                    </a:cubicBezTo>
                    <a:cubicBezTo>
                      <a:pt x="59" y="27"/>
                      <a:pt x="61" y="26"/>
                      <a:pt x="60" y="28"/>
                    </a:cubicBezTo>
                    <a:cubicBezTo>
                      <a:pt x="62" y="27"/>
                      <a:pt x="61" y="28"/>
                      <a:pt x="63" y="28"/>
                    </a:cubicBezTo>
                    <a:cubicBezTo>
                      <a:pt x="64" y="29"/>
                      <a:pt x="61" y="30"/>
                      <a:pt x="61" y="30"/>
                    </a:cubicBezTo>
                    <a:cubicBezTo>
                      <a:pt x="61" y="30"/>
                      <a:pt x="62" y="30"/>
                      <a:pt x="62" y="30"/>
                    </a:cubicBezTo>
                    <a:cubicBezTo>
                      <a:pt x="61" y="32"/>
                      <a:pt x="59" y="31"/>
                      <a:pt x="59" y="34"/>
                    </a:cubicBezTo>
                    <a:cubicBezTo>
                      <a:pt x="58" y="33"/>
                      <a:pt x="58" y="34"/>
                      <a:pt x="58" y="34"/>
                    </a:cubicBezTo>
                    <a:cubicBezTo>
                      <a:pt x="57" y="34"/>
                      <a:pt x="55" y="34"/>
                      <a:pt x="55" y="33"/>
                    </a:cubicBezTo>
                    <a:cubicBezTo>
                      <a:pt x="55" y="32"/>
                      <a:pt x="52" y="33"/>
                      <a:pt x="53" y="31"/>
                    </a:cubicBezTo>
                    <a:cubicBezTo>
                      <a:pt x="52" y="31"/>
                      <a:pt x="52" y="30"/>
                      <a:pt x="52" y="30"/>
                    </a:cubicBezTo>
                    <a:cubicBezTo>
                      <a:pt x="50" y="30"/>
                      <a:pt x="50" y="30"/>
                      <a:pt x="50" y="30"/>
                    </a:cubicBezTo>
                    <a:cubicBezTo>
                      <a:pt x="48" y="30"/>
                      <a:pt x="49" y="32"/>
                      <a:pt x="49" y="32"/>
                    </a:cubicBezTo>
                    <a:cubicBezTo>
                      <a:pt x="49" y="34"/>
                      <a:pt x="51" y="34"/>
                      <a:pt x="51" y="35"/>
                    </a:cubicBezTo>
                    <a:cubicBezTo>
                      <a:pt x="52" y="34"/>
                      <a:pt x="53" y="36"/>
                      <a:pt x="53" y="35"/>
                    </a:cubicBezTo>
                    <a:cubicBezTo>
                      <a:pt x="54" y="35"/>
                      <a:pt x="54" y="36"/>
                      <a:pt x="54" y="38"/>
                    </a:cubicBezTo>
                    <a:cubicBezTo>
                      <a:pt x="54" y="38"/>
                      <a:pt x="55" y="38"/>
                      <a:pt x="55" y="38"/>
                    </a:cubicBezTo>
                    <a:cubicBezTo>
                      <a:pt x="56" y="40"/>
                      <a:pt x="54" y="42"/>
                      <a:pt x="54" y="43"/>
                    </a:cubicBezTo>
                    <a:cubicBezTo>
                      <a:pt x="53" y="44"/>
                      <a:pt x="54" y="42"/>
                      <a:pt x="53" y="42"/>
                    </a:cubicBezTo>
                    <a:cubicBezTo>
                      <a:pt x="53" y="41"/>
                      <a:pt x="51" y="42"/>
                      <a:pt x="51" y="40"/>
                    </a:cubicBezTo>
                    <a:cubicBezTo>
                      <a:pt x="49" y="41"/>
                      <a:pt x="49" y="39"/>
                      <a:pt x="46" y="39"/>
                    </a:cubicBezTo>
                    <a:cubicBezTo>
                      <a:pt x="47" y="40"/>
                      <a:pt x="48" y="40"/>
                      <a:pt x="49" y="40"/>
                    </a:cubicBezTo>
                    <a:cubicBezTo>
                      <a:pt x="47" y="42"/>
                      <a:pt x="50" y="41"/>
                      <a:pt x="49" y="42"/>
                    </a:cubicBezTo>
                    <a:cubicBezTo>
                      <a:pt x="49" y="43"/>
                      <a:pt x="50" y="43"/>
                      <a:pt x="51" y="43"/>
                    </a:cubicBezTo>
                    <a:cubicBezTo>
                      <a:pt x="51" y="43"/>
                      <a:pt x="51" y="44"/>
                      <a:pt x="51" y="44"/>
                    </a:cubicBezTo>
                    <a:cubicBezTo>
                      <a:pt x="52" y="44"/>
                      <a:pt x="52" y="44"/>
                      <a:pt x="52" y="45"/>
                    </a:cubicBezTo>
                    <a:cubicBezTo>
                      <a:pt x="51" y="45"/>
                      <a:pt x="50" y="44"/>
                      <a:pt x="49" y="44"/>
                    </a:cubicBezTo>
                    <a:cubicBezTo>
                      <a:pt x="48" y="43"/>
                      <a:pt x="46" y="43"/>
                      <a:pt x="45" y="43"/>
                    </a:cubicBezTo>
                    <a:cubicBezTo>
                      <a:pt x="45" y="42"/>
                      <a:pt x="43" y="42"/>
                      <a:pt x="43" y="42"/>
                    </a:cubicBezTo>
                    <a:cubicBezTo>
                      <a:pt x="42" y="42"/>
                      <a:pt x="42" y="41"/>
                      <a:pt x="42" y="40"/>
                    </a:cubicBezTo>
                    <a:cubicBezTo>
                      <a:pt x="41" y="40"/>
                      <a:pt x="40" y="40"/>
                      <a:pt x="39" y="40"/>
                    </a:cubicBezTo>
                    <a:cubicBezTo>
                      <a:pt x="39" y="40"/>
                      <a:pt x="39" y="39"/>
                      <a:pt x="39" y="38"/>
                    </a:cubicBezTo>
                    <a:cubicBezTo>
                      <a:pt x="39" y="38"/>
                      <a:pt x="37" y="38"/>
                      <a:pt x="38" y="37"/>
                    </a:cubicBezTo>
                    <a:cubicBezTo>
                      <a:pt x="36" y="37"/>
                      <a:pt x="35" y="35"/>
                      <a:pt x="34" y="34"/>
                    </a:cubicBezTo>
                    <a:cubicBezTo>
                      <a:pt x="35" y="34"/>
                      <a:pt x="34" y="32"/>
                      <a:pt x="35" y="31"/>
                    </a:cubicBezTo>
                    <a:cubicBezTo>
                      <a:pt x="35" y="31"/>
                      <a:pt x="36" y="32"/>
                      <a:pt x="36" y="31"/>
                    </a:cubicBezTo>
                    <a:cubicBezTo>
                      <a:pt x="36" y="31"/>
                      <a:pt x="35" y="30"/>
                      <a:pt x="35" y="30"/>
                    </a:cubicBezTo>
                    <a:cubicBezTo>
                      <a:pt x="35" y="30"/>
                      <a:pt x="36" y="30"/>
                      <a:pt x="36" y="30"/>
                    </a:cubicBezTo>
                    <a:cubicBezTo>
                      <a:pt x="37" y="30"/>
                      <a:pt x="36" y="28"/>
                      <a:pt x="36" y="28"/>
                    </a:cubicBezTo>
                    <a:cubicBezTo>
                      <a:pt x="36" y="28"/>
                      <a:pt x="37" y="28"/>
                      <a:pt x="37" y="28"/>
                    </a:cubicBezTo>
                    <a:cubicBezTo>
                      <a:pt x="38" y="27"/>
                      <a:pt x="37" y="25"/>
                      <a:pt x="38" y="25"/>
                    </a:cubicBezTo>
                    <a:cubicBezTo>
                      <a:pt x="38" y="24"/>
                      <a:pt x="37" y="25"/>
                      <a:pt x="36" y="24"/>
                    </a:cubicBezTo>
                    <a:cubicBezTo>
                      <a:pt x="36" y="22"/>
                      <a:pt x="36" y="22"/>
                      <a:pt x="36" y="22"/>
                    </a:cubicBezTo>
                    <a:cubicBezTo>
                      <a:pt x="36" y="22"/>
                      <a:pt x="35" y="22"/>
                      <a:pt x="35" y="22"/>
                    </a:cubicBezTo>
                    <a:cubicBezTo>
                      <a:pt x="34" y="22"/>
                      <a:pt x="35" y="21"/>
                      <a:pt x="34" y="20"/>
                    </a:cubicBezTo>
                    <a:cubicBezTo>
                      <a:pt x="34" y="20"/>
                      <a:pt x="33" y="21"/>
                      <a:pt x="33" y="21"/>
                    </a:cubicBezTo>
                    <a:cubicBezTo>
                      <a:pt x="33" y="21"/>
                      <a:pt x="33" y="20"/>
                      <a:pt x="33" y="20"/>
                    </a:cubicBezTo>
                    <a:cubicBezTo>
                      <a:pt x="32" y="20"/>
                      <a:pt x="32" y="19"/>
                      <a:pt x="31" y="19"/>
                    </a:cubicBezTo>
                    <a:cubicBezTo>
                      <a:pt x="31" y="19"/>
                      <a:pt x="31" y="20"/>
                      <a:pt x="30" y="20"/>
                    </a:cubicBezTo>
                    <a:cubicBezTo>
                      <a:pt x="30" y="20"/>
                      <a:pt x="29" y="18"/>
                      <a:pt x="28" y="19"/>
                    </a:cubicBezTo>
                    <a:cubicBezTo>
                      <a:pt x="30" y="16"/>
                      <a:pt x="25" y="18"/>
                      <a:pt x="26" y="15"/>
                    </a:cubicBezTo>
                    <a:cubicBezTo>
                      <a:pt x="25" y="15"/>
                      <a:pt x="23" y="15"/>
                      <a:pt x="23" y="16"/>
                    </a:cubicBezTo>
                    <a:cubicBezTo>
                      <a:pt x="23" y="17"/>
                      <a:pt x="22" y="16"/>
                      <a:pt x="22" y="16"/>
                    </a:cubicBezTo>
                    <a:cubicBezTo>
                      <a:pt x="21" y="16"/>
                      <a:pt x="21" y="17"/>
                      <a:pt x="20" y="16"/>
                    </a:cubicBezTo>
                    <a:cubicBezTo>
                      <a:pt x="19" y="16"/>
                      <a:pt x="19" y="16"/>
                      <a:pt x="18" y="16"/>
                    </a:cubicBezTo>
                    <a:cubicBezTo>
                      <a:pt x="17" y="16"/>
                      <a:pt x="17" y="17"/>
                      <a:pt x="16" y="16"/>
                    </a:cubicBezTo>
                    <a:cubicBezTo>
                      <a:pt x="15" y="16"/>
                      <a:pt x="15" y="16"/>
                      <a:pt x="14" y="16"/>
                    </a:cubicBezTo>
                    <a:cubicBezTo>
                      <a:pt x="12" y="16"/>
                      <a:pt x="9" y="16"/>
                      <a:pt x="7" y="15"/>
                    </a:cubicBezTo>
                    <a:cubicBezTo>
                      <a:pt x="7" y="15"/>
                      <a:pt x="6" y="14"/>
                      <a:pt x="6" y="14"/>
                    </a:cubicBezTo>
                    <a:cubicBezTo>
                      <a:pt x="5" y="14"/>
                      <a:pt x="4" y="15"/>
                      <a:pt x="4" y="13"/>
                    </a:cubicBezTo>
                    <a:cubicBezTo>
                      <a:pt x="3" y="13"/>
                      <a:pt x="2" y="14"/>
                      <a:pt x="2" y="12"/>
                    </a:cubicBezTo>
                    <a:cubicBezTo>
                      <a:pt x="4" y="13"/>
                      <a:pt x="4" y="12"/>
                      <a:pt x="5" y="11"/>
                    </a:cubicBezTo>
                    <a:cubicBezTo>
                      <a:pt x="5" y="10"/>
                      <a:pt x="2" y="11"/>
                      <a:pt x="1" y="10"/>
                    </a:cubicBezTo>
                    <a:cubicBezTo>
                      <a:pt x="1" y="9"/>
                      <a:pt x="1" y="10"/>
                      <a:pt x="1" y="10"/>
                    </a:cubicBezTo>
                    <a:cubicBezTo>
                      <a:pt x="0" y="10"/>
                      <a:pt x="1" y="8"/>
                      <a:pt x="2" y="7"/>
                    </a:cubicBezTo>
                    <a:cubicBezTo>
                      <a:pt x="1" y="5"/>
                      <a:pt x="3" y="5"/>
                      <a:pt x="2" y="3"/>
                    </a:cubicBezTo>
                    <a:moveTo>
                      <a:pt x="41" y="31"/>
                    </a:moveTo>
                    <a:cubicBezTo>
                      <a:pt x="41" y="30"/>
                      <a:pt x="44" y="31"/>
                      <a:pt x="45" y="30"/>
                    </a:cubicBezTo>
                    <a:cubicBezTo>
                      <a:pt x="45" y="29"/>
                      <a:pt x="44" y="29"/>
                      <a:pt x="44" y="29"/>
                    </a:cubicBezTo>
                    <a:cubicBezTo>
                      <a:pt x="43" y="28"/>
                      <a:pt x="42" y="29"/>
                      <a:pt x="41" y="28"/>
                    </a:cubicBezTo>
                    <a:cubicBezTo>
                      <a:pt x="41" y="29"/>
                      <a:pt x="40" y="31"/>
                      <a:pt x="41" y="3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8" name="Freeform 90"/>
              <p:cNvSpPr/>
              <p:nvPr/>
            </p:nvSpPr>
            <p:spPr bwMode="auto">
              <a:xfrm>
                <a:off x="2395538" y="1592263"/>
                <a:ext cx="277813" cy="138113"/>
              </a:xfrm>
              <a:custGeom>
                <a:gdLst>
                  <a:gd fmla="*/ 4 w 40" name="T0"/>
                  <a:gd fmla="*/ 16 h 20" name="T1"/>
                  <a:gd fmla="*/ 5 w 40" name="T2"/>
                  <a:gd fmla="*/ 14 h 20" name="T3"/>
                  <a:gd fmla="*/ 7 w 40" name="T4"/>
                  <a:gd fmla="*/ 13 h 20" name="T5"/>
                  <a:gd fmla="*/ 8 w 40" name="T6"/>
                  <a:gd fmla="*/ 13 h 20" name="T7"/>
                  <a:gd fmla="*/ 14 w 40" name="T8"/>
                  <a:gd fmla="*/ 12 h 20" name="T9"/>
                  <a:gd fmla="*/ 8 w 40" name="T10"/>
                  <a:gd fmla="*/ 12 h 20" name="T11"/>
                  <a:gd fmla="*/ 8 w 40" name="T12"/>
                  <a:gd fmla="*/ 11 h 20" name="T13"/>
                  <a:gd fmla="*/ 6 w 40" name="T14"/>
                  <a:gd fmla="*/ 12 h 20" name="T15"/>
                  <a:gd fmla="*/ 3 w 40" name="T16"/>
                  <a:gd fmla="*/ 11 h 20" name="T17"/>
                  <a:gd fmla="*/ 5 w 40" name="T18"/>
                  <a:gd fmla="*/ 9 h 20" name="T19"/>
                  <a:gd fmla="*/ 7 w 40" name="T20"/>
                  <a:gd fmla="*/ 9 h 20" name="T21"/>
                  <a:gd fmla="*/ 1 w 40" name="T22"/>
                  <a:gd fmla="*/ 8 h 20" name="T23"/>
                  <a:gd fmla="*/ 0 w 40" name="T24"/>
                  <a:gd fmla="*/ 6 h 20" name="T25"/>
                  <a:gd fmla="*/ 3 w 40" name="T26"/>
                  <a:gd fmla="*/ 4 h 20" name="T27"/>
                  <a:gd fmla="*/ 3 w 40" name="T28"/>
                  <a:gd fmla="*/ 4 h 20" name="T29"/>
                  <a:gd fmla="*/ 8 w 40" name="T30"/>
                  <a:gd fmla="*/ 2 h 20" name="T31"/>
                  <a:gd fmla="*/ 10 w 40" name="T32"/>
                  <a:gd fmla="*/ 1 h 20" name="T33"/>
                  <a:gd fmla="*/ 11 w 40" name="T34"/>
                  <a:gd fmla="*/ 1 h 20" name="T35"/>
                  <a:gd fmla="*/ 12 w 40" name="T36"/>
                  <a:gd fmla="*/ 3 h 20" name="T37"/>
                  <a:gd fmla="*/ 11 w 40" name="T38"/>
                  <a:gd fmla="*/ 4 h 20" name="T39"/>
                  <a:gd fmla="*/ 12 w 40" name="T40"/>
                  <a:gd fmla="*/ 4 h 20" name="T41"/>
                  <a:gd fmla="*/ 12 w 40" name="T42"/>
                  <a:gd fmla="*/ 3 h 20" name="T43"/>
                  <a:gd fmla="*/ 16 w 40" name="T44"/>
                  <a:gd fmla="*/ 3 h 20" name="T45"/>
                  <a:gd fmla="*/ 17 w 40" name="T46"/>
                  <a:gd fmla="*/ 5 h 20" name="T47"/>
                  <a:gd fmla="*/ 19 w 40" name="T48"/>
                  <a:gd fmla="*/ 4 h 20" name="T49"/>
                  <a:gd fmla="*/ 21 w 40" name="T50"/>
                  <a:gd fmla="*/ 3 h 20" name="T51"/>
                  <a:gd fmla="*/ 22 w 40" name="T52"/>
                  <a:gd fmla="*/ 3 h 20" name="T53"/>
                  <a:gd fmla="*/ 23 w 40" name="T54"/>
                  <a:gd fmla="*/ 5 h 20" name="T55"/>
                  <a:gd fmla="*/ 24 w 40" name="T56"/>
                  <a:gd fmla="*/ 8 h 20" name="T57"/>
                  <a:gd fmla="*/ 26 w 40" name="T58"/>
                  <a:gd fmla="*/ 6 h 20" name="T59"/>
                  <a:gd fmla="*/ 25 w 40" name="T60"/>
                  <a:gd fmla="*/ 5 h 20" name="T61"/>
                  <a:gd fmla="*/ 25 w 40" name="T62"/>
                  <a:gd fmla="*/ 2 h 20" name="T63"/>
                  <a:gd fmla="*/ 27 w 40" name="T64"/>
                  <a:gd fmla="*/ 1 h 20" name="T65"/>
                  <a:gd fmla="*/ 29 w 40" name="T66"/>
                  <a:gd fmla="*/ 5 h 20" name="T67"/>
                  <a:gd fmla="*/ 30 w 40" name="T68"/>
                  <a:gd fmla="*/ 6 h 20" name="T69"/>
                  <a:gd fmla="*/ 32 w 40" name="T70"/>
                  <a:gd fmla="*/ 8 h 20" name="T71"/>
                  <a:gd fmla="*/ 31 w 40" name="T72"/>
                  <a:gd fmla="*/ 9 h 20" name="T73"/>
                  <a:gd fmla="*/ 33 w 40" name="T74"/>
                  <a:gd fmla="*/ 11 h 20" name="T75"/>
                  <a:gd fmla="*/ 37 w 40" name="T76"/>
                  <a:gd fmla="*/ 12 h 20" name="T77"/>
                  <a:gd fmla="*/ 39 w 40" name="T78"/>
                  <a:gd fmla="*/ 13 h 20" name="T79"/>
                  <a:gd fmla="*/ 40 w 40" name="T80"/>
                  <a:gd fmla="*/ 14 h 20" name="T81"/>
                  <a:gd fmla="*/ 35 w 40" name="T82"/>
                  <a:gd fmla="*/ 14 h 20" name="T83"/>
                  <a:gd fmla="*/ 36 w 40" name="T84"/>
                  <a:gd fmla="*/ 18 h 20" name="T85"/>
                  <a:gd fmla="*/ 30 w 40" name="T86"/>
                  <a:gd fmla="*/ 18 h 20" name="T87"/>
                  <a:gd fmla="*/ 23 w 40" name="T88"/>
                  <a:gd fmla="*/ 18 h 20" name="T89"/>
                  <a:gd fmla="*/ 20 w 40" name="T90"/>
                  <a:gd fmla="*/ 19 h 20" name="T91"/>
                  <a:gd fmla="*/ 20 w 40" name="T92"/>
                  <a:gd fmla="*/ 20 h 20" name="T93"/>
                  <a:gd fmla="*/ 13 w 40" name="T94"/>
                  <a:gd fmla="*/ 20 h 20" name="T95"/>
                  <a:gd fmla="*/ 11 w 40" name="T96"/>
                  <a:gd fmla="*/ 17 h 20" name="T97"/>
                  <a:gd fmla="*/ 6 w 40" name="T98"/>
                  <a:gd fmla="*/ 16 h 20" name="T99"/>
                  <a:gd fmla="*/ 6 w 40" name="T100"/>
                  <a:gd fmla="*/ 16 h 20" name="T101"/>
                  <a:gd fmla="*/ 6 w 40" name="T102"/>
                  <a:gd fmla="*/ 15 h 20" name="T103"/>
                  <a:gd fmla="*/ 4 w 40" name="T104"/>
                  <a:gd fmla="*/ 16 h 20" name="T10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b="b" l="0" r="r" t="0"/>
                <a:pathLst>
                  <a:path h="20" w="40">
                    <a:moveTo>
                      <a:pt x="4" y="16"/>
                    </a:moveTo>
                    <a:cubicBezTo>
                      <a:pt x="3" y="16"/>
                      <a:pt x="4" y="14"/>
                      <a:pt x="5" y="14"/>
                    </a:cubicBezTo>
                    <a:cubicBezTo>
                      <a:pt x="5" y="13"/>
                      <a:pt x="6" y="14"/>
                      <a:pt x="7" y="13"/>
                    </a:cubicBezTo>
                    <a:cubicBezTo>
                      <a:pt x="7" y="13"/>
                      <a:pt x="8" y="13"/>
                      <a:pt x="8" y="13"/>
                    </a:cubicBezTo>
                    <a:cubicBezTo>
                      <a:pt x="10" y="13"/>
                      <a:pt x="13" y="14"/>
                      <a:pt x="14" y="12"/>
                    </a:cubicBezTo>
                    <a:cubicBezTo>
                      <a:pt x="14" y="11"/>
                      <a:pt x="10" y="12"/>
                      <a:pt x="8" y="12"/>
                    </a:cubicBezTo>
                    <a:cubicBezTo>
                      <a:pt x="8" y="12"/>
                      <a:pt x="7" y="11"/>
                      <a:pt x="8" y="11"/>
                    </a:cubicBezTo>
                    <a:cubicBezTo>
                      <a:pt x="7" y="11"/>
                      <a:pt x="7" y="12"/>
                      <a:pt x="6" y="12"/>
                    </a:cubicBezTo>
                    <a:cubicBezTo>
                      <a:pt x="5" y="12"/>
                      <a:pt x="4" y="11"/>
                      <a:pt x="3" y="11"/>
                    </a:cubicBezTo>
                    <a:cubicBezTo>
                      <a:pt x="1" y="10"/>
                      <a:pt x="5" y="10"/>
                      <a:pt x="5" y="9"/>
                    </a:cubicBezTo>
                    <a:cubicBezTo>
                      <a:pt x="5" y="8"/>
                      <a:pt x="7" y="9"/>
                      <a:pt x="7" y="9"/>
                    </a:cubicBezTo>
                    <a:cubicBezTo>
                      <a:pt x="7" y="6"/>
                      <a:pt x="4" y="9"/>
                      <a:pt x="1" y="8"/>
                    </a:cubicBezTo>
                    <a:cubicBezTo>
                      <a:pt x="0" y="7"/>
                      <a:pt x="2" y="6"/>
                      <a:pt x="0" y="6"/>
                    </a:cubicBezTo>
                    <a:cubicBezTo>
                      <a:pt x="1" y="5"/>
                      <a:pt x="1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4" y="2"/>
                      <a:pt x="6" y="2"/>
                      <a:pt x="8" y="2"/>
                    </a:cubicBezTo>
                    <a:cubicBezTo>
                      <a:pt x="9" y="1"/>
                      <a:pt x="9" y="0"/>
                      <a:pt x="10" y="1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0" y="2"/>
                      <a:pt x="10" y="3"/>
                      <a:pt x="12" y="3"/>
                    </a:cubicBezTo>
                    <a:cubicBezTo>
                      <a:pt x="12" y="4"/>
                      <a:pt x="11" y="4"/>
                      <a:pt x="11" y="4"/>
                    </a:cubicBezTo>
                    <a:cubicBezTo>
                      <a:pt x="11" y="4"/>
                      <a:pt x="11" y="4"/>
                      <a:pt x="12" y="4"/>
                    </a:cubicBezTo>
                    <a:cubicBezTo>
                      <a:pt x="12" y="4"/>
                      <a:pt x="12" y="3"/>
                      <a:pt x="12" y="3"/>
                    </a:cubicBezTo>
                    <a:cubicBezTo>
                      <a:pt x="14" y="3"/>
                      <a:pt x="14" y="3"/>
                      <a:pt x="16" y="3"/>
                    </a:cubicBezTo>
                    <a:cubicBezTo>
                      <a:pt x="16" y="4"/>
                      <a:pt x="17" y="4"/>
                      <a:pt x="17" y="5"/>
                    </a:cubicBezTo>
                    <a:cubicBezTo>
                      <a:pt x="18" y="5"/>
                      <a:pt x="18" y="4"/>
                      <a:pt x="19" y="4"/>
                    </a:cubicBezTo>
                    <a:cubicBezTo>
                      <a:pt x="20" y="4"/>
                      <a:pt x="20" y="3"/>
                      <a:pt x="21" y="3"/>
                    </a:cubicBezTo>
                    <a:cubicBezTo>
                      <a:pt x="21" y="3"/>
                      <a:pt x="22" y="3"/>
                      <a:pt x="22" y="3"/>
                    </a:cubicBezTo>
                    <a:cubicBezTo>
                      <a:pt x="23" y="4"/>
                      <a:pt x="23" y="5"/>
                      <a:pt x="23" y="5"/>
                    </a:cubicBezTo>
                    <a:cubicBezTo>
                      <a:pt x="23" y="6"/>
                      <a:pt x="25" y="6"/>
                      <a:pt x="24" y="8"/>
                    </a:cubicBezTo>
                    <a:cubicBezTo>
                      <a:pt x="25" y="7"/>
                      <a:pt x="25" y="6"/>
                      <a:pt x="26" y="6"/>
                    </a:cubicBezTo>
                    <a:cubicBezTo>
                      <a:pt x="26" y="5"/>
                      <a:pt x="25" y="5"/>
                      <a:pt x="25" y="5"/>
                    </a:cubicBezTo>
                    <a:cubicBezTo>
                      <a:pt x="24" y="4"/>
                      <a:pt x="25" y="3"/>
                      <a:pt x="25" y="2"/>
                    </a:cubicBezTo>
                    <a:cubicBezTo>
                      <a:pt x="26" y="2"/>
                      <a:pt x="26" y="1"/>
                      <a:pt x="27" y="1"/>
                    </a:cubicBezTo>
                    <a:cubicBezTo>
                      <a:pt x="27" y="2"/>
                      <a:pt x="28" y="3"/>
                      <a:pt x="29" y="5"/>
                    </a:cubicBezTo>
                    <a:cubicBezTo>
                      <a:pt x="29" y="5"/>
                      <a:pt x="30" y="7"/>
                      <a:pt x="30" y="6"/>
                    </a:cubicBezTo>
                    <a:cubicBezTo>
                      <a:pt x="31" y="6"/>
                      <a:pt x="31" y="8"/>
                      <a:pt x="32" y="8"/>
                    </a:cubicBezTo>
                    <a:cubicBezTo>
                      <a:pt x="32" y="8"/>
                      <a:pt x="32" y="9"/>
                      <a:pt x="31" y="9"/>
                    </a:cubicBezTo>
                    <a:cubicBezTo>
                      <a:pt x="31" y="10"/>
                      <a:pt x="33" y="10"/>
                      <a:pt x="33" y="11"/>
                    </a:cubicBezTo>
                    <a:cubicBezTo>
                      <a:pt x="35" y="10"/>
                      <a:pt x="35" y="12"/>
                      <a:pt x="37" y="12"/>
                    </a:cubicBezTo>
                    <a:cubicBezTo>
                      <a:pt x="36" y="14"/>
                      <a:pt x="39" y="13"/>
                      <a:pt x="39" y="13"/>
                    </a:cubicBezTo>
                    <a:cubicBezTo>
                      <a:pt x="39" y="13"/>
                      <a:pt x="38" y="15"/>
                      <a:pt x="40" y="14"/>
                    </a:cubicBezTo>
                    <a:cubicBezTo>
                      <a:pt x="39" y="17"/>
                      <a:pt x="38" y="14"/>
                      <a:pt x="35" y="14"/>
                    </a:cubicBezTo>
                    <a:cubicBezTo>
                      <a:pt x="35" y="17"/>
                      <a:pt x="37" y="16"/>
                      <a:pt x="36" y="18"/>
                    </a:cubicBezTo>
                    <a:cubicBezTo>
                      <a:pt x="34" y="19"/>
                      <a:pt x="32" y="19"/>
                      <a:pt x="30" y="18"/>
                    </a:cubicBezTo>
                    <a:cubicBezTo>
                      <a:pt x="29" y="17"/>
                      <a:pt x="25" y="17"/>
                      <a:pt x="23" y="18"/>
                    </a:cubicBezTo>
                    <a:cubicBezTo>
                      <a:pt x="22" y="19"/>
                      <a:pt x="22" y="18"/>
                      <a:pt x="20" y="19"/>
                    </a:cubicBezTo>
                    <a:cubicBezTo>
                      <a:pt x="20" y="19"/>
                      <a:pt x="20" y="19"/>
                      <a:pt x="20" y="20"/>
                    </a:cubicBezTo>
                    <a:cubicBezTo>
                      <a:pt x="18" y="19"/>
                      <a:pt x="16" y="20"/>
                      <a:pt x="13" y="20"/>
                    </a:cubicBezTo>
                    <a:cubicBezTo>
                      <a:pt x="12" y="19"/>
                      <a:pt x="11" y="18"/>
                      <a:pt x="11" y="17"/>
                    </a:cubicBezTo>
                    <a:cubicBezTo>
                      <a:pt x="9" y="16"/>
                      <a:pt x="7" y="17"/>
                      <a:pt x="6" y="16"/>
                    </a:cubicBezTo>
                    <a:cubicBezTo>
                      <a:pt x="6" y="15"/>
                      <a:pt x="6" y="16"/>
                      <a:pt x="6" y="16"/>
                    </a:cubicBezTo>
                    <a:cubicBezTo>
                      <a:pt x="5" y="16"/>
                      <a:pt x="5" y="15"/>
                      <a:pt x="6" y="15"/>
                    </a:cubicBezTo>
                    <a:cubicBezTo>
                      <a:pt x="6" y="14"/>
                      <a:pt x="4" y="15"/>
                      <a:pt x="4" y="16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69" name="Freeform 100"/>
              <p:cNvSpPr/>
              <p:nvPr/>
            </p:nvSpPr>
            <p:spPr bwMode="auto">
              <a:xfrm>
                <a:off x="2735263" y="1341438"/>
                <a:ext cx="166688" cy="117475"/>
              </a:xfrm>
              <a:custGeom>
                <a:gdLst>
                  <a:gd fmla="*/ 7 w 24" name="T0"/>
                  <a:gd fmla="*/ 0 h 17" name="T1"/>
                  <a:gd fmla="*/ 9 w 24" name="T2"/>
                  <a:gd fmla="*/ 2 h 17" name="T3"/>
                  <a:gd fmla="*/ 11 w 24" name="T4"/>
                  <a:gd fmla="*/ 2 h 17" name="T5"/>
                  <a:gd fmla="*/ 12 w 24" name="T6"/>
                  <a:gd fmla="*/ 2 h 17" name="T7"/>
                  <a:gd fmla="*/ 12 w 24" name="T8"/>
                  <a:gd fmla="*/ 3 h 17" name="T9"/>
                  <a:gd fmla="*/ 14 w 24" name="T10"/>
                  <a:gd fmla="*/ 4 h 17" name="T11"/>
                  <a:gd fmla="*/ 16 w 24" name="T12"/>
                  <a:gd fmla="*/ 4 h 17" name="T13"/>
                  <a:gd fmla="*/ 19 w 24" name="T14"/>
                  <a:gd fmla="*/ 5 h 17" name="T15"/>
                  <a:gd fmla="*/ 19 w 24" name="T16"/>
                  <a:gd fmla="*/ 7 h 17" name="T17"/>
                  <a:gd fmla="*/ 20 w 24" name="T18"/>
                  <a:gd fmla="*/ 7 h 17" name="T19"/>
                  <a:gd fmla="*/ 20 w 24" name="T20"/>
                  <a:gd fmla="*/ 8 h 17" name="T21"/>
                  <a:gd fmla="*/ 24 w 24" name="T22"/>
                  <a:gd fmla="*/ 10 h 17" name="T23"/>
                  <a:gd fmla="*/ 23 w 24" name="T24"/>
                  <a:gd fmla="*/ 12 h 17" name="T25"/>
                  <a:gd fmla="*/ 22 w 24" name="T26"/>
                  <a:gd fmla="*/ 11 h 17" name="T27"/>
                  <a:gd fmla="*/ 19 w 24" name="T28"/>
                  <a:gd fmla="*/ 13 h 17" name="T29"/>
                  <a:gd fmla="*/ 19 w 24" name="T30"/>
                  <a:gd fmla="*/ 14 h 17" name="T31"/>
                  <a:gd fmla="*/ 18 w 24" name="T32"/>
                  <a:gd fmla="*/ 15 h 17" name="T33"/>
                  <a:gd fmla="*/ 15 w 24" name="T34"/>
                  <a:gd fmla="*/ 15 h 17" name="T35"/>
                  <a:gd fmla="*/ 15 w 24" name="T36"/>
                  <a:gd fmla="*/ 15 h 17" name="T37"/>
                  <a:gd fmla="*/ 12 w 24" name="T38"/>
                  <a:gd fmla="*/ 16 h 17" name="T39"/>
                  <a:gd fmla="*/ 12 w 24" name="T40"/>
                  <a:gd fmla="*/ 15 h 17" name="T41"/>
                  <a:gd fmla="*/ 9 w 24" name="T42"/>
                  <a:gd fmla="*/ 15 h 17" name="T43"/>
                  <a:gd fmla="*/ 8 w 24" name="T44"/>
                  <a:gd fmla="*/ 14 h 17" name="T45"/>
                  <a:gd fmla="*/ 9 w 24" name="T46"/>
                  <a:gd fmla="*/ 13 h 17" name="T47"/>
                  <a:gd fmla="*/ 7 w 24" name="T48"/>
                  <a:gd fmla="*/ 12 h 17" name="T49"/>
                  <a:gd fmla="*/ 8 w 24" name="T50"/>
                  <a:gd fmla="*/ 11 h 17" name="T51"/>
                  <a:gd fmla="*/ 9 w 24" name="T52"/>
                  <a:gd fmla="*/ 10 h 17" name="T53"/>
                  <a:gd fmla="*/ 11 w 24" name="T54"/>
                  <a:gd fmla="*/ 10 h 17" name="T55"/>
                  <a:gd fmla="*/ 10 w 24" name="T56"/>
                  <a:gd fmla="*/ 9 h 17" name="T57"/>
                  <a:gd fmla="*/ 5 w 24" name="T58"/>
                  <a:gd fmla="*/ 10 h 17" name="T59"/>
                  <a:gd fmla="*/ 4 w 24" name="T60"/>
                  <a:gd fmla="*/ 9 h 17" name="T61"/>
                  <a:gd fmla="*/ 3 w 24" name="T62"/>
                  <a:gd fmla="*/ 8 h 17" name="T63"/>
                  <a:gd fmla="*/ 1 w 24" name="T64"/>
                  <a:gd fmla="*/ 7 h 17" name="T65"/>
                  <a:gd fmla="*/ 0 w 24" name="T66"/>
                  <a:gd fmla="*/ 6 h 17" name="T67"/>
                  <a:gd fmla="*/ 2 w 24" name="T68"/>
                  <a:gd fmla="*/ 5 h 17" name="T69"/>
                  <a:gd fmla="*/ 3 w 24" name="T70"/>
                  <a:gd fmla="*/ 4 h 17" name="T71"/>
                  <a:gd fmla="*/ 3 w 24" name="T72"/>
                  <a:gd fmla="*/ 2 h 17" name="T73"/>
                  <a:gd fmla="*/ 4 w 24" name="T74"/>
                  <a:gd fmla="*/ 2 h 17" name="T75"/>
                  <a:gd fmla="*/ 5 w 24" name="T76"/>
                  <a:gd fmla="*/ 1 h 17" name="T77"/>
                  <a:gd fmla="*/ 7 w 24" name="T78"/>
                  <a:gd fmla="*/ 0 h 17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7" w="24">
                    <a:moveTo>
                      <a:pt x="7" y="0"/>
                    </a:moveTo>
                    <a:cubicBezTo>
                      <a:pt x="7" y="1"/>
                      <a:pt x="9" y="1"/>
                      <a:pt x="9" y="2"/>
                    </a:cubicBezTo>
                    <a:cubicBezTo>
                      <a:pt x="10" y="2"/>
                      <a:pt x="11" y="2"/>
                      <a:pt x="11" y="2"/>
                    </a:cubicBezTo>
                    <a:cubicBezTo>
                      <a:pt x="11" y="3"/>
                      <a:pt x="12" y="2"/>
                      <a:pt x="12" y="2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3" y="2"/>
                      <a:pt x="13" y="3"/>
                      <a:pt x="14" y="4"/>
                    </a:cubicBezTo>
                    <a:cubicBezTo>
                      <a:pt x="14" y="4"/>
                      <a:pt x="15" y="4"/>
                      <a:pt x="16" y="4"/>
                    </a:cubicBezTo>
                    <a:cubicBezTo>
                      <a:pt x="16" y="4"/>
                      <a:pt x="17" y="6"/>
                      <a:pt x="19" y="5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7"/>
                      <a:pt x="20" y="6"/>
                      <a:pt x="20" y="7"/>
                    </a:cubicBezTo>
                    <a:cubicBezTo>
                      <a:pt x="21" y="7"/>
                      <a:pt x="20" y="8"/>
                      <a:pt x="20" y="8"/>
                    </a:cubicBezTo>
                    <a:cubicBezTo>
                      <a:pt x="21" y="8"/>
                      <a:pt x="22" y="9"/>
                      <a:pt x="24" y="10"/>
                    </a:cubicBezTo>
                    <a:cubicBezTo>
                      <a:pt x="24" y="10"/>
                      <a:pt x="23" y="11"/>
                      <a:pt x="23" y="12"/>
                    </a:cubicBezTo>
                    <a:cubicBezTo>
                      <a:pt x="23" y="12"/>
                      <a:pt x="22" y="11"/>
                      <a:pt x="22" y="11"/>
                    </a:cubicBezTo>
                    <a:cubicBezTo>
                      <a:pt x="21" y="11"/>
                      <a:pt x="21" y="12"/>
                      <a:pt x="19" y="13"/>
                    </a:cubicBezTo>
                    <a:cubicBezTo>
                      <a:pt x="19" y="13"/>
                      <a:pt x="19" y="13"/>
                      <a:pt x="19" y="14"/>
                    </a:cubicBezTo>
                    <a:cubicBezTo>
                      <a:pt x="18" y="13"/>
                      <a:pt x="18" y="14"/>
                      <a:pt x="18" y="15"/>
                    </a:cubicBezTo>
                    <a:cubicBezTo>
                      <a:pt x="16" y="15"/>
                      <a:pt x="16" y="14"/>
                      <a:pt x="15" y="15"/>
                    </a:cubicBezTo>
                    <a:cubicBezTo>
                      <a:pt x="14" y="15"/>
                      <a:pt x="14" y="15"/>
                      <a:pt x="15" y="15"/>
                    </a:cubicBezTo>
                    <a:cubicBezTo>
                      <a:pt x="14" y="17"/>
                      <a:pt x="13" y="14"/>
                      <a:pt x="12" y="16"/>
                    </a:cubicBezTo>
                    <a:cubicBezTo>
                      <a:pt x="12" y="16"/>
                      <a:pt x="12" y="15"/>
                      <a:pt x="12" y="15"/>
                    </a:cubicBezTo>
                    <a:cubicBezTo>
                      <a:pt x="11" y="16"/>
                      <a:pt x="10" y="14"/>
                      <a:pt x="9" y="15"/>
                    </a:cubicBezTo>
                    <a:cubicBezTo>
                      <a:pt x="9" y="14"/>
                      <a:pt x="8" y="14"/>
                      <a:pt x="8" y="14"/>
                    </a:cubicBezTo>
                    <a:cubicBezTo>
                      <a:pt x="8" y="13"/>
                      <a:pt x="9" y="13"/>
                      <a:pt x="9" y="13"/>
                    </a:cubicBezTo>
                    <a:cubicBezTo>
                      <a:pt x="9" y="11"/>
                      <a:pt x="7" y="12"/>
                      <a:pt x="7" y="12"/>
                    </a:cubicBezTo>
                    <a:cubicBezTo>
                      <a:pt x="6" y="11"/>
                      <a:pt x="7" y="11"/>
                      <a:pt x="8" y="11"/>
                    </a:cubicBezTo>
                    <a:cubicBezTo>
                      <a:pt x="8" y="11"/>
                      <a:pt x="9" y="10"/>
                      <a:pt x="9" y="10"/>
                    </a:cubicBezTo>
                    <a:cubicBezTo>
                      <a:pt x="10" y="10"/>
                      <a:pt x="10" y="11"/>
                      <a:pt x="11" y="10"/>
                    </a:cubicBezTo>
                    <a:cubicBezTo>
                      <a:pt x="11" y="10"/>
                      <a:pt x="10" y="10"/>
                      <a:pt x="10" y="9"/>
                    </a:cubicBezTo>
                    <a:cubicBezTo>
                      <a:pt x="10" y="9"/>
                      <a:pt x="6" y="9"/>
                      <a:pt x="5" y="10"/>
                    </a:cubicBezTo>
                    <a:cubicBezTo>
                      <a:pt x="5" y="11"/>
                      <a:pt x="5" y="10"/>
                      <a:pt x="4" y="9"/>
                    </a:cubicBezTo>
                    <a:cubicBezTo>
                      <a:pt x="2" y="9"/>
                      <a:pt x="1" y="10"/>
                      <a:pt x="3" y="8"/>
                    </a:cubicBezTo>
                    <a:cubicBezTo>
                      <a:pt x="3" y="7"/>
                      <a:pt x="1" y="8"/>
                      <a:pt x="1" y="7"/>
                    </a:cubicBezTo>
                    <a:cubicBezTo>
                      <a:pt x="2" y="6"/>
                      <a:pt x="3" y="5"/>
                      <a:pt x="0" y="6"/>
                    </a:cubicBezTo>
                    <a:cubicBezTo>
                      <a:pt x="0" y="5"/>
                      <a:pt x="1" y="5"/>
                      <a:pt x="2" y="5"/>
                    </a:cubicBezTo>
                    <a:cubicBezTo>
                      <a:pt x="2" y="4"/>
                      <a:pt x="2" y="4"/>
                      <a:pt x="3" y="4"/>
                    </a:cubicBezTo>
                    <a:cubicBezTo>
                      <a:pt x="4" y="4"/>
                      <a:pt x="3" y="2"/>
                      <a:pt x="3" y="2"/>
                    </a:cubicBezTo>
                    <a:cubicBezTo>
                      <a:pt x="3" y="2"/>
                      <a:pt x="4" y="2"/>
                      <a:pt x="4" y="2"/>
                    </a:cubicBezTo>
                    <a:cubicBezTo>
                      <a:pt x="5" y="2"/>
                      <a:pt x="5" y="1"/>
                      <a:pt x="5" y="1"/>
                    </a:cubicBezTo>
                    <a:cubicBezTo>
                      <a:pt x="6" y="0"/>
                      <a:pt x="7" y="1"/>
                      <a:pt x="7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0" name="Freeform 102"/>
              <p:cNvSpPr/>
              <p:nvPr/>
            </p:nvSpPr>
            <p:spPr bwMode="auto">
              <a:xfrm>
                <a:off x="2339975" y="1466850"/>
                <a:ext cx="103188" cy="55563"/>
              </a:xfrm>
              <a:custGeom>
                <a:gdLst>
                  <a:gd fmla="*/ 14 w 15" name="T0"/>
                  <a:gd fmla="*/ 2 h 8" name="T1"/>
                  <a:gd fmla="*/ 14 w 15" name="T2"/>
                  <a:gd fmla="*/ 3 h 8" name="T3"/>
                  <a:gd fmla="*/ 13 w 15" name="T4"/>
                  <a:gd fmla="*/ 3 h 8" name="T5"/>
                  <a:gd fmla="*/ 13 w 15" name="T6"/>
                  <a:gd fmla="*/ 5 h 8" name="T7"/>
                  <a:gd fmla="*/ 12 w 15" name="T8"/>
                  <a:gd fmla="*/ 6 h 8" name="T9"/>
                  <a:gd fmla="*/ 10 w 15" name="T10"/>
                  <a:gd fmla="*/ 4 h 8" name="T11"/>
                  <a:gd fmla="*/ 9 w 15" name="T12"/>
                  <a:gd fmla="*/ 5 h 8" name="T13"/>
                  <a:gd fmla="*/ 6 w 15" name="T14"/>
                  <a:gd fmla="*/ 7 h 8" name="T15"/>
                  <a:gd fmla="*/ 1 w 15" name="T16"/>
                  <a:gd fmla="*/ 7 h 8" name="T17"/>
                  <a:gd fmla="*/ 0 w 15" name="T18"/>
                  <a:gd fmla="*/ 5 h 8" name="T19"/>
                  <a:gd fmla="*/ 2 w 15" name="T20"/>
                  <a:gd fmla="*/ 6 h 8" name="T21"/>
                  <a:gd fmla="*/ 4 w 15" name="T22"/>
                  <a:gd fmla="*/ 4 h 8" name="T23"/>
                  <a:gd fmla="*/ 5 w 15" name="T24"/>
                  <a:gd fmla="*/ 3 h 8" name="T25"/>
                  <a:gd fmla="*/ 7 w 15" name="T26"/>
                  <a:gd fmla="*/ 3 h 8" name="T27"/>
                  <a:gd fmla="*/ 8 w 15" name="T28"/>
                  <a:gd fmla="*/ 3 h 8" name="T29"/>
                  <a:gd fmla="*/ 9 w 15" name="T30"/>
                  <a:gd fmla="*/ 2 h 8" name="T31"/>
                  <a:gd fmla="*/ 11 w 15" name="T32"/>
                  <a:gd fmla="*/ 2 h 8" name="T33"/>
                  <a:gd fmla="*/ 14 w 15" name="T34"/>
                  <a:gd fmla="*/ 2 h 8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8" w="15">
                    <a:moveTo>
                      <a:pt x="14" y="2"/>
                    </a:moveTo>
                    <a:cubicBezTo>
                      <a:pt x="14" y="2"/>
                      <a:pt x="15" y="3"/>
                      <a:pt x="14" y="3"/>
                    </a:cubicBezTo>
                    <a:cubicBezTo>
                      <a:pt x="14" y="3"/>
                      <a:pt x="14" y="3"/>
                      <a:pt x="13" y="3"/>
                    </a:cubicBezTo>
                    <a:cubicBezTo>
                      <a:pt x="13" y="3"/>
                      <a:pt x="14" y="5"/>
                      <a:pt x="13" y="5"/>
                    </a:cubicBezTo>
                    <a:cubicBezTo>
                      <a:pt x="13" y="5"/>
                      <a:pt x="12" y="4"/>
                      <a:pt x="12" y="6"/>
                    </a:cubicBezTo>
                    <a:cubicBezTo>
                      <a:pt x="11" y="6"/>
                      <a:pt x="11" y="4"/>
                      <a:pt x="10" y="4"/>
                    </a:cubicBezTo>
                    <a:cubicBezTo>
                      <a:pt x="9" y="4"/>
                      <a:pt x="9" y="5"/>
                      <a:pt x="9" y="5"/>
                    </a:cubicBezTo>
                    <a:cubicBezTo>
                      <a:pt x="8" y="6"/>
                      <a:pt x="6" y="6"/>
                      <a:pt x="6" y="7"/>
                    </a:cubicBezTo>
                    <a:cubicBezTo>
                      <a:pt x="4" y="8"/>
                      <a:pt x="3" y="8"/>
                      <a:pt x="1" y="7"/>
                    </a:cubicBezTo>
                    <a:cubicBezTo>
                      <a:pt x="1" y="6"/>
                      <a:pt x="0" y="6"/>
                      <a:pt x="0" y="5"/>
                    </a:cubicBezTo>
                    <a:cubicBezTo>
                      <a:pt x="1" y="6"/>
                      <a:pt x="1" y="6"/>
                      <a:pt x="2" y="6"/>
                    </a:cubicBezTo>
                    <a:cubicBezTo>
                      <a:pt x="3" y="6"/>
                      <a:pt x="3" y="4"/>
                      <a:pt x="4" y="4"/>
                    </a:cubicBezTo>
                    <a:cubicBezTo>
                      <a:pt x="5" y="4"/>
                      <a:pt x="5" y="3"/>
                      <a:pt x="5" y="3"/>
                    </a:cubicBezTo>
                    <a:cubicBezTo>
                      <a:pt x="6" y="4"/>
                      <a:pt x="6" y="3"/>
                      <a:pt x="7" y="3"/>
                    </a:cubicBezTo>
                    <a:cubicBezTo>
                      <a:pt x="7" y="3"/>
                      <a:pt x="7" y="3"/>
                      <a:pt x="8" y="3"/>
                    </a:cubicBezTo>
                    <a:cubicBezTo>
                      <a:pt x="8" y="2"/>
                      <a:pt x="9" y="2"/>
                      <a:pt x="9" y="2"/>
                    </a:cubicBezTo>
                    <a:cubicBezTo>
                      <a:pt x="9" y="1"/>
                      <a:pt x="10" y="2"/>
                      <a:pt x="11" y="2"/>
                    </a:cubicBezTo>
                    <a:cubicBezTo>
                      <a:pt x="11" y="1"/>
                      <a:pt x="13" y="0"/>
                      <a:pt x="14" y="2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1" name="Freeform 103"/>
              <p:cNvSpPr/>
              <p:nvPr/>
            </p:nvSpPr>
            <p:spPr bwMode="auto">
              <a:xfrm>
                <a:off x="2617788" y="1493838"/>
                <a:ext cx="103188" cy="49213"/>
              </a:xfrm>
              <a:custGeom>
                <a:gdLst>
                  <a:gd fmla="*/ 13 w 15" name="T0"/>
                  <a:gd fmla="*/ 0 h 7" name="T1"/>
                  <a:gd fmla="*/ 15 w 15" name="T2"/>
                  <a:gd fmla="*/ 5 h 7" name="T3"/>
                  <a:gd fmla="*/ 14 w 15" name="T4"/>
                  <a:gd fmla="*/ 4 h 7" name="T5"/>
                  <a:gd fmla="*/ 14 w 15" name="T6"/>
                  <a:gd fmla="*/ 6 h 7" name="T7"/>
                  <a:gd fmla="*/ 12 w 15" name="T8"/>
                  <a:gd fmla="*/ 7 h 7" name="T9"/>
                  <a:gd fmla="*/ 11 w 15" name="T10"/>
                  <a:gd fmla="*/ 7 h 7" name="T11"/>
                  <a:gd fmla="*/ 10 w 15" name="T12"/>
                  <a:gd fmla="*/ 7 h 7" name="T13"/>
                  <a:gd fmla="*/ 10 w 15" name="T14"/>
                  <a:gd fmla="*/ 5 h 7" name="T15"/>
                  <a:gd fmla="*/ 4 w 15" name="T16"/>
                  <a:gd fmla="*/ 4 h 7" name="T17"/>
                  <a:gd fmla="*/ 0 w 15" name="T18"/>
                  <a:gd fmla="*/ 2 h 7" name="T19"/>
                  <a:gd fmla="*/ 1 w 15" name="T20"/>
                  <a:gd fmla="*/ 1 h 7" name="T21"/>
                  <a:gd fmla="*/ 2 w 15" name="T22"/>
                  <a:gd fmla="*/ 1 h 7" name="T23"/>
                  <a:gd fmla="*/ 4 w 15" name="T24"/>
                  <a:gd fmla="*/ 2 h 7" name="T25"/>
                  <a:gd fmla="*/ 5 w 15" name="T26"/>
                  <a:gd fmla="*/ 2 h 7" name="T27"/>
                  <a:gd fmla="*/ 6 w 15" name="T28"/>
                  <a:gd fmla="*/ 3 h 7" name="T29"/>
                  <a:gd fmla="*/ 6 w 15" name="T30"/>
                  <a:gd fmla="*/ 1 h 7" name="T31"/>
                  <a:gd fmla="*/ 8 w 15" name="T32"/>
                  <a:gd fmla="*/ 2 h 7" name="T33"/>
                  <a:gd fmla="*/ 13 w 15" name="T34"/>
                  <a:gd fmla="*/ 0 h 7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7" w="15">
                    <a:moveTo>
                      <a:pt x="13" y="0"/>
                    </a:moveTo>
                    <a:cubicBezTo>
                      <a:pt x="13" y="3"/>
                      <a:pt x="15" y="3"/>
                      <a:pt x="15" y="5"/>
                    </a:cubicBezTo>
                    <a:cubicBezTo>
                      <a:pt x="15" y="5"/>
                      <a:pt x="14" y="4"/>
                      <a:pt x="14" y="4"/>
                    </a:cubicBezTo>
                    <a:cubicBezTo>
                      <a:pt x="14" y="5"/>
                      <a:pt x="14" y="6"/>
                      <a:pt x="14" y="6"/>
                    </a:cubicBezTo>
                    <a:cubicBezTo>
                      <a:pt x="13" y="6"/>
                      <a:pt x="13" y="6"/>
                      <a:pt x="12" y="7"/>
                    </a:cubicBezTo>
                    <a:cubicBezTo>
                      <a:pt x="12" y="7"/>
                      <a:pt x="12" y="7"/>
                      <a:pt x="11" y="7"/>
                    </a:cubicBezTo>
                    <a:cubicBezTo>
                      <a:pt x="11" y="7"/>
                      <a:pt x="10" y="7"/>
                      <a:pt x="10" y="7"/>
                    </a:cubicBezTo>
                    <a:cubicBezTo>
                      <a:pt x="9" y="6"/>
                      <a:pt x="9" y="6"/>
                      <a:pt x="10" y="5"/>
                    </a:cubicBezTo>
                    <a:cubicBezTo>
                      <a:pt x="8" y="6"/>
                      <a:pt x="7" y="4"/>
                      <a:pt x="4" y="4"/>
                    </a:cubicBezTo>
                    <a:cubicBezTo>
                      <a:pt x="4" y="3"/>
                      <a:pt x="1" y="3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ubicBezTo>
                      <a:pt x="1" y="0"/>
                      <a:pt x="1" y="1"/>
                      <a:pt x="2" y="1"/>
                    </a:cubicBezTo>
                    <a:cubicBezTo>
                      <a:pt x="2" y="1"/>
                      <a:pt x="4" y="2"/>
                      <a:pt x="4" y="2"/>
                    </a:cubicBezTo>
                    <a:cubicBezTo>
                      <a:pt x="4" y="3"/>
                      <a:pt x="5" y="2"/>
                      <a:pt x="5" y="2"/>
                    </a:cubicBezTo>
                    <a:cubicBezTo>
                      <a:pt x="6" y="3"/>
                      <a:pt x="5" y="4"/>
                      <a:pt x="6" y="3"/>
                    </a:cubicBezTo>
                    <a:cubicBezTo>
                      <a:pt x="7" y="3"/>
                      <a:pt x="5" y="2"/>
                      <a:pt x="6" y="1"/>
                    </a:cubicBezTo>
                    <a:cubicBezTo>
                      <a:pt x="7" y="1"/>
                      <a:pt x="8" y="2"/>
                      <a:pt x="8" y="2"/>
                    </a:cubicBezTo>
                    <a:cubicBezTo>
                      <a:pt x="9" y="2"/>
                      <a:pt x="10" y="0"/>
                      <a:pt x="13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2" name="Freeform 104"/>
              <p:cNvSpPr/>
              <p:nvPr/>
            </p:nvSpPr>
            <p:spPr bwMode="auto">
              <a:xfrm>
                <a:off x="2422525" y="1493838"/>
                <a:ext cx="180975" cy="69850"/>
              </a:xfrm>
              <a:custGeom>
                <a:gdLst>
                  <a:gd fmla="*/ 12 w 26" name="T0"/>
                  <a:gd fmla="*/ 3 h 10" name="T1"/>
                  <a:gd fmla="*/ 17 w 26" name="T2"/>
                  <a:gd fmla="*/ 6 h 10" name="T3"/>
                  <a:gd fmla="*/ 17 w 26" name="T4"/>
                  <a:gd fmla="*/ 3 h 10" name="T5"/>
                  <a:gd fmla="*/ 15 w 26" name="T6"/>
                  <a:gd fmla="*/ 1 h 10" name="T7"/>
                  <a:gd fmla="*/ 19 w 26" name="T8"/>
                  <a:gd fmla="*/ 0 h 10" name="T9"/>
                  <a:gd fmla="*/ 20 w 26" name="T10"/>
                  <a:gd fmla="*/ 1 h 10" name="T11"/>
                  <a:gd fmla="*/ 20 w 26" name="T12"/>
                  <a:gd fmla="*/ 2 h 10" name="T13"/>
                  <a:gd fmla="*/ 22 w 26" name="T14"/>
                  <a:gd fmla="*/ 4 h 10" name="T15"/>
                  <a:gd fmla="*/ 24 w 26" name="T16"/>
                  <a:gd fmla="*/ 3 h 10" name="T17"/>
                  <a:gd fmla="*/ 25 w 26" name="T18"/>
                  <a:gd fmla="*/ 4 h 10" name="T19"/>
                  <a:gd fmla="*/ 26 w 26" name="T20"/>
                  <a:gd fmla="*/ 5 h 10" name="T21"/>
                  <a:gd fmla="*/ 25 w 26" name="T22"/>
                  <a:gd fmla="*/ 7 h 10" name="T23"/>
                  <a:gd fmla="*/ 22 w 26" name="T24"/>
                  <a:gd fmla="*/ 8 h 10" name="T25"/>
                  <a:gd fmla="*/ 20 w 26" name="T26"/>
                  <a:gd fmla="*/ 7 h 10" name="T27"/>
                  <a:gd fmla="*/ 15 w 26" name="T28"/>
                  <a:gd fmla="*/ 8 h 10" name="T29"/>
                  <a:gd fmla="*/ 14 w 26" name="T30"/>
                  <a:gd fmla="*/ 8 h 10" name="T31"/>
                  <a:gd fmla="*/ 13 w 26" name="T32"/>
                  <a:gd fmla="*/ 9 h 10" name="T33"/>
                  <a:gd fmla="*/ 7 w 26" name="T34"/>
                  <a:gd fmla="*/ 10 h 10" name="T35"/>
                  <a:gd fmla="*/ 12 w 26" name="T36"/>
                  <a:gd fmla="*/ 8 h 10" name="T37"/>
                  <a:gd fmla="*/ 9 w 26" name="T38"/>
                  <a:gd fmla="*/ 7 h 10" name="T39"/>
                  <a:gd fmla="*/ 7 w 26" name="T40"/>
                  <a:gd fmla="*/ 6 h 10" name="T41"/>
                  <a:gd fmla="*/ 5 w 26" name="T42"/>
                  <a:gd fmla="*/ 7 h 10" name="T43"/>
                  <a:gd fmla="*/ 4 w 26" name="T44"/>
                  <a:gd fmla="*/ 7 h 10" name="T45"/>
                  <a:gd fmla="*/ 0 w 26" name="T46"/>
                  <a:gd fmla="*/ 6 h 10" name="T47"/>
                  <a:gd fmla="*/ 1 w 26" name="T48"/>
                  <a:gd fmla="*/ 5 h 10" name="T49"/>
                  <a:gd fmla="*/ 1 w 26" name="T50"/>
                  <a:gd fmla="*/ 3 h 10" name="T51"/>
                  <a:gd fmla="*/ 4 w 26" name="T52"/>
                  <a:gd fmla="*/ 3 h 10" name="T53"/>
                  <a:gd fmla="*/ 3 w 26" name="T54"/>
                  <a:gd fmla="*/ 2 h 10" name="T55"/>
                  <a:gd fmla="*/ 4 w 26" name="T56"/>
                  <a:gd fmla="*/ 2 h 10" name="T57"/>
                  <a:gd fmla="*/ 6 w 26" name="T58"/>
                  <a:gd fmla="*/ 1 h 10" name="T59"/>
                  <a:gd fmla="*/ 8 w 26" name="T60"/>
                  <a:gd fmla="*/ 2 h 10" name="T61"/>
                  <a:gd fmla="*/ 9 w 26" name="T62"/>
                  <a:gd fmla="*/ 3 h 10" name="T63"/>
                  <a:gd fmla="*/ 10 w 26" name="T64"/>
                  <a:gd fmla="*/ 3 h 10" name="T65"/>
                  <a:gd fmla="*/ 10 w 26" name="T66"/>
                  <a:gd fmla="*/ 4 h 10" name="T67"/>
                  <a:gd fmla="*/ 12 w 26" name="T68"/>
                  <a:gd fmla="*/ 3 h 10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0" w="26">
                    <a:moveTo>
                      <a:pt x="12" y="3"/>
                    </a:moveTo>
                    <a:cubicBezTo>
                      <a:pt x="11" y="5"/>
                      <a:pt x="16" y="4"/>
                      <a:pt x="17" y="6"/>
                    </a:cubicBezTo>
                    <a:cubicBezTo>
                      <a:pt x="18" y="3"/>
                      <a:pt x="13" y="3"/>
                      <a:pt x="17" y="3"/>
                    </a:cubicBezTo>
                    <a:cubicBezTo>
                      <a:pt x="18" y="1"/>
                      <a:pt x="14" y="3"/>
                      <a:pt x="15" y="1"/>
                    </a:cubicBezTo>
                    <a:cubicBezTo>
                      <a:pt x="17" y="1"/>
                      <a:pt x="17" y="0"/>
                      <a:pt x="19" y="0"/>
                    </a:cubicBezTo>
                    <a:cubicBezTo>
                      <a:pt x="19" y="1"/>
                      <a:pt x="20" y="1"/>
                      <a:pt x="20" y="1"/>
                    </a:cubicBezTo>
                    <a:cubicBezTo>
                      <a:pt x="20" y="1"/>
                      <a:pt x="20" y="2"/>
                      <a:pt x="20" y="2"/>
                    </a:cubicBezTo>
                    <a:cubicBezTo>
                      <a:pt x="21" y="3"/>
                      <a:pt x="22" y="3"/>
                      <a:pt x="22" y="4"/>
                    </a:cubicBezTo>
                    <a:cubicBezTo>
                      <a:pt x="23" y="4"/>
                      <a:pt x="23" y="3"/>
                      <a:pt x="24" y="3"/>
                    </a:cubicBezTo>
                    <a:cubicBezTo>
                      <a:pt x="25" y="3"/>
                      <a:pt x="25" y="3"/>
                      <a:pt x="25" y="4"/>
                    </a:cubicBezTo>
                    <a:cubicBezTo>
                      <a:pt x="25" y="4"/>
                      <a:pt x="26" y="5"/>
                      <a:pt x="26" y="5"/>
                    </a:cubicBezTo>
                    <a:cubicBezTo>
                      <a:pt x="25" y="6"/>
                      <a:pt x="26" y="5"/>
                      <a:pt x="25" y="7"/>
                    </a:cubicBezTo>
                    <a:cubicBezTo>
                      <a:pt x="24" y="6"/>
                      <a:pt x="23" y="8"/>
                      <a:pt x="22" y="8"/>
                    </a:cubicBezTo>
                    <a:cubicBezTo>
                      <a:pt x="21" y="8"/>
                      <a:pt x="21" y="7"/>
                      <a:pt x="20" y="7"/>
                    </a:cubicBezTo>
                    <a:cubicBezTo>
                      <a:pt x="19" y="7"/>
                      <a:pt x="16" y="8"/>
                      <a:pt x="15" y="8"/>
                    </a:cubicBezTo>
                    <a:cubicBezTo>
                      <a:pt x="15" y="8"/>
                      <a:pt x="14" y="8"/>
                      <a:pt x="14" y="8"/>
                    </a:cubicBezTo>
                    <a:cubicBezTo>
                      <a:pt x="14" y="9"/>
                      <a:pt x="13" y="8"/>
                      <a:pt x="13" y="9"/>
                    </a:cubicBezTo>
                    <a:cubicBezTo>
                      <a:pt x="12" y="9"/>
                      <a:pt x="9" y="10"/>
                      <a:pt x="7" y="10"/>
                    </a:cubicBezTo>
                    <a:cubicBezTo>
                      <a:pt x="8" y="8"/>
                      <a:pt x="10" y="8"/>
                      <a:pt x="12" y="8"/>
                    </a:cubicBezTo>
                    <a:cubicBezTo>
                      <a:pt x="12" y="6"/>
                      <a:pt x="10" y="7"/>
                      <a:pt x="9" y="7"/>
                    </a:cubicBezTo>
                    <a:cubicBezTo>
                      <a:pt x="8" y="7"/>
                      <a:pt x="8" y="7"/>
                      <a:pt x="7" y="6"/>
                    </a:cubicBezTo>
                    <a:cubicBezTo>
                      <a:pt x="6" y="6"/>
                      <a:pt x="6" y="7"/>
                      <a:pt x="5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2" y="6"/>
                      <a:pt x="1" y="7"/>
                      <a:pt x="0" y="6"/>
                    </a:cubicBezTo>
                    <a:cubicBezTo>
                      <a:pt x="0" y="5"/>
                      <a:pt x="1" y="5"/>
                      <a:pt x="1" y="5"/>
                    </a:cubicBezTo>
                    <a:cubicBezTo>
                      <a:pt x="1" y="5"/>
                      <a:pt x="1" y="4"/>
                      <a:pt x="1" y="3"/>
                    </a:cubicBezTo>
                    <a:cubicBezTo>
                      <a:pt x="2" y="3"/>
                      <a:pt x="3" y="3"/>
                      <a:pt x="4" y="3"/>
                    </a:cubicBezTo>
                    <a:cubicBezTo>
                      <a:pt x="4" y="3"/>
                      <a:pt x="2" y="2"/>
                      <a:pt x="3" y="2"/>
                    </a:cubicBezTo>
                    <a:cubicBezTo>
                      <a:pt x="3" y="2"/>
                      <a:pt x="4" y="2"/>
                      <a:pt x="4" y="2"/>
                    </a:cubicBezTo>
                    <a:cubicBezTo>
                      <a:pt x="5" y="2"/>
                      <a:pt x="5" y="1"/>
                      <a:pt x="6" y="1"/>
                    </a:cubicBezTo>
                    <a:cubicBezTo>
                      <a:pt x="6" y="1"/>
                      <a:pt x="8" y="2"/>
                      <a:pt x="8" y="2"/>
                    </a:cubicBezTo>
                    <a:cubicBezTo>
                      <a:pt x="9" y="2"/>
                      <a:pt x="8" y="3"/>
                      <a:pt x="9" y="3"/>
                    </a:cubicBezTo>
                    <a:cubicBezTo>
                      <a:pt x="9" y="3"/>
                      <a:pt x="10" y="3"/>
                      <a:pt x="10" y="3"/>
                    </a:cubicBezTo>
                    <a:cubicBezTo>
                      <a:pt x="10" y="3"/>
                      <a:pt x="9" y="5"/>
                      <a:pt x="10" y="4"/>
                    </a:cubicBezTo>
                    <a:cubicBezTo>
                      <a:pt x="10" y="4"/>
                      <a:pt x="11" y="3"/>
                      <a:pt x="12" y="3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3" name="Freeform 105"/>
              <p:cNvSpPr/>
              <p:nvPr/>
            </p:nvSpPr>
            <p:spPr bwMode="auto">
              <a:xfrm>
                <a:off x="2297113" y="1563688"/>
                <a:ext cx="146050" cy="96838"/>
              </a:xfrm>
              <a:custGeom>
                <a:gdLst>
                  <a:gd fmla="*/ 2 w 21" name="T0"/>
                  <a:gd fmla="*/ 0 h 14" name="T1"/>
                  <a:gd fmla="*/ 11 w 21" name="T2"/>
                  <a:gd fmla="*/ 1 h 14" name="T3"/>
                  <a:gd fmla="*/ 12 w 21" name="T4"/>
                  <a:gd fmla="*/ 1 h 14" name="T5"/>
                  <a:gd fmla="*/ 15 w 21" name="T6"/>
                  <a:gd fmla="*/ 1 h 14" name="T7"/>
                  <a:gd fmla="*/ 17 w 21" name="T8"/>
                  <a:gd fmla="*/ 1 h 14" name="T9"/>
                  <a:gd fmla="*/ 17 w 21" name="T10"/>
                  <a:gd fmla="*/ 2 h 14" name="T11"/>
                  <a:gd fmla="*/ 20 w 21" name="T12"/>
                  <a:gd fmla="*/ 4 h 14" name="T13"/>
                  <a:gd fmla="*/ 16 w 21" name="T14"/>
                  <a:gd fmla="*/ 5 h 14" name="T15"/>
                  <a:gd fmla="*/ 15 w 21" name="T16"/>
                  <a:gd fmla="*/ 6 h 14" name="T17"/>
                  <a:gd fmla="*/ 14 w 21" name="T18"/>
                  <a:gd fmla="*/ 6 h 14" name="T19"/>
                  <a:gd fmla="*/ 14 w 21" name="T20"/>
                  <a:gd fmla="*/ 6 h 14" name="T21"/>
                  <a:gd fmla="*/ 14 w 21" name="T22"/>
                  <a:gd fmla="*/ 7 h 14" name="T23"/>
                  <a:gd fmla="*/ 13 w 21" name="T24"/>
                  <a:gd fmla="*/ 7 h 14" name="T25"/>
                  <a:gd fmla="*/ 13 w 21" name="T26"/>
                  <a:gd fmla="*/ 8 h 14" name="T27"/>
                  <a:gd fmla="*/ 12 w 21" name="T28"/>
                  <a:gd fmla="*/ 8 h 14" name="T29"/>
                  <a:gd fmla="*/ 11 w 21" name="T30"/>
                  <a:gd fmla="*/ 9 h 14" name="T31"/>
                  <a:gd fmla="*/ 11 w 21" name="T32"/>
                  <a:gd fmla="*/ 12 h 14" name="T33"/>
                  <a:gd fmla="*/ 4 w 21" name="T34"/>
                  <a:gd fmla="*/ 13 h 14" name="T35"/>
                  <a:gd fmla="*/ 0 w 21" name="T36"/>
                  <a:gd fmla="*/ 10 h 14" name="T37"/>
                  <a:gd fmla="*/ 1 w 21" name="T38"/>
                  <a:gd fmla="*/ 9 h 14" name="T39"/>
                  <a:gd fmla="*/ 2 w 21" name="T40"/>
                  <a:gd fmla="*/ 8 h 14" name="T41"/>
                  <a:gd fmla="*/ 1 w 21" name="T42"/>
                  <a:gd fmla="*/ 6 h 14" name="T43"/>
                  <a:gd fmla="*/ 2 w 21" name="T44"/>
                  <a:gd fmla="*/ 5 h 14" name="T45"/>
                  <a:gd fmla="*/ 3 w 21" name="T46"/>
                  <a:gd fmla="*/ 3 h 14" name="T47"/>
                  <a:gd fmla="*/ 2 w 21" name="T48"/>
                  <a:gd fmla="*/ 0 h 14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14" w="21">
                    <a:moveTo>
                      <a:pt x="2" y="0"/>
                    </a:moveTo>
                    <a:cubicBezTo>
                      <a:pt x="6" y="0"/>
                      <a:pt x="9" y="0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3" y="1"/>
                      <a:pt x="14" y="1"/>
                      <a:pt x="15" y="1"/>
                    </a:cubicBezTo>
                    <a:cubicBezTo>
                      <a:pt x="16" y="2"/>
                      <a:pt x="15" y="1"/>
                      <a:pt x="17" y="1"/>
                    </a:cubicBezTo>
                    <a:cubicBezTo>
                      <a:pt x="17" y="1"/>
                      <a:pt x="17" y="2"/>
                      <a:pt x="17" y="2"/>
                    </a:cubicBezTo>
                    <a:cubicBezTo>
                      <a:pt x="18" y="2"/>
                      <a:pt x="21" y="3"/>
                      <a:pt x="20" y="4"/>
                    </a:cubicBezTo>
                    <a:cubicBezTo>
                      <a:pt x="19" y="4"/>
                      <a:pt x="17" y="5"/>
                      <a:pt x="16" y="5"/>
                    </a:cubicBezTo>
                    <a:cubicBezTo>
                      <a:pt x="15" y="5"/>
                      <a:pt x="15" y="6"/>
                      <a:pt x="15" y="6"/>
                    </a:cubicBezTo>
                    <a:cubicBezTo>
                      <a:pt x="15" y="6"/>
                      <a:pt x="14" y="5"/>
                      <a:pt x="14" y="6"/>
                    </a:cubicBezTo>
                    <a:cubicBezTo>
                      <a:pt x="14" y="6"/>
                      <a:pt x="13" y="7"/>
                      <a:pt x="14" y="6"/>
                    </a:cubicBezTo>
                    <a:cubicBezTo>
                      <a:pt x="13" y="7"/>
                      <a:pt x="14" y="7"/>
                      <a:pt x="14" y="7"/>
                    </a:cubicBezTo>
                    <a:cubicBezTo>
                      <a:pt x="14" y="7"/>
                      <a:pt x="13" y="7"/>
                      <a:pt x="13" y="7"/>
                    </a:cubicBezTo>
                    <a:cubicBezTo>
                      <a:pt x="13" y="7"/>
                      <a:pt x="13" y="8"/>
                      <a:pt x="13" y="8"/>
                    </a:cubicBezTo>
                    <a:cubicBezTo>
                      <a:pt x="13" y="8"/>
                      <a:pt x="12" y="8"/>
                      <a:pt x="12" y="8"/>
                    </a:cubicBezTo>
                    <a:cubicBezTo>
                      <a:pt x="12" y="9"/>
                      <a:pt x="12" y="9"/>
                      <a:pt x="11" y="9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8" y="12"/>
                      <a:pt x="9" y="14"/>
                      <a:pt x="4" y="13"/>
                    </a:cubicBezTo>
                    <a:cubicBezTo>
                      <a:pt x="5" y="10"/>
                      <a:pt x="2" y="11"/>
                      <a:pt x="0" y="10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1" y="9"/>
                      <a:pt x="0" y="7"/>
                      <a:pt x="2" y="8"/>
                    </a:cubicBezTo>
                    <a:cubicBezTo>
                      <a:pt x="2" y="7"/>
                      <a:pt x="1" y="7"/>
                      <a:pt x="1" y="6"/>
                    </a:cubicBezTo>
                    <a:cubicBezTo>
                      <a:pt x="2" y="6"/>
                      <a:pt x="2" y="6"/>
                      <a:pt x="2" y="5"/>
                    </a:cubicBezTo>
                    <a:cubicBezTo>
                      <a:pt x="3" y="4"/>
                      <a:pt x="3" y="5"/>
                      <a:pt x="3" y="3"/>
                    </a:cubicBezTo>
                    <a:cubicBezTo>
                      <a:pt x="4" y="1"/>
                      <a:pt x="2" y="2"/>
                      <a:pt x="2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4" name="Freeform 106"/>
              <p:cNvSpPr/>
              <p:nvPr/>
            </p:nvSpPr>
            <p:spPr bwMode="auto">
              <a:xfrm>
                <a:off x="2589213" y="1584325"/>
                <a:ext cx="28575" cy="20638"/>
              </a:xfrm>
              <a:custGeom>
                <a:gdLst>
                  <a:gd fmla="*/ 0 w 4" name="T0"/>
                  <a:gd fmla="*/ 0 h 3" name="T1"/>
                  <a:gd fmla="*/ 4 w 4" name="T2"/>
                  <a:gd fmla="*/ 0 h 3" name="T3"/>
                  <a:gd fmla="*/ 4 w 4" name="T4"/>
                  <a:gd fmla="*/ 2 h 3" name="T5"/>
                  <a:gd fmla="*/ 3 w 4" name="T6"/>
                  <a:gd fmla="*/ 3 h 3" name="T7"/>
                  <a:gd fmla="*/ 0 w 4" name="T8"/>
                  <a:gd fmla="*/ 2 h 3" name="T9"/>
                  <a:gd fmla="*/ 0 w 4" name="T10"/>
                  <a:gd fmla="*/ 0 h 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" w="4">
                    <a:moveTo>
                      <a:pt x="0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1"/>
                      <a:pt x="4" y="1"/>
                      <a:pt x="4" y="2"/>
                    </a:cubicBezTo>
                    <a:cubicBezTo>
                      <a:pt x="3" y="2"/>
                      <a:pt x="3" y="3"/>
                      <a:pt x="3" y="3"/>
                    </a:cubicBezTo>
                    <a:cubicBezTo>
                      <a:pt x="2" y="2"/>
                      <a:pt x="2" y="1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5" name="Freeform 107"/>
              <p:cNvSpPr/>
              <p:nvPr/>
            </p:nvSpPr>
            <p:spPr bwMode="auto">
              <a:xfrm>
                <a:off x="2749550" y="1570038"/>
                <a:ext cx="76200" cy="55563"/>
              </a:xfrm>
              <a:custGeom>
                <a:gdLst>
                  <a:gd fmla="*/ 9 w 11" name="T0"/>
                  <a:gd fmla="*/ 1 h 8" name="T1"/>
                  <a:gd fmla="*/ 10 w 11" name="T2"/>
                  <a:gd fmla="*/ 4 h 8" name="T3"/>
                  <a:gd fmla="*/ 9 w 11" name="T4"/>
                  <a:gd fmla="*/ 5 h 8" name="T5"/>
                  <a:gd fmla="*/ 6 w 11" name="T6"/>
                  <a:gd fmla="*/ 5 h 8" name="T7"/>
                  <a:gd fmla="*/ 2 w 11" name="T8"/>
                  <a:gd fmla="*/ 8 h 8" name="T9"/>
                  <a:gd fmla="*/ 1 w 11" name="T10"/>
                  <a:gd fmla="*/ 6 h 8" name="T11"/>
                  <a:gd fmla="*/ 0 w 11" name="T12"/>
                  <a:gd fmla="*/ 5 h 8" name="T13"/>
                  <a:gd fmla="*/ 0 w 11" name="T14"/>
                  <a:gd fmla="*/ 2 h 8" name="T15"/>
                  <a:gd fmla="*/ 1 w 11" name="T16"/>
                  <a:gd fmla="*/ 1 h 8" name="T17"/>
                  <a:gd fmla="*/ 3 w 11" name="T18"/>
                  <a:gd fmla="*/ 0 h 8" name="T19"/>
                  <a:gd fmla="*/ 7 w 11" name="T20"/>
                  <a:gd fmla="*/ 1 h 8" name="T21"/>
                  <a:gd fmla="*/ 9 w 11" name="T22"/>
                  <a:gd fmla="*/ 1 h 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" w="11">
                    <a:moveTo>
                      <a:pt x="9" y="1"/>
                    </a:moveTo>
                    <a:cubicBezTo>
                      <a:pt x="11" y="1"/>
                      <a:pt x="10" y="3"/>
                      <a:pt x="10" y="4"/>
                    </a:cubicBezTo>
                    <a:cubicBezTo>
                      <a:pt x="9" y="3"/>
                      <a:pt x="9" y="4"/>
                      <a:pt x="9" y="5"/>
                    </a:cubicBezTo>
                    <a:cubicBezTo>
                      <a:pt x="7" y="4"/>
                      <a:pt x="7" y="7"/>
                      <a:pt x="6" y="5"/>
                    </a:cubicBezTo>
                    <a:cubicBezTo>
                      <a:pt x="5" y="6"/>
                      <a:pt x="4" y="8"/>
                      <a:pt x="2" y="8"/>
                    </a:cubicBezTo>
                    <a:cubicBezTo>
                      <a:pt x="1" y="7"/>
                      <a:pt x="1" y="7"/>
                      <a:pt x="1" y="6"/>
                    </a:cubicBezTo>
                    <a:cubicBezTo>
                      <a:pt x="1" y="5"/>
                      <a:pt x="1" y="5"/>
                      <a:pt x="0" y="5"/>
                    </a:cubicBezTo>
                    <a:cubicBezTo>
                      <a:pt x="0" y="4"/>
                      <a:pt x="1" y="3"/>
                      <a:pt x="0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4" y="1"/>
                      <a:pt x="6" y="0"/>
                      <a:pt x="7" y="1"/>
                    </a:cubicBezTo>
                    <a:cubicBezTo>
                      <a:pt x="8" y="1"/>
                      <a:pt x="9" y="2"/>
                      <a:pt x="9" y="1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6" name="Freeform 108"/>
              <p:cNvSpPr/>
              <p:nvPr/>
            </p:nvSpPr>
            <p:spPr bwMode="auto">
              <a:xfrm>
                <a:off x="3824288" y="1779588"/>
                <a:ext cx="160338" cy="76200"/>
              </a:xfrm>
              <a:custGeom>
                <a:gdLst>
                  <a:gd fmla="*/ 17 w 23" name="T0"/>
                  <a:gd fmla="*/ 0 h 11" name="T1"/>
                  <a:gd fmla="*/ 19 w 23" name="T2"/>
                  <a:gd fmla="*/ 1 h 11" name="T3"/>
                  <a:gd fmla="*/ 21 w 23" name="T4"/>
                  <a:gd fmla="*/ 1 h 11" name="T5"/>
                  <a:gd fmla="*/ 20 w 23" name="T6"/>
                  <a:gd fmla="*/ 2 h 11" name="T7"/>
                  <a:gd fmla="*/ 23 w 23" name="T8"/>
                  <a:gd fmla="*/ 4 h 11" name="T9"/>
                  <a:gd fmla="*/ 21 w 23" name="T10"/>
                  <a:gd fmla="*/ 7 h 11" name="T11"/>
                  <a:gd fmla="*/ 20 w 23" name="T12"/>
                  <a:gd fmla="*/ 8 h 11" name="T13"/>
                  <a:gd fmla="*/ 18 w 23" name="T14"/>
                  <a:gd fmla="*/ 9 h 11" name="T15"/>
                  <a:gd fmla="*/ 16 w 23" name="T16"/>
                  <a:gd fmla="*/ 9 h 11" name="T17"/>
                  <a:gd fmla="*/ 15 w 23" name="T18"/>
                  <a:gd fmla="*/ 10 h 11" name="T19"/>
                  <a:gd fmla="*/ 8 w 23" name="T20"/>
                  <a:gd fmla="*/ 10 h 11" name="T21"/>
                  <a:gd fmla="*/ 8 w 23" name="T22"/>
                  <a:gd fmla="*/ 10 h 11" name="T23"/>
                  <a:gd fmla="*/ 6 w 23" name="T24"/>
                  <a:gd fmla="*/ 9 h 11" name="T25"/>
                  <a:gd fmla="*/ 5 w 23" name="T26"/>
                  <a:gd fmla="*/ 8 h 11" name="T27"/>
                  <a:gd fmla="*/ 6 w 23" name="T28"/>
                  <a:gd fmla="*/ 8 h 11" name="T29"/>
                  <a:gd fmla="*/ 4 w 23" name="T30"/>
                  <a:gd fmla="*/ 7 h 11" name="T31"/>
                  <a:gd fmla="*/ 4 w 23" name="T32"/>
                  <a:gd fmla="*/ 3 h 11" name="T33"/>
                  <a:gd fmla="*/ 1 w 23" name="T34"/>
                  <a:gd fmla="*/ 4 h 11" name="T35"/>
                  <a:gd fmla="*/ 2 w 23" name="T36"/>
                  <a:gd fmla="*/ 2 h 11" name="T37"/>
                  <a:gd fmla="*/ 6 w 23" name="T38"/>
                  <a:gd fmla="*/ 2 h 11" name="T39"/>
                  <a:gd fmla="*/ 7 w 23" name="T40"/>
                  <a:gd fmla="*/ 4 h 11" name="T41"/>
                  <a:gd fmla="*/ 8 w 23" name="T42"/>
                  <a:gd fmla="*/ 2 h 11" name="T43"/>
                  <a:gd fmla="*/ 12 w 23" name="T44"/>
                  <a:gd fmla="*/ 3 h 11" name="T45"/>
                  <a:gd fmla="*/ 13 w 23" name="T46"/>
                  <a:gd fmla="*/ 2 h 11" name="T47"/>
                  <a:gd fmla="*/ 16 w 23" name="T48"/>
                  <a:gd fmla="*/ 1 h 11" name="T49"/>
                  <a:gd fmla="*/ 17 w 23" name="T50"/>
                  <a:gd fmla="*/ 0 h 11" name="T5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b="b" l="0" r="r" t="0"/>
                <a:pathLst>
                  <a:path h="11" w="23">
                    <a:moveTo>
                      <a:pt x="17" y="0"/>
                    </a:moveTo>
                    <a:cubicBezTo>
                      <a:pt x="18" y="0"/>
                      <a:pt x="18" y="0"/>
                      <a:pt x="19" y="1"/>
                    </a:cubicBezTo>
                    <a:cubicBezTo>
                      <a:pt x="19" y="1"/>
                      <a:pt x="21" y="1"/>
                      <a:pt x="21" y="1"/>
                    </a:cubicBezTo>
                    <a:cubicBezTo>
                      <a:pt x="21" y="1"/>
                      <a:pt x="20" y="2"/>
                      <a:pt x="20" y="2"/>
                    </a:cubicBezTo>
                    <a:cubicBezTo>
                      <a:pt x="20" y="3"/>
                      <a:pt x="22" y="4"/>
                      <a:pt x="23" y="4"/>
                    </a:cubicBezTo>
                    <a:cubicBezTo>
                      <a:pt x="23" y="5"/>
                      <a:pt x="23" y="6"/>
                      <a:pt x="21" y="7"/>
                    </a:cubicBezTo>
                    <a:cubicBezTo>
                      <a:pt x="21" y="8"/>
                      <a:pt x="20" y="7"/>
                      <a:pt x="20" y="8"/>
                    </a:cubicBezTo>
                    <a:cubicBezTo>
                      <a:pt x="19" y="8"/>
                      <a:pt x="19" y="8"/>
                      <a:pt x="18" y="9"/>
                    </a:cubicBezTo>
                    <a:cubicBezTo>
                      <a:pt x="18" y="9"/>
                      <a:pt x="16" y="9"/>
                      <a:pt x="16" y="9"/>
                    </a:cubicBezTo>
                    <a:cubicBezTo>
                      <a:pt x="16" y="10"/>
                      <a:pt x="16" y="10"/>
                      <a:pt x="15" y="10"/>
                    </a:cubicBezTo>
                    <a:cubicBezTo>
                      <a:pt x="14" y="10"/>
                      <a:pt x="10" y="11"/>
                      <a:pt x="8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7" y="10"/>
                      <a:pt x="7" y="9"/>
                      <a:pt x="6" y="9"/>
                    </a:cubicBezTo>
                    <a:cubicBezTo>
                      <a:pt x="5" y="9"/>
                      <a:pt x="5" y="8"/>
                      <a:pt x="5" y="8"/>
                    </a:cubicBezTo>
                    <a:cubicBezTo>
                      <a:pt x="5" y="8"/>
                      <a:pt x="5" y="8"/>
                      <a:pt x="6" y="8"/>
                    </a:cubicBezTo>
                    <a:cubicBezTo>
                      <a:pt x="6" y="7"/>
                      <a:pt x="4" y="7"/>
                      <a:pt x="4" y="7"/>
                    </a:cubicBezTo>
                    <a:cubicBezTo>
                      <a:pt x="4" y="6"/>
                      <a:pt x="5" y="5"/>
                      <a:pt x="4" y="3"/>
                    </a:cubicBezTo>
                    <a:cubicBezTo>
                      <a:pt x="2" y="3"/>
                      <a:pt x="2" y="5"/>
                      <a:pt x="1" y="4"/>
                    </a:cubicBezTo>
                    <a:cubicBezTo>
                      <a:pt x="0" y="2"/>
                      <a:pt x="3" y="4"/>
                      <a:pt x="2" y="2"/>
                    </a:cubicBezTo>
                    <a:cubicBezTo>
                      <a:pt x="4" y="2"/>
                      <a:pt x="4" y="2"/>
                      <a:pt x="6" y="2"/>
                    </a:cubicBezTo>
                    <a:cubicBezTo>
                      <a:pt x="7" y="3"/>
                      <a:pt x="8" y="3"/>
                      <a:pt x="7" y="4"/>
                    </a:cubicBezTo>
                    <a:cubicBezTo>
                      <a:pt x="8" y="4"/>
                      <a:pt x="9" y="3"/>
                      <a:pt x="8" y="2"/>
                    </a:cubicBezTo>
                    <a:cubicBezTo>
                      <a:pt x="9" y="3"/>
                      <a:pt x="13" y="1"/>
                      <a:pt x="12" y="3"/>
                    </a:cubicBezTo>
                    <a:cubicBezTo>
                      <a:pt x="13" y="3"/>
                      <a:pt x="12" y="2"/>
                      <a:pt x="13" y="2"/>
                    </a:cubicBezTo>
                    <a:cubicBezTo>
                      <a:pt x="14" y="1"/>
                      <a:pt x="15" y="2"/>
                      <a:pt x="16" y="1"/>
                    </a:cubicBezTo>
                    <a:cubicBezTo>
                      <a:pt x="17" y="1"/>
                      <a:pt x="17" y="1"/>
                      <a:pt x="17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sp>
            <p:nvSpPr>
              <p:cNvPr id="77" name="Freeform 109"/>
              <p:cNvSpPr/>
              <p:nvPr/>
            </p:nvSpPr>
            <p:spPr bwMode="auto">
              <a:xfrm>
                <a:off x="2873375" y="1792288"/>
                <a:ext cx="98425" cy="69850"/>
              </a:xfrm>
              <a:custGeom>
                <a:gdLst>
                  <a:gd fmla="*/ 4 w 14" name="T0"/>
                  <a:gd fmla="*/ 0 h 10" name="T1"/>
                  <a:gd fmla="*/ 7 w 14" name="T2"/>
                  <a:gd fmla="*/ 4 h 10" name="T3"/>
                  <a:gd fmla="*/ 8 w 14" name="T4"/>
                  <a:gd fmla="*/ 3 h 10" name="T5"/>
                  <a:gd fmla="*/ 10 w 14" name="T6"/>
                  <a:gd fmla="*/ 5 h 10" name="T7"/>
                  <a:gd fmla="*/ 12 w 14" name="T8"/>
                  <a:gd fmla="*/ 7 h 10" name="T9"/>
                  <a:gd fmla="*/ 14 w 14" name="T10"/>
                  <a:gd fmla="*/ 8 h 10" name="T11"/>
                  <a:gd fmla="*/ 7 w 14" name="T12"/>
                  <a:gd fmla="*/ 8 h 10" name="T13"/>
                  <a:gd fmla="*/ 5 w 14" name="T14"/>
                  <a:gd fmla="*/ 10 h 10" name="T15"/>
                  <a:gd fmla="*/ 0 w 14" name="T16"/>
                  <a:gd fmla="*/ 8 h 10" name="T17"/>
                  <a:gd fmla="*/ 1 w 14" name="T18"/>
                  <a:gd fmla="*/ 8 h 10" name="T19"/>
                  <a:gd fmla="*/ 2 w 14" name="T20"/>
                  <a:gd fmla="*/ 7 h 10" name="T21"/>
                  <a:gd fmla="*/ 2 w 14" name="T22"/>
                  <a:gd fmla="*/ 2 h 10" name="T23"/>
                  <a:gd fmla="*/ 4 w 14" name="T24"/>
                  <a:gd fmla="*/ 0 h 1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0" w="14">
                    <a:moveTo>
                      <a:pt x="4" y="0"/>
                    </a:moveTo>
                    <a:cubicBezTo>
                      <a:pt x="5" y="2"/>
                      <a:pt x="8" y="1"/>
                      <a:pt x="7" y="4"/>
                    </a:cubicBezTo>
                    <a:cubicBezTo>
                      <a:pt x="8" y="4"/>
                      <a:pt x="8" y="3"/>
                      <a:pt x="8" y="3"/>
                    </a:cubicBezTo>
                    <a:cubicBezTo>
                      <a:pt x="9" y="3"/>
                      <a:pt x="9" y="5"/>
                      <a:pt x="10" y="5"/>
                    </a:cubicBezTo>
                    <a:cubicBezTo>
                      <a:pt x="11" y="5"/>
                      <a:pt x="12" y="7"/>
                      <a:pt x="12" y="7"/>
                    </a:cubicBezTo>
                    <a:cubicBezTo>
                      <a:pt x="14" y="7"/>
                      <a:pt x="13" y="7"/>
                      <a:pt x="14" y="8"/>
                    </a:cubicBezTo>
                    <a:cubicBezTo>
                      <a:pt x="13" y="9"/>
                      <a:pt x="9" y="8"/>
                      <a:pt x="7" y="8"/>
                    </a:cubicBezTo>
                    <a:cubicBezTo>
                      <a:pt x="7" y="9"/>
                      <a:pt x="5" y="9"/>
                      <a:pt x="5" y="10"/>
                    </a:cubicBezTo>
                    <a:cubicBezTo>
                      <a:pt x="3" y="9"/>
                      <a:pt x="3" y="8"/>
                      <a:pt x="0" y="8"/>
                    </a:cubicBezTo>
                    <a:cubicBezTo>
                      <a:pt x="0" y="8"/>
                      <a:pt x="1" y="8"/>
                      <a:pt x="1" y="8"/>
                    </a:cubicBezTo>
                    <a:cubicBezTo>
                      <a:pt x="1" y="7"/>
                      <a:pt x="1" y="7"/>
                      <a:pt x="2" y="7"/>
                    </a:cubicBezTo>
                    <a:cubicBezTo>
                      <a:pt x="1" y="5"/>
                      <a:pt x="2" y="4"/>
                      <a:pt x="2" y="2"/>
                    </a:cubicBezTo>
                    <a:cubicBezTo>
                      <a:pt x="3" y="2"/>
                      <a:pt x="4" y="2"/>
                      <a:pt x="4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3922713" y="1362075"/>
              <a:ext cx="3130550" cy="2228850"/>
              <a:chOff x="3922713" y="1362075"/>
              <a:chExt cx="3130550" cy="2228850"/>
            </a:xfrm>
            <a:grpFill/>
          </p:grpSpPr>
          <p:sp>
            <p:nvSpPr>
              <p:cNvPr id="6" name="Freeform 48"/>
              <p:cNvSpPr/>
              <p:nvPr/>
            </p:nvSpPr>
            <p:spPr bwMode="auto">
              <a:xfrm>
                <a:off x="6316663" y="2244725"/>
                <a:ext cx="76200" cy="55563"/>
              </a:xfrm>
              <a:custGeom>
                <a:gdLst>
                  <a:gd fmla="*/ 3 w 11" name="T0"/>
                  <a:gd fmla="*/ 0 h 8" name="T1"/>
                  <a:gd fmla="*/ 4 w 11" name="T2"/>
                  <a:gd fmla="*/ 0 h 8" name="T3"/>
                  <a:gd fmla="*/ 6 w 11" name="T4"/>
                  <a:gd fmla="*/ 3 h 8" name="T5"/>
                  <a:gd fmla="*/ 11 w 11" name="T6"/>
                  <a:gd fmla="*/ 2 h 8" name="T7"/>
                  <a:gd fmla="*/ 9 w 11" name="T8"/>
                  <a:gd fmla="*/ 5 h 8" name="T9"/>
                  <a:gd fmla="*/ 7 w 11" name="T10"/>
                  <a:gd fmla="*/ 5 h 8" name="T11"/>
                  <a:gd fmla="*/ 5 w 11" name="T12"/>
                  <a:gd fmla="*/ 6 h 8" name="T13"/>
                  <a:gd fmla="*/ 5 w 11" name="T14"/>
                  <a:gd fmla="*/ 7 h 8" name="T15"/>
                  <a:gd fmla="*/ 2 w 11" name="T16"/>
                  <a:gd fmla="*/ 6 h 8" name="T17"/>
                  <a:gd fmla="*/ 3 w 11" name="T18"/>
                  <a:gd fmla="*/ 0 h 8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8" w="11">
                    <a:moveTo>
                      <a:pt x="3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2"/>
                      <a:pt x="6" y="1"/>
                      <a:pt x="6" y="3"/>
                    </a:cubicBezTo>
                    <a:cubicBezTo>
                      <a:pt x="8" y="2"/>
                      <a:pt x="9" y="3"/>
                      <a:pt x="11" y="2"/>
                    </a:cubicBezTo>
                    <a:cubicBezTo>
                      <a:pt x="11" y="4"/>
                      <a:pt x="9" y="4"/>
                      <a:pt x="9" y="5"/>
                    </a:cubicBezTo>
                    <a:cubicBezTo>
                      <a:pt x="8" y="5"/>
                      <a:pt x="8" y="5"/>
                      <a:pt x="7" y="5"/>
                    </a:cubicBezTo>
                    <a:cubicBezTo>
                      <a:pt x="6" y="4"/>
                      <a:pt x="6" y="7"/>
                      <a:pt x="5" y="6"/>
                    </a:cubicBezTo>
                    <a:cubicBezTo>
                      <a:pt x="5" y="6"/>
                      <a:pt x="5" y="7"/>
                      <a:pt x="5" y="7"/>
                    </a:cubicBezTo>
                    <a:cubicBezTo>
                      <a:pt x="3" y="8"/>
                      <a:pt x="3" y="4"/>
                      <a:pt x="2" y="6"/>
                    </a:cubicBezTo>
                    <a:cubicBezTo>
                      <a:pt x="0" y="5"/>
                      <a:pt x="2" y="1"/>
                      <a:pt x="3" y="0"/>
                    </a:cubicBezTo>
                  </a:path>
                </a:pathLst>
              </a:custGeom>
              <a:grpFill/>
              <a:ln w="12700">
                <a:noFill/>
              </a:ln>
              <a:effectLst>
                <a:innerShdw blurRad="25400" dir="18900000" dist="12700">
                  <a:prstClr val="black">
                    <a:alpha val="25000"/>
                  </a:prstClr>
                </a:inn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lt1"/>
                  </a:solidFill>
                </a:endParaRPr>
              </a:p>
            </p:txBody>
          </p:sp>
          <p:grpSp>
            <p:nvGrpSpPr>
              <p:cNvPr id="7" name="组合 6"/>
              <p:cNvGrpSpPr/>
              <p:nvPr/>
            </p:nvGrpSpPr>
            <p:grpSpPr>
              <a:xfrm>
                <a:off x="3922713" y="1362075"/>
                <a:ext cx="3130550" cy="2228850"/>
                <a:chOff x="3922713" y="1362075"/>
                <a:chExt cx="3130550" cy="2228850"/>
              </a:xfrm>
              <a:grpFill/>
            </p:grpSpPr>
            <p:sp>
              <p:nvSpPr>
                <p:cNvPr id="8" name="Freeform 34"/>
                <p:cNvSpPr/>
                <p:nvPr/>
              </p:nvSpPr>
              <p:spPr bwMode="auto">
                <a:xfrm>
                  <a:off x="4914900" y="1703388"/>
                  <a:ext cx="26988" cy="20638"/>
                </a:xfrm>
                <a:custGeom>
                  <a:gdLst>
                    <a:gd fmla="*/ 2 w 4" name="T0"/>
                    <a:gd fmla="*/ 0 h 3" name="T1"/>
                    <a:gd fmla="*/ 4 w 4" name="T2"/>
                    <a:gd fmla="*/ 2 h 3" name="T3"/>
                    <a:gd fmla="*/ 1 w 4" name="T4"/>
                    <a:gd fmla="*/ 3 h 3" name="T5"/>
                    <a:gd fmla="*/ 1 w 4" name="T6"/>
                    <a:gd fmla="*/ 1 h 3" name="T7"/>
                    <a:gd fmla="*/ 2 w 4" name="T8"/>
                    <a:gd fmla="*/ 0 h 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" w="4">
                      <a:moveTo>
                        <a:pt x="2" y="0"/>
                      </a:moveTo>
                      <a:cubicBezTo>
                        <a:pt x="3" y="0"/>
                        <a:pt x="4" y="1"/>
                        <a:pt x="4" y="2"/>
                      </a:cubicBezTo>
                      <a:cubicBezTo>
                        <a:pt x="3" y="2"/>
                        <a:pt x="1" y="2"/>
                        <a:pt x="1" y="3"/>
                      </a:cubicBezTo>
                      <a:cubicBezTo>
                        <a:pt x="0" y="3"/>
                        <a:pt x="1" y="1"/>
                        <a:pt x="1" y="1"/>
                      </a:cubicBezTo>
                      <a:cubicBezTo>
                        <a:pt x="1" y="1"/>
                        <a:pt x="2" y="0"/>
                        <a:pt x="2" y="0"/>
                      </a:cubicBezTo>
                    </a:path>
                  </a:pathLst>
                </a:custGeom>
                <a:grpFill/>
                <a:ln w="12700">
                  <a:noFill/>
                </a:ln>
                <a:effectLst>
                  <a:innerShdw blurRad="25400" dir="18900000" dist="12700">
                    <a:prstClr val="black">
                      <a:alpha val="25000"/>
                    </a:prstClr>
                  </a:innerShdw>
                </a:effectLst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9" name="Freeform 84"/>
                <p:cNvSpPr/>
                <p:nvPr/>
              </p:nvSpPr>
              <p:spPr bwMode="auto">
                <a:xfrm>
                  <a:off x="4470400" y="1362075"/>
                  <a:ext cx="131763" cy="49213"/>
                </a:xfrm>
                <a:custGeom>
                  <a:gdLst>
                    <a:gd fmla="*/ 5 w 19" name="T0"/>
                    <a:gd fmla="*/ 1 h 7" name="T1"/>
                    <a:gd fmla="*/ 5 w 19" name="T2"/>
                    <a:gd fmla="*/ 2 h 7" name="T3"/>
                    <a:gd fmla="*/ 7 w 19" name="T4"/>
                    <a:gd fmla="*/ 3 h 7" name="T5"/>
                    <a:gd fmla="*/ 8 w 19" name="T6"/>
                    <a:gd fmla="*/ 2 h 7" name="T7"/>
                    <a:gd fmla="*/ 11 w 19" name="T8"/>
                    <a:gd fmla="*/ 3 h 7" name="T9"/>
                    <a:gd fmla="*/ 16 w 19" name="T10"/>
                    <a:gd fmla="*/ 2 h 7" name="T11"/>
                    <a:gd fmla="*/ 18 w 19" name="T12"/>
                    <a:gd fmla="*/ 3 h 7" name="T13"/>
                    <a:gd fmla="*/ 17 w 19" name="T14"/>
                    <a:gd fmla="*/ 5 h 7" name="T15"/>
                    <a:gd fmla="*/ 12 w 19" name="T16"/>
                    <a:gd fmla="*/ 6 h 7" name="T17"/>
                    <a:gd fmla="*/ 9 w 19" name="T18"/>
                    <a:gd fmla="*/ 7 h 7" name="T19"/>
                    <a:gd fmla="*/ 4 w 19" name="T20"/>
                    <a:gd fmla="*/ 3 h 7" name="T21"/>
                    <a:gd fmla="*/ 1 w 19" name="T22"/>
                    <a:gd fmla="*/ 3 h 7" name="T23"/>
                    <a:gd fmla="*/ 5 w 19" name="T24"/>
                    <a:gd fmla="*/ 1 h 7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7" w="19">
                      <a:moveTo>
                        <a:pt x="5" y="1"/>
                      </a:moveTo>
                      <a:cubicBezTo>
                        <a:pt x="6" y="1"/>
                        <a:pt x="5" y="2"/>
                        <a:pt x="5" y="2"/>
                      </a:cubicBezTo>
                      <a:cubicBezTo>
                        <a:pt x="5" y="3"/>
                        <a:pt x="8" y="1"/>
                        <a:pt x="7" y="3"/>
                      </a:cubicBezTo>
                      <a:cubicBezTo>
                        <a:pt x="8" y="3"/>
                        <a:pt x="7" y="2"/>
                        <a:pt x="8" y="2"/>
                      </a:cubicBezTo>
                      <a:cubicBezTo>
                        <a:pt x="10" y="3"/>
                        <a:pt x="11" y="1"/>
                        <a:pt x="11" y="3"/>
                      </a:cubicBezTo>
                      <a:cubicBezTo>
                        <a:pt x="12" y="3"/>
                        <a:pt x="14" y="3"/>
                        <a:pt x="16" y="2"/>
                      </a:cubicBezTo>
                      <a:cubicBezTo>
                        <a:pt x="15" y="4"/>
                        <a:pt x="18" y="2"/>
                        <a:pt x="18" y="3"/>
                      </a:cubicBezTo>
                      <a:cubicBezTo>
                        <a:pt x="19" y="5"/>
                        <a:pt x="15" y="4"/>
                        <a:pt x="17" y="5"/>
                      </a:cubicBezTo>
                      <a:cubicBezTo>
                        <a:pt x="16" y="7"/>
                        <a:pt x="13" y="6"/>
                        <a:pt x="12" y="6"/>
                      </a:cubicBezTo>
                      <a:cubicBezTo>
                        <a:pt x="11" y="6"/>
                        <a:pt x="10" y="7"/>
                        <a:pt x="9" y="7"/>
                      </a:cubicBezTo>
                      <a:cubicBezTo>
                        <a:pt x="7" y="6"/>
                        <a:pt x="5" y="5"/>
                        <a:pt x="4" y="3"/>
                      </a:cubicBezTo>
                      <a:cubicBezTo>
                        <a:pt x="3" y="3"/>
                        <a:pt x="1" y="4"/>
                        <a:pt x="1" y="3"/>
                      </a:cubicBezTo>
                      <a:cubicBezTo>
                        <a:pt x="0" y="0"/>
                        <a:pt x="5" y="3"/>
                        <a:pt x="5" y="1"/>
                      </a:cubicBezTo>
                    </a:path>
                  </a:pathLst>
                </a:custGeom>
                <a:grpFill/>
                <a:ln w="12700">
                  <a:noFill/>
                </a:ln>
                <a:effectLst>
                  <a:innerShdw blurRad="25400" dir="18900000" dist="12700">
                    <a:prstClr val="black">
                      <a:alpha val="25000"/>
                    </a:prstClr>
                  </a:innerShdw>
                </a:effectLst>
                <a:ex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10" name="组合 9"/>
                <p:cNvGrpSpPr/>
                <p:nvPr/>
              </p:nvGrpSpPr>
              <p:grpSpPr>
                <a:xfrm>
                  <a:off x="3922713" y="1382713"/>
                  <a:ext cx="3130550" cy="2208212"/>
                  <a:chOff x="3922713" y="1382713"/>
                  <a:chExt cx="3130550" cy="2208212"/>
                </a:xfrm>
                <a:grpFill/>
              </p:grpSpPr>
              <p:sp>
                <p:nvSpPr>
                  <p:cNvPr id="11" name="Freeform 72"/>
                  <p:cNvSpPr/>
                  <p:nvPr/>
                </p:nvSpPr>
                <p:spPr bwMode="auto">
                  <a:xfrm>
                    <a:off x="6191250" y="2994025"/>
                    <a:ext cx="271463" cy="138113"/>
                  </a:xfrm>
                  <a:custGeom>
                    <a:gdLst>
                      <a:gd fmla="*/ 13 w 39" name="T0"/>
                      <a:gd fmla="*/ 10 h 20" name="T1"/>
                      <a:gd fmla="*/ 10 w 39" name="T2"/>
                      <a:gd fmla="*/ 9 h 20" name="T3"/>
                      <a:gd fmla="*/ 9 w 39" name="T4"/>
                      <a:gd fmla="*/ 7 h 20" name="T5"/>
                      <a:gd fmla="*/ 4 w 39" name="T6"/>
                      <a:gd fmla="*/ 5 h 20" name="T7"/>
                      <a:gd fmla="*/ 0 w 39" name="T8"/>
                      <a:gd fmla="*/ 5 h 20" name="T9"/>
                      <a:gd fmla="*/ 0 w 39" name="T10"/>
                      <a:gd fmla="*/ 3 h 20" name="T11"/>
                      <a:gd fmla="*/ 1 w 39" name="T12"/>
                      <a:gd fmla="*/ 3 h 20" name="T13"/>
                      <a:gd fmla="*/ 3 w 39" name="T14"/>
                      <a:gd fmla="*/ 2 h 20" name="T15"/>
                      <a:gd fmla="*/ 6 w 39" name="T16"/>
                      <a:gd fmla="*/ 3 h 20" name="T17"/>
                      <a:gd fmla="*/ 8 w 39" name="T18"/>
                      <a:gd fmla="*/ 2 h 20" name="T19"/>
                      <a:gd fmla="*/ 12 w 39" name="T20"/>
                      <a:gd fmla="*/ 0 h 20" name="T21"/>
                      <a:gd fmla="*/ 13 w 39" name="T22"/>
                      <a:gd fmla="*/ 1 h 20" name="T23"/>
                      <a:gd fmla="*/ 17 w 39" name="T24"/>
                      <a:gd fmla="*/ 3 h 20" name="T25"/>
                      <a:gd fmla="*/ 18 w 39" name="T26"/>
                      <a:gd fmla="*/ 2 h 20" name="T27"/>
                      <a:gd fmla="*/ 20 w 39" name="T28"/>
                      <a:gd fmla="*/ 3 h 20" name="T29"/>
                      <a:gd fmla="*/ 22 w 39" name="T30"/>
                      <a:gd fmla="*/ 3 h 20" name="T31"/>
                      <a:gd fmla="*/ 24 w 39" name="T32"/>
                      <a:gd fmla="*/ 4 h 20" name="T33"/>
                      <a:gd fmla="*/ 24 w 39" name="T34"/>
                      <a:gd fmla="*/ 6 h 20" name="T35"/>
                      <a:gd fmla="*/ 25 w 39" name="T36"/>
                      <a:gd fmla="*/ 6 h 20" name="T37"/>
                      <a:gd fmla="*/ 26 w 39" name="T38"/>
                      <a:gd fmla="*/ 7 h 20" name="T39"/>
                      <a:gd fmla="*/ 29 w 39" name="T40"/>
                      <a:gd fmla="*/ 9 h 20" name="T41"/>
                      <a:gd fmla="*/ 33 w 39" name="T42"/>
                      <a:gd fmla="*/ 10 h 20" name="T43"/>
                      <a:gd fmla="*/ 32 w 39" name="T44"/>
                      <a:gd fmla="*/ 12 h 20" name="T45"/>
                      <a:gd fmla="*/ 34 w 39" name="T46"/>
                      <a:gd fmla="*/ 13 h 20" name="T47"/>
                      <a:gd fmla="*/ 34 w 39" name="T48"/>
                      <a:gd fmla="*/ 14 h 20" name="T49"/>
                      <a:gd fmla="*/ 36 w 39" name="T50"/>
                      <a:gd fmla="*/ 16 h 20" name="T51"/>
                      <a:gd fmla="*/ 39 w 39" name="T52"/>
                      <a:gd fmla="*/ 19 h 20" name="T53"/>
                      <a:gd fmla="*/ 35 w 39" name="T54"/>
                      <a:gd fmla="*/ 19 h 20" name="T55"/>
                      <a:gd fmla="*/ 32 w 39" name="T56"/>
                      <a:gd fmla="*/ 17 h 20" name="T57"/>
                      <a:gd fmla="*/ 31 w 39" name="T58"/>
                      <a:gd fmla="*/ 16 h 20" name="T59"/>
                      <a:gd fmla="*/ 30 w 39" name="T60"/>
                      <a:gd fmla="*/ 15 h 20" name="T61"/>
                      <a:gd fmla="*/ 29 w 39" name="T62"/>
                      <a:gd fmla="*/ 14 h 20" name="T63"/>
                      <a:gd fmla="*/ 24 w 39" name="T64"/>
                      <a:gd fmla="*/ 13 h 20" name="T65"/>
                      <a:gd fmla="*/ 22 w 39" name="T66"/>
                      <a:gd fmla="*/ 18 h 20" name="T67"/>
                      <a:gd fmla="*/ 19 w 39" name="T68"/>
                      <a:gd fmla="*/ 17 h 20" name="T69"/>
                      <a:gd fmla="*/ 17 w 39" name="T70"/>
                      <a:gd fmla="*/ 16 h 20" name="T71"/>
                      <a:gd fmla="*/ 15 w 39" name="T72"/>
                      <a:gd fmla="*/ 14 h 20" name="T73"/>
                      <a:gd fmla="*/ 13 w 39" name="T74"/>
                      <a:gd fmla="*/ 16 h 20" name="T75"/>
                      <a:gd fmla="*/ 12 w 39" name="T76"/>
                      <a:gd fmla="*/ 15 h 20" name="T77"/>
                      <a:gd fmla="*/ 13 w 39" name="T78"/>
                      <a:gd fmla="*/ 13 h 20" name="T79"/>
                      <a:gd fmla="*/ 14 w 39" name="T80"/>
                      <a:gd fmla="*/ 11 h 20" name="T81"/>
                      <a:gd fmla="*/ 14 w 39" name="T82"/>
                      <a:gd fmla="*/ 12 h 20" name="T83"/>
                      <a:gd fmla="*/ 13 w 39" name="T84"/>
                      <a:gd fmla="*/ 10 h 20" name="T85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b="b" l="0" r="r" t="0"/>
                    <a:pathLst>
                      <a:path h="20" w="39">
                        <a:moveTo>
                          <a:pt x="13" y="10"/>
                        </a:moveTo>
                        <a:cubicBezTo>
                          <a:pt x="12" y="10"/>
                          <a:pt x="12" y="8"/>
                          <a:pt x="10" y="9"/>
                        </a:cubicBezTo>
                        <a:cubicBezTo>
                          <a:pt x="10" y="8"/>
                          <a:pt x="10" y="7"/>
                          <a:pt x="9" y="7"/>
                        </a:cubicBezTo>
                        <a:cubicBezTo>
                          <a:pt x="7" y="6"/>
                          <a:pt x="5" y="6"/>
                          <a:pt x="4" y="5"/>
                        </a:cubicBezTo>
                        <a:cubicBezTo>
                          <a:pt x="2" y="6"/>
                          <a:pt x="2" y="5"/>
                          <a:pt x="0" y="5"/>
                        </a:cubicBezTo>
                        <a:cubicBezTo>
                          <a:pt x="0" y="4"/>
                          <a:pt x="1" y="3"/>
                          <a:pt x="0" y="3"/>
                        </a:cubicBezTo>
                        <a:cubicBezTo>
                          <a:pt x="0" y="2"/>
                          <a:pt x="1" y="3"/>
                          <a:pt x="1" y="3"/>
                        </a:cubicBezTo>
                        <a:cubicBezTo>
                          <a:pt x="2" y="3"/>
                          <a:pt x="2" y="2"/>
                          <a:pt x="3" y="2"/>
                        </a:cubicBezTo>
                        <a:cubicBezTo>
                          <a:pt x="4" y="3"/>
                          <a:pt x="5" y="3"/>
                          <a:pt x="6" y="3"/>
                        </a:cubicBezTo>
                        <a:cubicBezTo>
                          <a:pt x="7" y="4"/>
                          <a:pt x="7" y="2"/>
                          <a:pt x="8" y="2"/>
                        </a:cubicBezTo>
                        <a:cubicBezTo>
                          <a:pt x="9" y="1"/>
                          <a:pt x="11" y="1"/>
                          <a:pt x="12" y="0"/>
                        </a:cubicBezTo>
                        <a:cubicBezTo>
                          <a:pt x="13" y="0"/>
                          <a:pt x="13" y="1"/>
                          <a:pt x="13" y="1"/>
                        </a:cubicBezTo>
                        <a:cubicBezTo>
                          <a:pt x="14" y="2"/>
                          <a:pt x="17" y="1"/>
                          <a:pt x="17" y="3"/>
                        </a:cubicBezTo>
                        <a:cubicBezTo>
                          <a:pt x="18" y="3"/>
                          <a:pt x="18" y="2"/>
                          <a:pt x="18" y="2"/>
                        </a:cubicBezTo>
                        <a:cubicBezTo>
                          <a:pt x="19" y="2"/>
                          <a:pt x="19" y="3"/>
                          <a:pt x="20" y="3"/>
                        </a:cubicBezTo>
                        <a:cubicBezTo>
                          <a:pt x="20" y="4"/>
                          <a:pt x="21" y="3"/>
                          <a:pt x="22" y="3"/>
                        </a:cubicBezTo>
                        <a:cubicBezTo>
                          <a:pt x="23" y="4"/>
                          <a:pt x="23" y="5"/>
                          <a:pt x="24" y="4"/>
                        </a:cubicBezTo>
                        <a:cubicBezTo>
                          <a:pt x="25" y="5"/>
                          <a:pt x="25" y="5"/>
                          <a:pt x="24" y="6"/>
                        </a:cubicBezTo>
                        <a:cubicBezTo>
                          <a:pt x="25" y="6"/>
                          <a:pt x="25" y="6"/>
                          <a:pt x="25" y="6"/>
                        </a:cubicBezTo>
                        <a:cubicBezTo>
                          <a:pt x="26" y="6"/>
                          <a:pt x="26" y="7"/>
                          <a:pt x="26" y="7"/>
                        </a:cubicBezTo>
                        <a:cubicBezTo>
                          <a:pt x="26" y="8"/>
                          <a:pt x="28" y="8"/>
                          <a:pt x="29" y="9"/>
                        </a:cubicBezTo>
                        <a:cubicBezTo>
                          <a:pt x="29" y="9"/>
                          <a:pt x="31" y="10"/>
                          <a:pt x="33" y="10"/>
                        </a:cubicBezTo>
                        <a:cubicBezTo>
                          <a:pt x="33" y="11"/>
                          <a:pt x="32" y="11"/>
                          <a:pt x="32" y="12"/>
                        </a:cubicBezTo>
                        <a:cubicBezTo>
                          <a:pt x="33" y="13"/>
                          <a:pt x="34" y="13"/>
                          <a:pt x="34" y="13"/>
                        </a:cubicBezTo>
                        <a:cubicBezTo>
                          <a:pt x="34" y="13"/>
                          <a:pt x="34" y="14"/>
                          <a:pt x="34" y="14"/>
                        </a:cubicBezTo>
                        <a:cubicBezTo>
                          <a:pt x="35" y="15"/>
                          <a:pt x="35" y="15"/>
                          <a:pt x="36" y="16"/>
                        </a:cubicBezTo>
                        <a:cubicBezTo>
                          <a:pt x="37" y="17"/>
                          <a:pt x="37" y="19"/>
                          <a:pt x="39" y="19"/>
                        </a:cubicBezTo>
                        <a:cubicBezTo>
                          <a:pt x="38" y="20"/>
                          <a:pt x="36" y="19"/>
                          <a:pt x="35" y="19"/>
                        </a:cubicBezTo>
                        <a:cubicBezTo>
                          <a:pt x="34" y="19"/>
                          <a:pt x="33" y="18"/>
                          <a:pt x="32" y="17"/>
                        </a:cubicBezTo>
                        <a:cubicBezTo>
                          <a:pt x="31" y="16"/>
                          <a:pt x="31" y="16"/>
                          <a:pt x="31" y="16"/>
                        </a:cubicBezTo>
                        <a:cubicBezTo>
                          <a:pt x="30" y="15"/>
                          <a:pt x="30" y="16"/>
                          <a:pt x="30" y="15"/>
                        </a:cubicBezTo>
                        <a:cubicBezTo>
                          <a:pt x="30" y="15"/>
                          <a:pt x="29" y="14"/>
                          <a:pt x="29" y="14"/>
                        </a:cubicBezTo>
                        <a:cubicBezTo>
                          <a:pt x="27" y="13"/>
                          <a:pt x="26" y="14"/>
                          <a:pt x="24" y="13"/>
                        </a:cubicBezTo>
                        <a:cubicBezTo>
                          <a:pt x="23" y="14"/>
                          <a:pt x="23" y="16"/>
                          <a:pt x="22" y="18"/>
                        </a:cubicBezTo>
                        <a:cubicBezTo>
                          <a:pt x="22" y="17"/>
                          <a:pt x="20" y="17"/>
                          <a:pt x="19" y="17"/>
                        </a:cubicBezTo>
                        <a:cubicBezTo>
                          <a:pt x="18" y="16"/>
                          <a:pt x="19" y="15"/>
                          <a:pt x="17" y="16"/>
                        </a:cubicBezTo>
                        <a:cubicBezTo>
                          <a:pt x="19" y="13"/>
                          <a:pt x="15" y="16"/>
                          <a:pt x="15" y="14"/>
                        </a:cubicBezTo>
                        <a:cubicBezTo>
                          <a:pt x="14" y="14"/>
                          <a:pt x="13" y="14"/>
                          <a:pt x="13" y="16"/>
                        </a:cubicBezTo>
                        <a:cubicBezTo>
                          <a:pt x="13" y="15"/>
                          <a:pt x="13" y="14"/>
                          <a:pt x="12" y="15"/>
                        </a:cubicBezTo>
                        <a:cubicBezTo>
                          <a:pt x="12" y="14"/>
                          <a:pt x="13" y="14"/>
                          <a:pt x="13" y="13"/>
                        </a:cubicBezTo>
                        <a:cubicBezTo>
                          <a:pt x="14" y="12"/>
                          <a:pt x="15" y="12"/>
                          <a:pt x="14" y="11"/>
                        </a:cubicBezTo>
                        <a:cubicBezTo>
                          <a:pt x="14" y="11"/>
                          <a:pt x="14" y="12"/>
                          <a:pt x="14" y="12"/>
                        </a:cubicBezTo>
                        <a:cubicBezTo>
                          <a:pt x="13" y="12"/>
                          <a:pt x="13" y="9"/>
                          <a:pt x="13" y="10"/>
                        </a:cubicBezTo>
                      </a:path>
                    </a:pathLst>
                  </a:custGeom>
                  <a:grpFill/>
                  <a:ln w="12700">
                    <a:noFill/>
                  </a:ln>
                  <a:effectLst>
                    <a:innerShdw blurRad="25400" dir="18900000" dist="12700">
                      <a:prstClr val="black">
                        <a:alpha val="25000"/>
                      </a:prstClr>
                    </a:innerShdw>
                  </a:effectLst>
                  <a:ex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lt1"/>
                      </a:solidFill>
                    </a:endParaRPr>
                  </a:p>
                </p:txBody>
              </p:sp>
              <p:sp>
                <p:nvSpPr>
                  <p:cNvPr id="12" name="Freeform 95"/>
                  <p:cNvSpPr/>
                  <p:nvPr/>
                </p:nvSpPr>
                <p:spPr bwMode="auto">
                  <a:xfrm>
                    <a:off x="5830888" y="2862263"/>
                    <a:ext cx="152400" cy="166688"/>
                  </a:xfrm>
                  <a:custGeom>
                    <a:gdLst>
                      <a:gd fmla="*/ 18 w 22" name="T0"/>
                      <a:gd fmla="*/ 1 h 24" name="T1"/>
                      <a:gd fmla="*/ 20 w 22" name="T2"/>
                      <a:gd fmla="*/ 2 h 24" name="T3"/>
                      <a:gd fmla="*/ 22 w 22" name="T4"/>
                      <a:gd fmla="*/ 4 h 24" name="T5"/>
                      <a:gd fmla="*/ 20 w 22" name="T6"/>
                      <a:gd fmla="*/ 6 h 24" name="T7"/>
                      <a:gd fmla="*/ 19 w 22" name="T8"/>
                      <a:gd fmla="*/ 10 h 24" name="T9"/>
                      <a:gd fmla="*/ 20 w 22" name="T10"/>
                      <a:gd fmla="*/ 11 h 24" name="T11"/>
                      <a:gd fmla="*/ 20 w 22" name="T12"/>
                      <a:gd fmla="*/ 12 h 24" name="T13"/>
                      <a:gd fmla="*/ 21 w 22" name="T14"/>
                      <a:gd fmla="*/ 13 h 24" name="T15"/>
                      <a:gd fmla="*/ 19 w 22" name="T16"/>
                      <a:gd fmla="*/ 15 h 24" name="T17"/>
                      <a:gd fmla="*/ 18 w 22" name="T18"/>
                      <a:gd fmla="*/ 18 h 24" name="T19"/>
                      <a:gd fmla="*/ 18 w 22" name="T20"/>
                      <a:gd fmla="*/ 19 h 24" name="T21"/>
                      <a:gd fmla="*/ 17 w 22" name="T22"/>
                      <a:gd fmla="*/ 19 h 24" name="T23"/>
                      <a:gd fmla="*/ 16 w 22" name="T24"/>
                      <a:gd fmla="*/ 21 h 24" name="T25"/>
                      <a:gd fmla="*/ 16 w 22" name="T26"/>
                      <a:gd fmla="*/ 24 h 24" name="T27"/>
                      <a:gd fmla="*/ 10 w 22" name="T28"/>
                      <a:gd fmla="*/ 22 h 24" name="T29"/>
                      <a:gd fmla="*/ 10 w 22" name="T30"/>
                      <a:gd fmla="*/ 23 h 24" name="T31"/>
                      <a:gd fmla="*/ 8 w 22" name="T32"/>
                      <a:gd fmla="*/ 22 h 24" name="T33"/>
                      <a:gd fmla="*/ 5 w 22" name="T34"/>
                      <a:gd fmla="*/ 22 h 24" name="T35"/>
                      <a:gd fmla="*/ 4 w 22" name="T36"/>
                      <a:gd fmla="*/ 22 h 24" name="T37"/>
                      <a:gd fmla="*/ 2 w 22" name="T38"/>
                      <a:gd fmla="*/ 19 h 24" name="T39"/>
                      <a:gd fmla="*/ 2 w 22" name="T40"/>
                      <a:gd fmla="*/ 17 h 24" name="T41"/>
                      <a:gd fmla="*/ 2 w 22" name="T42"/>
                      <a:gd fmla="*/ 17 h 24" name="T43"/>
                      <a:gd fmla="*/ 1 w 22" name="T44"/>
                      <a:gd fmla="*/ 12 h 24" name="T45"/>
                      <a:gd fmla="*/ 6 w 22" name="T46"/>
                      <a:gd fmla="*/ 12 h 24" name="T47"/>
                      <a:gd fmla="*/ 6 w 22" name="T48"/>
                      <a:gd fmla="*/ 10 h 24" name="T49"/>
                      <a:gd fmla="*/ 10 w 22" name="T50"/>
                      <a:gd fmla="*/ 7 h 24" name="T51"/>
                      <a:gd fmla="*/ 13 w 22" name="T52"/>
                      <a:gd fmla="*/ 6 h 24" name="T53"/>
                      <a:gd fmla="*/ 14 w 22" name="T54"/>
                      <a:gd fmla="*/ 5 h 24" name="T55"/>
                      <a:gd fmla="*/ 15 w 22" name="T56"/>
                      <a:gd fmla="*/ 5 h 24" name="T57"/>
                      <a:gd fmla="*/ 16 w 22" name="T58"/>
                      <a:gd fmla="*/ 4 h 24" name="T59"/>
                      <a:gd fmla="*/ 18 w 22" name="T60"/>
                      <a:gd fmla="*/ 1 h 24" name="T61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</a:cxnLst>
                    <a:rect b="b" l="0" r="r" t="0"/>
                    <a:pathLst>
                      <a:path h="24" w="22">
                        <a:moveTo>
                          <a:pt x="18" y="1"/>
                        </a:moveTo>
                        <a:cubicBezTo>
                          <a:pt x="18" y="0"/>
                          <a:pt x="19" y="2"/>
                          <a:pt x="20" y="2"/>
                        </a:cubicBezTo>
                        <a:cubicBezTo>
                          <a:pt x="21" y="3"/>
                          <a:pt x="21" y="4"/>
                          <a:pt x="22" y="4"/>
                        </a:cubicBezTo>
                        <a:cubicBezTo>
                          <a:pt x="22" y="5"/>
                          <a:pt x="21" y="6"/>
                          <a:pt x="20" y="6"/>
                        </a:cubicBezTo>
                        <a:cubicBezTo>
                          <a:pt x="19" y="7"/>
                          <a:pt x="20" y="10"/>
                          <a:pt x="19" y="10"/>
                        </a:cubicBezTo>
                        <a:cubicBezTo>
                          <a:pt x="19" y="10"/>
                          <a:pt x="20" y="10"/>
                          <a:pt x="20" y="11"/>
                        </a:cubicBezTo>
                        <a:cubicBezTo>
                          <a:pt x="20" y="11"/>
                          <a:pt x="20" y="12"/>
                          <a:pt x="20" y="12"/>
                        </a:cubicBezTo>
                        <a:cubicBezTo>
                          <a:pt x="21" y="13"/>
                          <a:pt x="21" y="13"/>
                          <a:pt x="21" y="13"/>
                        </a:cubicBezTo>
                        <a:cubicBezTo>
                          <a:pt x="21" y="15"/>
                          <a:pt x="20" y="16"/>
                          <a:pt x="19" y="15"/>
                        </a:cubicBezTo>
                        <a:cubicBezTo>
                          <a:pt x="19" y="16"/>
                          <a:pt x="20" y="17"/>
                          <a:pt x="18" y="18"/>
                        </a:cubicBezTo>
                        <a:cubicBezTo>
                          <a:pt x="18" y="18"/>
                          <a:pt x="18" y="19"/>
                          <a:pt x="18" y="19"/>
                        </a:cubicBezTo>
                        <a:cubicBezTo>
                          <a:pt x="18" y="19"/>
                          <a:pt x="17" y="19"/>
                          <a:pt x="17" y="19"/>
                        </a:cubicBezTo>
                        <a:cubicBezTo>
                          <a:pt x="17" y="19"/>
                          <a:pt x="17" y="21"/>
                          <a:pt x="16" y="21"/>
                        </a:cubicBezTo>
                        <a:cubicBezTo>
                          <a:pt x="17" y="22"/>
                          <a:pt x="15" y="22"/>
                          <a:pt x="16" y="24"/>
                        </a:cubicBezTo>
                        <a:cubicBezTo>
                          <a:pt x="13" y="24"/>
                          <a:pt x="12" y="23"/>
                          <a:pt x="10" y="22"/>
                        </a:cubicBezTo>
                        <a:cubicBezTo>
                          <a:pt x="10" y="22"/>
                          <a:pt x="10" y="23"/>
                          <a:pt x="10" y="23"/>
                        </a:cubicBezTo>
                        <a:cubicBezTo>
                          <a:pt x="9" y="24"/>
                          <a:pt x="8" y="23"/>
                          <a:pt x="8" y="22"/>
                        </a:cubicBezTo>
                        <a:cubicBezTo>
                          <a:pt x="7" y="22"/>
                          <a:pt x="6" y="23"/>
                          <a:pt x="5" y="22"/>
                        </a:cubicBezTo>
                        <a:cubicBezTo>
                          <a:pt x="5" y="22"/>
                          <a:pt x="6" y="21"/>
                          <a:pt x="4" y="22"/>
                        </a:cubicBezTo>
                        <a:cubicBezTo>
                          <a:pt x="3" y="21"/>
                          <a:pt x="3" y="19"/>
                          <a:pt x="2" y="19"/>
                        </a:cubicBezTo>
                        <a:cubicBezTo>
                          <a:pt x="2" y="18"/>
                          <a:pt x="2" y="18"/>
                          <a:pt x="2" y="17"/>
                        </a:cubicBezTo>
                        <a:cubicBezTo>
                          <a:pt x="2" y="16"/>
                          <a:pt x="2" y="16"/>
                          <a:pt x="2" y="17"/>
                        </a:cubicBezTo>
                        <a:cubicBezTo>
                          <a:pt x="0" y="16"/>
                          <a:pt x="1" y="14"/>
                          <a:pt x="1" y="12"/>
                        </a:cubicBezTo>
                        <a:cubicBezTo>
                          <a:pt x="3" y="12"/>
                          <a:pt x="5" y="12"/>
                          <a:pt x="6" y="12"/>
                        </a:cubicBezTo>
                        <a:cubicBezTo>
                          <a:pt x="6" y="11"/>
                          <a:pt x="7" y="10"/>
                          <a:pt x="6" y="10"/>
                        </a:cubicBezTo>
                        <a:cubicBezTo>
                          <a:pt x="7" y="9"/>
                          <a:pt x="11" y="8"/>
                          <a:pt x="10" y="7"/>
                        </a:cubicBezTo>
                        <a:cubicBezTo>
                          <a:pt x="11" y="7"/>
                          <a:pt x="12" y="6"/>
                          <a:pt x="13" y="6"/>
                        </a:cubicBezTo>
                        <a:cubicBezTo>
                          <a:pt x="14" y="6"/>
                          <a:pt x="14" y="5"/>
                          <a:pt x="14" y="5"/>
                        </a:cubicBezTo>
                        <a:cubicBezTo>
                          <a:pt x="14" y="5"/>
                          <a:pt x="15" y="5"/>
                          <a:pt x="15" y="5"/>
                        </a:cubicBezTo>
                        <a:cubicBezTo>
                          <a:pt x="15" y="4"/>
                          <a:pt x="15" y="3"/>
                          <a:pt x="16" y="4"/>
                        </a:cubicBezTo>
                        <a:cubicBezTo>
                          <a:pt x="15" y="1"/>
                          <a:pt x="18" y="2"/>
                          <a:pt x="18" y="1"/>
                        </a:cubicBezTo>
                        <a:close/>
                      </a:path>
                    </a:pathLst>
                  </a:custGeom>
                  <a:grpFill/>
                  <a:ln w="12700">
                    <a:noFill/>
                  </a:ln>
                  <a:effectLst>
                    <a:innerShdw blurRad="25400" dir="18900000" dist="12700">
                      <a:prstClr val="black">
                        <a:alpha val="25000"/>
                      </a:prstClr>
                    </a:innerShdw>
                  </a:effectLst>
                  <a:ex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solidFill>
                        <a:schemeClr val="lt1"/>
                      </a:solidFill>
                    </a:endParaRPr>
                  </a:p>
                </p:txBody>
              </p:sp>
              <p:grpSp>
                <p:nvGrpSpPr>
                  <p:cNvPr id="13" name="组合 12"/>
                  <p:cNvGrpSpPr/>
                  <p:nvPr/>
                </p:nvGrpSpPr>
                <p:grpSpPr>
                  <a:xfrm>
                    <a:off x="3922713" y="1382713"/>
                    <a:ext cx="3130550" cy="2208212"/>
                    <a:chOff x="3922713" y="1382713"/>
                    <a:chExt cx="3130550" cy="2208212"/>
                  </a:xfrm>
                  <a:grpFill/>
                </p:grpSpPr>
                <p:sp>
                  <p:nvSpPr>
                    <p:cNvPr id="14" name="Freeform 63"/>
                    <p:cNvSpPr/>
                    <p:nvPr/>
                  </p:nvSpPr>
                  <p:spPr bwMode="auto">
                    <a:xfrm>
                      <a:off x="6038850" y="2751138"/>
                      <a:ext cx="55563" cy="61913"/>
                    </a:xfrm>
                    <a:custGeom>
                      <a:gdLst>
                        <a:gd fmla="*/ 4 w 8" name="T0"/>
                        <a:gd fmla="*/ 1 h 9" name="T1"/>
                        <a:gd fmla="*/ 6 w 8" name="T2"/>
                        <a:gd fmla="*/ 3 h 9" name="T3"/>
                        <a:gd fmla="*/ 5 w 8" name="T4"/>
                        <a:gd fmla="*/ 3 h 9" name="T5"/>
                        <a:gd fmla="*/ 6 w 8" name="T6"/>
                        <a:gd fmla="*/ 4 h 9" name="T7"/>
                        <a:gd fmla="*/ 8 w 8" name="T8"/>
                        <a:gd fmla="*/ 7 h 9" name="T9"/>
                        <a:gd fmla="*/ 7 w 8" name="T10"/>
                        <a:gd fmla="*/ 9 h 9" name="T11"/>
                        <a:gd fmla="*/ 5 w 8" name="T12"/>
                        <a:gd fmla="*/ 9 h 9" name="T13"/>
                        <a:gd fmla="*/ 3 w 8" name="T14"/>
                        <a:gd fmla="*/ 6 h 9" name="T15"/>
                        <a:gd fmla="*/ 4 w 8" name="T16"/>
                        <a:gd fmla="*/ 5 h 9" name="T17"/>
                        <a:gd fmla="*/ 0 w 8" name="T18"/>
                        <a:gd fmla="*/ 2 h 9" name="T19"/>
                        <a:gd fmla="*/ 4 w 8" name="T20"/>
                        <a:gd fmla="*/ 1 h 9" name="T21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b="b" l="0" r="r" t="0"/>
                      <a:pathLst>
                        <a:path h="9" w="8">
                          <a:moveTo>
                            <a:pt x="4" y="1"/>
                          </a:moveTo>
                          <a:cubicBezTo>
                            <a:pt x="3" y="3"/>
                            <a:pt x="5" y="2"/>
                            <a:pt x="6" y="3"/>
                          </a:cubicBezTo>
                          <a:cubicBezTo>
                            <a:pt x="6" y="3"/>
                            <a:pt x="5" y="3"/>
                            <a:pt x="5" y="3"/>
                          </a:cubicBezTo>
                          <a:cubicBezTo>
                            <a:pt x="5" y="3"/>
                            <a:pt x="6" y="4"/>
                            <a:pt x="6" y="4"/>
                          </a:cubicBezTo>
                          <a:cubicBezTo>
                            <a:pt x="6" y="5"/>
                            <a:pt x="8" y="5"/>
                            <a:pt x="8" y="7"/>
                          </a:cubicBezTo>
                          <a:cubicBezTo>
                            <a:pt x="7" y="7"/>
                            <a:pt x="7" y="8"/>
                            <a:pt x="7" y="9"/>
                          </a:cubicBezTo>
                          <a:cubicBezTo>
                            <a:pt x="6" y="8"/>
                            <a:pt x="5" y="8"/>
                            <a:pt x="5" y="9"/>
                          </a:cubicBezTo>
                          <a:cubicBezTo>
                            <a:pt x="4" y="8"/>
                            <a:pt x="4" y="6"/>
                            <a:pt x="3" y="6"/>
                          </a:cubicBezTo>
                          <a:cubicBezTo>
                            <a:pt x="3" y="5"/>
                            <a:pt x="4" y="6"/>
                            <a:pt x="4" y="5"/>
                          </a:cubicBezTo>
                          <a:cubicBezTo>
                            <a:pt x="2" y="4"/>
                            <a:pt x="2" y="2"/>
                            <a:pt x="0" y="2"/>
                          </a:cubicBezTo>
                          <a:cubicBezTo>
                            <a:pt x="1" y="0"/>
                            <a:pt x="2" y="1"/>
                            <a:pt x="4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15" name="Freeform 65"/>
                    <p:cNvSpPr/>
                    <p:nvPr/>
                  </p:nvSpPr>
                  <p:spPr bwMode="auto">
                    <a:xfrm>
                      <a:off x="6032500" y="2786063"/>
                      <a:ext cx="34925" cy="47625"/>
                    </a:xfrm>
                    <a:custGeom>
                      <a:gdLst>
                        <a:gd fmla="*/ 5 w 5" name="T0"/>
                        <a:gd fmla="*/ 6 h 7" name="T1"/>
                        <a:gd fmla="*/ 2 w 5" name="T2"/>
                        <a:gd fmla="*/ 6 h 7" name="T3"/>
                        <a:gd fmla="*/ 0 w 5" name="T4"/>
                        <a:gd fmla="*/ 4 h 7" name="T5"/>
                        <a:gd fmla="*/ 5 w 5" name="T6"/>
                        <a:gd fmla="*/ 6 h 7" name="T7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b="b" l="0" r="r" t="0"/>
                      <a:pathLst>
                        <a:path h="7" w="5">
                          <a:moveTo>
                            <a:pt x="5" y="6"/>
                          </a:moveTo>
                          <a:cubicBezTo>
                            <a:pt x="5" y="7"/>
                            <a:pt x="3" y="6"/>
                            <a:pt x="2" y="6"/>
                          </a:cubicBezTo>
                          <a:cubicBezTo>
                            <a:pt x="2" y="5"/>
                            <a:pt x="2" y="3"/>
                            <a:pt x="0" y="4"/>
                          </a:cubicBezTo>
                          <a:cubicBezTo>
                            <a:pt x="2" y="0"/>
                            <a:pt x="2" y="6"/>
                            <a:pt x="5" y="6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16" name="Freeform 67"/>
                    <p:cNvSpPr/>
                    <p:nvPr/>
                  </p:nvSpPr>
                  <p:spPr bwMode="auto">
                    <a:xfrm>
                      <a:off x="6059488" y="2827338"/>
                      <a:ext cx="41275" cy="61913"/>
                    </a:xfrm>
                    <a:custGeom>
                      <a:gdLst>
                        <a:gd fmla="*/ 5 w 6" name="T0"/>
                        <a:gd fmla="*/ 0 h 9" name="T1"/>
                        <a:gd fmla="*/ 6 w 6" name="T2"/>
                        <a:gd fmla="*/ 4 h 9" name="T3"/>
                        <a:gd fmla="*/ 4 w 6" name="T4"/>
                        <a:gd fmla="*/ 5 h 9" name="T5"/>
                        <a:gd fmla="*/ 4 w 6" name="T6"/>
                        <a:gd fmla="*/ 9 h 9" name="T7"/>
                        <a:gd fmla="*/ 2 w 6" name="T8"/>
                        <a:gd fmla="*/ 7 h 9" name="T9"/>
                        <a:gd fmla="*/ 2 w 6" name="T10"/>
                        <a:gd fmla="*/ 5 h 9" name="T11"/>
                        <a:gd fmla="*/ 2 w 6" name="T12"/>
                        <a:gd fmla="*/ 4 h 9" name="T13"/>
                        <a:gd fmla="*/ 2 w 6" name="T14"/>
                        <a:gd fmla="*/ 4 h 9" name="T15"/>
                        <a:gd fmla="*/ 3 w 6" name="T16"/>
                        <a:gd fmla="*/ 2 h 9" name="T17"/>
                        <a:gd fmla="*/ 4 w 6" name="T18"/>
                        <a:gd fmla="*/ 1 h 9" name="T19"/>
                        <a:gd fmla="*/ 5 w 6" name="T20"/>
                        <a:gd fmla="*/ 0 h 9" name="T21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b="b" l="0" r="r" t="0"/>
                      <a:pathLst>
                        <a:path h="9" w="6">
                          <a:moveTo>
                            <a:pt x="5" y="0"/>
                          </a:moveTo>
                          <a:cubicBezTo>
                            <a:pt x="5" y="2"/>
                            <a:pt x="5" y="4"/>
                            <a:pt x="6" y="4"/>
                          </a:cubicBezTo>
                          <a:cubicBezTo>
                            <a:pt x="6" y="5"/>
                            <a:pt x="5" y="5"/>
                            <a:pt x="4" y="5"/>
                          </a:cubicBezTo>
                          <a:cubicBezTo>
                            <a:pt x="5" y="6"/>
                            <a:pt x="4" y="7"/>
                            <a:pt x="4" y="9"/>
                          </a:cubicBezTo>
                          <a:cubicBezTo>
                            <a:pt x="3" y="9"/>
                            <a:pt x="3" y="7"/>
                            <a:pt x="2" y="7"/>
                          </a:cubicBezTo>
                          <a:cubicBezTo>
                            <a:pt x="1" y="6"/>
                            <a:pt x="2" y="6"/>
                            <a:pt x="2" y="5"/>
                          </a:cubicBezTo>
                          <a:cubicBezTo>
                            <a:pt x="2" y="5"/>
                            <a:pt x="1" y="4"/>
                            <a:pt x="2" y="4"/>
                          </a:cubicBezTo>
                          <a:cubicBezTo>
                            <a:pt x="2" y="3"/>
                            <a:pt x="2" y="4"/>
                            <a:pt x="2" y="4"/>
                          </a:cubicBezTo>
                          <a:cubicBezTo>
                            <a:pt x="0" y="4"/>
                            <a:pt x="2" y="2"/>
                            <a:pt x="3" y="2"/>
                          </a:cubicBezTo>
                          <a:cubicBezTo>
                            <a:pt x="3" y="2"/>
                            <a:pt x="3" y="1"/>
                            <a:pt x="4" y="1"/>
                          </a:cubicBezTo>
                          <a:cubicBezTo>
                            <a:pt x="4" y="1"/>
                            <a:pt x="4" y="0"/>
                            <a:pt x="5" y="0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17" name="Freeform 68"/>
                    <p:cNvSpPr/>
                    <p:nvPr/>
                  </p:nvSpPr>
                  <p:spPr bwMode="auto">
                    <a:xfrm>
                      <a:off x="6032500" y="2841625"/>
                      <a:ext cx="26988" cy="26988"/>
                    </a:xfrm>
                    <a:custGeom>
                      <a:gdLst>
                        <a:gd fmla="*/ 3 w 4" name="T0"/>
                        <a:gd fmla="*/ 0 h 4" name="T1"/>
                        <a:gd fmla="*/ 4 w 4" name="T2"/>
                        <a:gd fmla="*/ 1 h 4" name="T3"/>
                        <a:gd fmla="*/ 4 w 4" name="T4"/>
                        <a:gd fmla="*/ 2 h 4" name="T5"/>
                        <a:gd fmla="*/ 0 w 4" name="T6"/>
                        <a:gd fmla="*/ 4 h 4" name="T7"/>
                        <a:gd fmla="*/ 3 w 4" name="T8"/>
                        <a:gd fmla="*/ 0 h 4" name="T9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b="b" l="0" r="r" t="0"/>
                      <a:pathLst>
                        <a:path h="4" w="4">
                          <a:moveTo>
                            <a:pt x="3" y="0"/>
                          </a:moveTo>
                          <a:cubicBezTo>
                            <a:pt x="4" y="0"/>
                            <a:pt x="4" y="0"/>
                            <a:pt x="4" y="1"/>
                          </a:cubicBezTo>
                          <a:cubicBezTo>
                            <a:pt x="3" y="1"/>
                            <a:pt x="3" y="2"/>
                            <a:pt x="4" y="2"/>
                          </a:cubicBezTo>
                          <a:cubicBezTo>
                            <a:pt x="3" y="2"/>
                            <a:pt x="2" y="3"/>
                            <a:pt x="0" y="4"/>
                          </a:cubicBezTo>
                          <a:cubicBezTo>
                            <a:pt x="0" y="1"/>
                            <a:pt x="3" y="2"/>
                            <a:pt x="3" y="0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18" name="Freeform 69"/>
                    <p:cNvSpPr/>
                    <p:nvPr/>
                  </p:nvSpPr>
                  <p:spPr bwMode="auto">
                    <a:xfrm>
                      <a:off x="6115050" y="2938463"/>
                      <a:ext cx="20638" cy="34925"/>
                    </a:xfrm>
                    <a:custGeom>
                      <a:gdLst>
                        <a:gd fmla="*/ 1 w 3" name="T0"/>
                        <a:gd fmla="*/ 0 h 5" name="T1"/>
                        <a:gd fmla="*/ 3 w 3" name="T2"/>
                        <a:gd fmla="*/ 1 h 5" name="T3"/>
                        <a:gd fmla="*/ 0 w 3" name="T4"/>
                        <a:gd fmla="*/ 4 h 5" name="T5"/>
                        <a:gd fmla="*/ 1 w 3" name="T6"/>
                        <a:gd fmla="*/ 4 h 5" name="T7"/>
                        <a:gd fmla="*/ 1 w 3" name="T8"/>
                        <a:gd fmla="*/ 0 h 5" name="T9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b="b" l="0" r="r" t="0"/>
                      <a:pathLst>
                        <a:path h="5" w="3">
                          <a:moveTo>
                            <a:pt x="1" y="0"/>
                          </a:moveTo>
                          <a:cubicBezTo>
                            <a:pt x="2" y="0"/>
                            <a:pt x="1" y="2"/>
                            <a:pt x="3" y="1"/>
                          </a:cubicBezTo>
                          <a:cubicBezTo>
                            <a:pt x="2" y="3"/>
                            <a:pt x="3" y="5"/>
                            <a:pt x="0" y="4"/>
                          </a:cubicBezTo>
                          <a:cubicBezTo>
                            <a:pt x="0" y="4"/>
                            <a:pt x="1" y="4"/>
                            <a:pt x="1" y="4"/>
                          </a:cubicBezTo>
                          <a:cubicBezTo>
                            <a:pt x="0" y="2"/>
                            <a:pt x="0" y="2"/>
                            <a:pt x="1" y="0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19" name="Freeform 70"/>
                    <p:cNvSpPr/>
                    <p:nvPr/>
                  </p:nvSpPr>
                  <p:spPr bwMode="auto">
                    <a:xfrm>
                      <a:off x="6003925" y="2944813"/>
                      <a:ext cx="69850" cy="28575"/>
                    </a:xfrm>
                    <a:custGeom>
                      <a:gdLst>
                        <a:gd fmla="*/ 10 w 10" name="T0"/>
                        <a:gd fmla="*/ 1 h 4" name="T1"/>
                        <a:gd fmla="*/ 7 w 10" name="T2"/>
                        <a:gd fmla="*/ 3 h 4" name="T3"/>
                        <a:gd fmla="*/ 0 w 10" name="T4"/>
                        <a:gd fmla="*/ 3 h 4" name="T5"/>
                        <a:gd fmla="*/ 9 w 10" name="T6"/>
                        <a:gd fmla="*/ 1 h 4" name="T7"/>
                        <a:gd fmla="*/ 10 w 10" name="T8"/>
                        <a:gd fmla="*/ 1 h 4" name="T9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b="b" l="0" r="r" t="0"/>
                      <a:pathLst>
                        <a:path h="4" w="10">
                          <a:moveTo>
                            <a:pt x="10" y="1"/>
                          </a:moveTo>
                          <a:cubicBezTo>
                            <a:pt x="10" y="3"/>
                            <a:pt x="8" y="3"/>
                            <a:pt x="7" y="3"/>
                          </a:cubicBezTo>
                          <a:cubicBezTo>
                            <a:pt x="5" y="3"/>
                            <a:pt x="2" y="3"/>
                            <a:pt x="0" y="3"/>
                          </a:cubicBezTo>
                          <a:cubicBezTo>
                            <a:pt x="0" y="0"/>
                            <a:pt x="7" y="4"/>
                            <a:pt x="9" y="1"/>
                          </a:cubicBezTo>
                          <a:cubicBezTo>
                            <a:pt x="9" y="1"/>
                            <a:pt x="10" y="1"/>
                            <a:pt x="10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0" name="Freeform 71"/>
                    <p:cNvSpPr/>
                    <p:nvPr/>
                  </p:nvSpPr>
                  <p:spPr bwMode="auto">
                    <a:xfrm>
                      <a:off x="6164263" y="2973388"/>
                      <a:ext cx="47625" cy="34925"/>
                    </a:xfrm>
                    <a:custGeom>
                      <a:gdLst>
                        <a:gd fmla="*/ 7 w 7" name="T0"/>
                        <a:gd fmla="*/ 3 h 5" name="T1"/>
                        <a:gd fmla="*/ 6 w 7" name="T2"/>
                        <a:gd fmla="*/ 4 h 5" name="T3"/>
                        <a:gd fmla="*/ 3 w 7" name="T4"/>
                        <a:gd fmla="*/ 4 h 5" name="T5"/>
                        <a:gd fmla="*/ 2 w 7" name="T6"/>
                        <a:gd fmla="*/ 4 h 5" name="T7"/>
                        <a:gd fmla="*/ 0 w 7" name="T8"/>
                        <a:gd fmla="*/ 2 h 5" name="T9"/>
                        <a:gd fmla="*/ 3 w 7" name="T10"/>
                        <a:gd fmla="*/ 1 h 5" name="T11"/>
                        <a:gd fmla="*/ 4 w 7" name="T12"/>
                        <a:gd fmla="*/ 1 h 5" name="T13"/>
                        <a:gd fmla="*/ 4 w 7" name="T14"/>
                        <a:gd fmla="*/ 1 h 5" name="T15"/>
                        <a:gd fmla="*/ 5 w 7" name="T16"/>
                        <a:gd fmla="*/ 1 h 5" name="T17"/>
                        <a:gd fmla="*/ 7 w 7" name="T18"/>
                        <a:gd fmla="*/ 3 h 5" name="T19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b="b" l="0" r="r" t="0"/>
                      <a:pathLst>
                        <a:path h="5" w="7">
                          <a:moveTo>
                            <a:pt x="7" y="3"/>
                          </a:moveTo>
                          <a:cubicBezTo>
                            <a:pt x="7" y="3"/>
                            <a:pt x="6" y="4"/>
                            <a:pt x="6" y="4"/>
                          </a:cubicBezTo>
                          <a:cubicBezTo>
                            <a:pt x="5" y="3"/>
                            <a:pt x="4" y="5"/>
                            <a:pt x="3" y="4"/>
                          </a:cubicBezTo>
                          <a:cubicBezTo>
                            <a:pt x="3" y="4"/>
                            <a:pt x="3" y="4"/>
                            <a:pt x="2" y="4"/>
                          </a:cubicBezTo>
                          <a:cubicBezTo>
                            <a:pt x="2" y="4"/>
                            <a:pt x="1" y="2"/>
                            <a:pt x="0" y="2"/>
                          </a:cubicBezTo>
                          <a:cubicBezTo>
                            <a:pt x="0" y="1"/>
                            <a:pt x="2" y="2"/>
                            <a:pt x="3" y="1"/>
                          </a:cubicBezTo>
                          <a:cubicBezTo>
                            <a:pt x="3" y="1"/>
                            <a:pt x="4" y="0"/>
                            <a:pt x="4" y="1"/>
                          </a:cubicBezTo>
                          <a:cubicBezTo>
                            <a:pt x="4" y="1"/>
                            <a:pt x="4" y="1"/>
                            <a:pt x="4" y="1"/>
                          </a:cubicBezTo>
                          <a:cubicBezTo>
                            <a:pt x="5" y="1"/>
                            <a:pt x="5" y="1"/>
                            <a:pt x="5" y="1"/>
                          </a:cubicBezTo>
                          <a:cubicBezTo>
                            <a:pt x="6" y="1"/>
                            <a:pt x="7" y="2"/>
                            <a:pt x="7" y="3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1" name="Freeform 73"/>
                    <p:cNvSpPr/>
                    <p:nvPr/>
                  </p:nvSpPr>
                  <p:spPr bwMode="auto">
                    <a:xfrm>
                      <a:off x="6129338" y="3008313"/>
                      <a:ext cx="26988" cy="26988"/>
                    </a:xfrm>
                    <a:custGeom>
                      <a:gdLst>
                        <a:gd fmla="*/ 3 w 4" name="T0"/>
                        <a:gd fmla="*/ 1 h 4" name="T1"/>
                        <a:gd fmla="*/ 0 w 4" name="T2"/>
                        <a:gd fmla="*/ 2 h 4" name="T3"/>
                        <a:gd fmla="*/ 3 w 4" name="T4"/>
                        <a:gd fmla="*/ 1 h 4" name="T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b="b" l="0" r="r" t="0"/>
                      <a:pathLst>
                        <a:path h="4" w="4">
                          <a:moveTo>
                            <a:pt x="3" y="1"/>
                          </a:moveTo>
                          <a:cubicBezTo>
                            <a:pt x="4" y="4"/>
                            <a:pt x="1" y="2"/>
                            <a:pt x="0" y="2"/>
                          </a:cubicBezTo>
                          <a:cubicBezTo>
                            <a:pt x="0" y="1"/>
                            <a:pt x="3" y="0"/>
                            <a:pt x="3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2" name="Freeform 74"/>
                    <p:cNvSpPr/>
                    <p:nvPr/>
                  </p:nvSpPr>
                  <p:spPr bwMode="auto">
                    <a:xfrm>
                      <a:off x="6094413" y="3014663"/>
                      <a:ext cx="14288" cy="6350"/>
                    </a:xfrm>
                    <a:custGeom>
                      <a:gdLst>
                        <a:gd fmla="*/ 0 w 2" name="T0"/>
                        <a:gd fmla="*/ 1 h 1" name="T1"/>
                        <a:gd fmla="*/ 2 w 2" name="T2"/>
                        <a:gd fmla="*/ 1 h 1" name="T3"/>
                        <a:gd fmla="*/ 0 w 2" name="T4"/>
                        <a:gd fmla="*/ 1 h 1" name="T5"/>
                        <a:gd fmla="*/ 0 w 2" name="T6"/>
                        <a:gd fmla="*/ 1 h 1" name="T7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b="b" l="0" r="r" t="0"/>
                      <a:pathLst>
                        <a:path h="1" w="2">
                          <a:moveTo>
                            <a:pt x="0" y="1"/>
                          </a:moveTo>
                          <a:cubicBezTo>
                            <a:pt x="0" y="0"/>
                            <a:pt x="2" y="0"/>
                            <a:pt x="2" y="1"/>
                          </a:cubicBezTo>
                          <a:cubicBezTo>
                            <a:pt x="0" y="1"/>
                            <a:pt x="0" y="1"/>
                            <a:pt x="0" y="1"/>
                          </a:cubicBezTo>
                          <a:cubicBezTo>
                            <a:pt x="1" y="1"/>
                            <a:pt x="0" y="1"/>
                            <a:pt x="0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3" name="Freeform 75"/>
                    <p:cNvSpPr/>
                    <p:nvPr/>
                  </p:nvSpPr>
                  <p:spPr bwMode="auto">
                    <a:xfrm>
                      <a:off x="6434138" y="3035300"/>
                      <a:ext cx="55563" cy="41275"/>
                    </a:xfrm>
                    <a:custGeom>
                      <a:gdLst>
                        <a:gd fmla="*/ 6 w 8" name="T0"/>
                        <a:gd fmla="*/ 0 h 6" name="T1"/>
                        <a:gd fmla="*/ 8 w 8" name="T2"/>
                        <a:gd fmla="*/ 0 h 6" name="T3"/>
                        <a:gd fmla="*/ 8 w 8" name="T4"/>
                        <a:gd fmla="*/ 2 h 6" name="T5"/>
                        <a:gd fmla="*/ 7 w 8" name="T6"/>
                        <a:gd fmla="*/ 2 h 6" name="T7"/>
                        <a:gd fmla="*/ 7 w 8" name="T8"/>
                        <a:gd fmla="*/ 4 h 6" name="T9"/>
                        <a:gd fmla="*/ 6 w 8" name="T10"/>
                        <a:gd fmla="*/ 4 h 6" name="T11"/>
                        <a:gd fmla="*/ 1 w 8" name="T12"/>
                        <a:gd fmla="*/ 3 h 6" name="T13"/>
                        <a:gd fmla="*/ 6 w 8" name="T14"/>
                        <a:gd fmla="*/ 0 h 6" name="T1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b="b" l="0" r="r" t="0"/>
                      <a:pathLst>
                        <a:path h="6" w="8">
                          <a:moveTo>
                            <a:pt x="6" y="0"/>
                          </a:moveTo>
                          <a:cubicBezTo>
                            <a:pt x="8" y="0"/>
                            <a:pt x="8" y="0"/>
                            <a:pt x="8" y="0"/>
                          </a:cubicBezTo>
                          <a:cubicBezTo>
                            <a:pt x="8" y="1"/>
                            <a:pt x="8" y="1"/>
                            <a:pt x="8" y="2"/>
                          </a:cubicBezTo>
                          <a:cubicBezTo>
                            <a:pt x="8" y="2"/>
                            <a:pt x="7" y="2"/>
                            <a:pt x="7" y="2"/>
                          </a:cubicBezTo>
                          <a:cubicBezTo>
                            <a:pt x="7" y="3"/>
                            <a:pt x="8" y="3"/>
                            <a:pt x="7" y="4"/>
                          </a:cubicBezTo>
                          <a:cubicBezTo>
                            <a:pt x="6" y="3"/>
                            <a:pt x="6" y="3"/>
                            <a:pt x="6" y="4"/>
                          </a:cubicBezTo>
                          <a:cubicBezTo>
                            <a:pt x="4" y="4"/>
                            <a:pt x="0" y="6"/>
                            <a:pt x="1" y="3"/>
                          </a:cubicBezTo>
                          <a:cubicBezTo>
                            <a:pt x="4" y="4"/>
                            <a:pt x="6" y="2"/>
                            <a:pt x="6" y="0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4" name="Freeform 76"/>
                    <p:cNvSpPr/>
                    <p:nvPr/>
                  </p:nvSpPr>
                  <p:spPr bwMode="auto">
                    <a:xfrm>
                      <a:off x="5956300" y="3090863"/>
                      <a:ext cx="26988" cy="20638"/>
                    </a:xfrm>
                    <a:custGeom>
                      <a:gdLst>
                        <a:gd fmla="*/ 4 w 4" name="T0"/>
                        <a:gd fmla="*/ 1 h 3" name="T1"/>
                        <a:gd fmla="*/ 0 w 4" name="T2"/>
                        <a:gd fmla="*/ 2 h 3" name="T3"/>
                        <a:gd fmla="*/ 4 w 4" name="T4"/>
                        <a:gd fmla="*/ 1 h 3" name="T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b="b" l="0" r="r" t="0"/>
                      <a:pathLst>
                        <a:path h="3" w="4">
                          <a:moveTo>
                            <a:pt x="4" y="1"/>
                          </a:moveTo>
                          <a:cubicBezTo>
                            <a:pt x="3" y="2"/>
                            <a:pt x="2" y="3"/>
                            <a:pt x="0" y="2"/>
                          </a:cubicBezTo>
                          <a:cubicBezTo>
                            <a:pt x="0" y="0"/>
                            <a:pt x="3" y="1"/>
                            <a:pt x="4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5" name="Freeform 77"/>
                    <p:cNvSpPr/>
                    <p:nvPr/>
                  </p:nvSpPr>
                  <p:spPr bwMode="auto">
                    <a:xfrm>
                      <a:off x="6003925" y="3090863"/>
                      <a:ext cx="28575" cy="14288"/>
                    </a:xfrm>
                    <a:custGeom>
                      <a:gdLst>
                        <a:gd fmla="*/ 4 w 4" name="T0"/>
                        <a:gd fmla="*/ 1 h 2" name="T1"/>
                        <a:gd fmla="*/ 0 w 4" name="T2"/>
                        <a:gd fmla="*/ 2 h 2" name="T3"/>
                        <a:gd fmla="*/ 4 w 4" name="T4"/>
                        <a:gd fmla="*/ 1 h 2" name="T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b="b" l="0" r="r" t="0"/>
                      <a:pathLst>
                        <a:path h="2" w="4">
                          <a:moveTo>
                            <a:pt x="4" y="1"/>
                          </a:moveTo>
                          <a:cubicBezTo>
                            <a:pt x="3" y="2"/>
                            <a:pt x="1" y="2"/>
                            <a:pt x="0" y="2"/>
                          </a:cubicBezTo>
                          <a:cubicBezTo>
                            <a:pt x="0" y="0"/>
                            <a:pt x="2" y="1"/>
                            <a:pt x="4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6" name="Freeform 78"/>
                    <p:cNvSpPr/>
                    <p:nvPr/>
                  </p:nvSpPr>
                  <p:spPr bwMode="auto">
                    <a:xfrm>
                      <a:off x="6059488" y="3090863"/>
                      <a:ext cx="49213" cy="34925"/>
                    </a:xfrm>
                    <a:custGeom>
                      <a:gdLst>
                        <a:gd fmla="*/ 7 w 7" name="T0"/>
                        <a:gd fmla="*/ 1 h 5" name="T1"/>
                        <a:gd fmla="*/ 6 w 7" name="T2"/>
                        <a:gd fmla="*/ 3 h 5" name="T3"/>
                        <a:gd fmla="*/ 5 w 7" name="T4"/>
                        <a:gd fmla="*/ 3 h 5" name="T5"/>
                        <a:gd fmla="*/ 0 w 7" name="T6"/>
                        <a:gd fmla="*/ 5 h 5" name="T7"/>
                        <a:gd fmla="*/ 2 w 7" name="T8"/>
                        <a:gd fmla="*/ 3 h 5" name="T9"/>
                        <a:gd fmla="*/ 3 w 7" name="T10"/>
                        <a:gd fmla="*/ 2 h 5" name="T11"/>
                        <a:gd fmla="*/ 4 w 7" name="T12"/>
                        <a:gd fmla="*/ 1 h 5" name="T13"/>
                        <a:gd fmla="*/ 7 w 7" name="T14"/>
                        <a:gd fmla="*/ 1 h 5" name="T1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b="b" l="0" r="r" t="0"/>
                      <a:pathLst>
                        <a:path h="5" w="7">
                          <a:moveTo>
                            <a:pt x="7" y="1"/>
                          </a:moveTo>
                          <a:cubicBezTo>
                            <a:pt x="7" y="2"/>
                            <a:pt x="6" y="2"/>
                            <a:pt x="6" y="3"/>
                          </a:cubicBezTo>
                          <a:cubicBezTo>
                            <a:pt x="6" y="3"/>
                            <a:pt x="5" y="3"/>
                            <a:pt x="5" y="3"/>
                          </a:cubicBezTo>
                          <a:cubicBezTo>
                            <a:pt x="4" y="4"/>
                            <a:pt x="3" y="5"/>
                            <a:pt x="0" y="5"/>
                          </a:cubicBezTo>
                          <a:cubicBezTo>
                            <a:pt x="0" y="4"/>
                            <a:pt x="1" y="4"/>
                            <a:pt x="2" y="3"/>
                          </a:cubicBezTo>
                          <a:cubicBezTo>
                            <a:pt x="2" y="3"/>
                            <a:pt x="2" y="3"/>
                            <a:pt x="3" y="2"/>
                          </a:cubicBezTo>
                          <a:cubicBezTo>
                            <a:pt x="3" y="2"/>
                            <a:pt x="4" y="2"/>
                            <a:pt x="4" y="1"/>
                          </a:cubicBezTo>
                          <a:cubicBezTo>
                            <a:pt x="5" y="2"/>
                            <a:pt x="5" y="0"/>
                            <a:pt x="7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7" name="Freeform 96"/>
                    <p:cNvSpPr/>
                    <p:nvPr/>
                  </p:nvSpPr>
                  <p:spPr bwMode="auto">
                    <a:xfrm>
                      <a:off x="5983288" y="2979738"/>
                      <a:ext cx="69850" cy="76200"/>
                    </a:xfrm>
                    <a:custGeom>
                      <a:gdLst>
                        <a:gd fmla="*/ 9 w 10" name="T0"/>
                        <a:gd fmla="*/ 1 h 11" name="T1"/>
                        <a:gd fmla="*/ 7 w 10" name="T2"/>
                        <a:gd fmla="*/ 3 h 11" name="T3"/>
                        <a:gd fmla="*/ 7 w 10" name="T4"/>
                        <a:gd fmla="*/ 3 h 11" name="T5"/>
                        <a:gd fmla="*/ 7 w 10" name="T6"/>
                        <a:gd fmla="*/ 4 h 11" name="T7"/>
                        <a:gd fmla="*/ 8 w 10" name="T8"/>
                        <a:gd fmla="*/ 5 h 11" name="T9"/>
                        <a:gd fmla="*/ 9 w 10" name="T10"/>
                        <a:gd fmla="*/ 10 h 11" name="T11"/>
                        <a:gd fmla="*/ 7 w 10" name="T12"/>
                        <a:gd fmla="*/ 10 h 11" name="T13"/>
                        <a:gd fmla="*/ 5 w 10" name="T14"/>
                        <a:gd fmla="*/ 5 h 11" name="T15"/>
                        <a:gd fmla="*/ 3 w 10" name="T16"/>
                        <a:gd fmla="*/ 6 h 11" name="T17"/>
                        <a:gd fmla="*/ 3 w 10" name="T18"/>
                        <a:gd fmla="*/ 10 h 11" name="T19"/>
                        <a:gd fmla="*/ 2 w 10" name="T20"/>
                        <a:gd fmla="*/ 11 h 11" name="T21"/>
                        <a:gd fmla="*/ 1 w 10" name="T22"/>
                        <a:gd fmla="*/ 9 h 11" name="T23"/>
                        <a:gd fmla="*/ 2 w 10" name="T24"/>
                        <a:gd fmla="*/ 8 h 11" name="T25"/>
                        <a:gd fmla="*/ 1 w 10" name="T26"/>
                        <a:gd fmla="*/ 8 h 11" name="T27"/>
                        <a:gd fmla="*/ 2 w 10" name="T28"/>
                        <a:gd fmla="*/ 5 h 11" name="T29"/>
                        <a:gd fmla="*/ 0 w 10" name="T30"/>
                        <a:gd fmla="*/ 4 h 11" name="T31"/>
                        <a:gd fmla="*/ 5 w 10" name="T32"/>
                        <a:gd fmla="*/ 1 h 11" name="T33"/>
                        <a:gd fmla="*/ 9 w 10" name="T34"/>
                        <a:gd fmla="*/ 1 h 11" name="T3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</a:cxnLst>
                      <a:rect b="b" l="0" r="r" t="0"/>
                      <a:pathLst>
                        <a:path h="11" w="10">
                          <a:moveTo>
                            <a:pt x="9" y="1"/>
                          </a:moveTo>
                          <a:cubicBezTo>
                            <a:pt x="10" y="3"/>
                            <a:pt x="7" y="2"/>
                            <a:pt x="7" y="3"/>
                          </a:cubicBezTo>
                          <a:cubicBezTo>
                            <a:pt x="8" y="3"/>
                            <a:pt x="7" y="3"/>
                            <a:pt x="7" y="3"/>
                          </a:cubicBezTo>
                          <a:cubicBezTo>
                            <a:pt x="7" y="3"/>
                            <a:pt x="7" y="4"/>
                            <a:pt x="7" y="4"/>
                          </a:cubicBezTo>
                          <a:cubicBezTo>
                            <a:pt x="8" y="5"/>
                            <a:pt x="8" y="5"/>
                            <a:pt x="8" y="5"/>
                          </a:cubicBezTo>
                          <a:cubicBezTo>
                            <a:pt x="9" y="7"/>
                            <a:pt x="9" y="9"/>
                            <a:pt x="9" y="10"/>
                          </a:cubicBezTo>
                          <a:cubicBezTo>
                            <a:pt x="7" y="10"/>
                            <a:pt x="7" y="10"/>
                            <a:pt x="7" y="10"/>
                          </a:cubicBezTo>
                          <a:cubicBezTo>
                            <a:pt x="6" y="9"/>
                            <a:pt x="5" y="7"/>
                            <a:pt x="5" y="5"/>
                          </a:cubicBezTo>
                          <a:cubicBezTo>
                            <a:pt x="4" y="5"/>
                            <a:pt x="5" y="7"/>
                            <a:pt x="3" y="6"/>
                          </a:cubicBezTo>
                          <a:cubicBezTo>
                            <a:pt x="3" y="10"/>
                            <a:pt x="3" y="10"/>
                            <a:pt x="3" y="10"/>
                          </a:cubicBezTo>
                          <a:cubicBezTo>
                            <a:pt x="3" y="11"/>
                            <a:pt x="2" y="10"/>
                            <a:pt x="2" y="11"/>
                          </a:cubicBezTo>
                          <a:cubicBezTo>
                            <a:pt x="1" y="11"/>
                            <a:pt x="1" y="10"/>
                            <a:pt x="1" y="9"/>
                          </a:cubicBezTo>
                          <a:cubicBezTo>
                            <a:pt x="1" y="8"/>
                            <a:pt x="2" y="8"/>
                            <a:pt x="2" y="8"/>
                          </a:cubicBezTo>
                          <a:cubicBezTo>
                            <a:pt x="2" y="7"/>
                            <a:pt x="1" y="8"/>
                            <a:pt x="1" y="8"/>
                          </a:cubicBezTo>
                          <a:cubicBezTo>
                            <a:pt x="1" y="7"/>
                            <a:pt x="2" y="6"/>
                            <a:pt x="2" y="5"/>
                          </a:cubicBezTo>
                          <a:cubicBezTo>
                            <a:pt x="2" y="5"/>
                            <a:pt x="1" y="4"/>
                            <a:pt x="0" y="4"/>
                          </a:cubicBezTo>
                          <a:cubicBezTo>
                            <a:pt x="1" y="2"/>
                            <a:pt x="2" y="0"/>
                            <a:pt x="5" y="1"/>
                          </a:cubicBezTo>
                          <a:cubicBezTo>
                            <a:pt x="3" y="2"/>
                            <a:pt x="8" y="1"/>
                            <a:pt x="9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8" name="Freeform 97"/>
                    <p:cNvSpPr/>
                    <p:nvPr/>
                  </p:nvSpPr>
                  <p:spPr bwMode="auto">
                    <a:xfrm>
                      <a:off x="5781675" y="3055938"/>
                      <a:ext cx="160338" cy="49213"/>
                    </a:xfrm>
                    <a:custGeom>
                      <a:gdLst>
                        <a:gd fmla="*/ 1 w 23" name="T0"/>
                        <a:gd fmla="*/ 2 h 7" name="T1"/>
                        <a:gd fmla="*/ 3 w 23" name="T2"/>
                        <a:gd fmla="*/ 1 h 7" name="T3"/>
                        <a:gd fmla="*/ 4 w 23" name="T4"/>
                        <a:gd fmla="*/ 2 h 7" name="T5"/>
                        <a:gd fmla="*/ 5 w 23" name="T6"/>
                        <a:gd fmla="*/ 2 h 7" name="T7"/>
                        <a:gd fmla="*/ 10 w 23" name="T8"/>
                        <a:gd fmla="*/ 3 h 7" name="T9"/>
                        <a:gd fmla="*/ 16 w 23" name="T10"/>
                        <a:gd fmla="*/ 3 h 7" name="T11"/>
                        <a:gd fmla="*/ 17 w 23" name="T12"/>
                        <a:gd fmla="*/ 4 h 7" name="T13"/>
                        <a:gd fmla="*/ 18 w 23" name="T14"/>
                        <a:gd fmla="*/ 5 h 7" name="T15"/>
                        <a:gd fmla="*/ 21 w 23" name="T16"/>
                        <a:gd fmla="*/ 5 h 7" name="T17"/>
                        <a:gd fmla="*/ 21 w 23" name="T18"/>
                        <a:gd fmla="*/ 6 h 7" name="T19"/>
                        <a:gd fmla="*/ 20 w 23" name="T20"/>
                        <a:gd fmla="*/ 6 h 7" name="T21"/>
                        <a:gd fmla="*/ 10 w 23" name="T22"/>
                        <a:gd fmla="*/ 5 h 7" name="T23"/>
                        <a:gd fmla="*/ 7 w 23" name="T24"/>
                        <a:gd fmla="*/ 5 h 7" name="T25"/>
                        <a:gd fmla="*/ 3 w 23" name="T26"/>
                        <a:gd fmla="*/ 3 h 7" name="T27"/>
                        <a:gd fmla="*/ 1 w 23" name="T28"/>
                        <a:gd fmla="*/ 2 h 7" name="T29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b="b" l="0" r="r" t="0"/>
                      <a:pathLst>
                        <a:path h="7" w="23">
                          <a:moveTo>
                            <a:pt x="1" y="2"/>
                          </a:moveTo>
                          <a:cubicBezTo>
                            <a:pt x="0" y="1"/>
                            <a:pt x="2" y="2"/>
                            <a:pt x="3" y="1"/>
                          </a:cubicBezTo>
                          <a:cubicBezTo>
                            <a:pt x="4" y="0"/>
                            <a:pt x="3" y="2"/>
                            <a:pt x="4" y="2"/>
                          </a:cubicBezTo>
                          <a:cubicBezTo>
                            <a:pt x="4" y="2"/>
                            <a:pt x="5" y="2"/>
                            <a:pt x="5" y="2"/>
                          </a:cubicBezTo>
                          <a:cubicBezTo>
                            <a:pt x="7" y="2"/>
                            <a:pt x="8" y="2"/>
                            <a:pt x="10" y="3"/>
                          </a:cubicBezTo>
                          <a:cubicBezTo>
                            <a:pt x="12" y="2"/>
                            <a:pt x="13" y="3"/>
                            <a:pt x="16" y="3"/>
                          </a:cubicBezTo>
                          <a:cubicBezTo>
                            <a:pt x="16" y="3"/>
                            <a:pt x="17" y="3"/>
                            <a:pt x="17" y="4"/>
                          </a:cubicBezTo>
                          <a:cubicBezTo>
                            <a:pt x="17" y="4"/>
                            <a:pt x="18" y="4"/>
                            <a:pt x="18" y="5"/>
                          </a:cubicBezTo>
                          <a:cubicBezTo>
                            <a:pt x="20" y="4"/>
                            <a:pt x="21" y="6"/>
                            <a:pt x="21" y="5"/>
                          </a:cubicBezTo>
                          <a:cubicBezTo>
                            <a:pt x="23" y="5"/>
                            <a:pt x="20" y="6"/>
                            <a:pt x="21" y="6"/>
                          </a:cubicBezTo>
                          <a:cubicBezTo>
                            <a:pt x="21" y="7"/>
                            <a:pt x="21" y="6"/>
                            <a:pt x="20" y="6"/>
                          </a:cubicBezTo>
                          <a:cubicBezTo>
                            <a:pt x="16" y="7"/>
                            <a:pt x="13" y="5"/>
                            <a:pt x="10" y="5"/>
                          </a:cubicBezTo>
                          <a:cubicBezTo>
                            <a:pt x="9" y="4"/>
                            <a:pt x="8" y="5"/>
                            <a:pt x="7" y="5"/>
                          </a:cubicBezTo>
                          <a:cubicBezTo>
                            <a:pt x="6" y="4"/>
                            <a:pt x="5" y="4"/>
                            <a:pt x="3" y="3"/>
                          </a:cubicBezTo>
                          <a:cubicBezTo>
                            <a:pt x="2" y="3"/>
                            <a:pt x="1" y="4"/>
                            <a:pt x="1" y="2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29" name="Freeform 98"/>
                    <p:cNvSpPr/>
                    <p:nvPr/>
                  </p:nvSpPr>
                  <p:spPr bwMode="auto">
                    <a:xfrm>
                      <a:off x="5991225" y="3111500"/>
                      <a:ext cx="26988" cy="6350"/>
                    </a:xfrm>
                    <a:custGeom>
                      <a:gdLst>
                        <a:gd fmla="*/ 2 w 4" name="T0"/>
                        <a:gd fmla="*/ 1 h 1" name="T1"/>
                        <a:gd fmla="*/ 4 w 4" name="T2"/>
                        <a:gd fmla="*/ 1 h 1" name="T3"/>
                        <a:gd fmla="*/ 2 w 4" name="T4"/>
                        <a:gd fmla="*/ 1 h 1" name="T5"/>
                        <a:gd fmla="*/ 1 w 4" name="T6"/>
                        <a:gd fmla="*/ 1 h 1" name="T7"/>
                        <a:gd fmla="*/ 2 w 4" name="T8"/>
                        <a:gd fmla="*/ 1 h 1" name="T9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b="b" l="0" r="r" t="0"/>
                      <a:pathLst>
                        <a:path h="1" w="4">
                          <a:moveTo>
                            <a:pt x="2" y="1"/>
                          </a:moveTo>
                          <a:cubicBezTo>
                            <a:pt x="2" y="1"/>
                            <a:pt x="4" y="1"/>
                            <a:pt x="4" y="1"/>
                          </a:cubicBezTo>
                          <a:cubicBezTo>
                            <a:pt x="2" y="1"/>
                            <a:pt x="2" y="1"/>
                            <a:pt x="2" y="1"/>
                          </a:cubicBezTo>
                          <a:cubicBezTo>
                            <a:pt x="2" y="1"/>
                            <a:pt x="1" y="1"/>
                            <a:pt x="1" y="1"/>
                          </a:cubicBezTo>
                          <a:cubicBezTo>
                            <a:pt x="0" y="0"/>
                            <a:pt x="1" y="0"/>
                            <a:pt x="2" y="1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grpSp>
                  <p:nvGrpSpPr>
                    <p:cNvPr id="30" name="组合 29"/>
                    <p:cNvGrpSpPr/>
                    <p:nvPr/>
                  </p:nvGrpSpPr>
                  <p:grpSpPr>
                    <a:xfrm>
                      <a:off x="3922713" y="1382713"/>
                      <a:ext cx="3130550" cy="2138362"/>
                      <a:chOff x="3922713" y="1382713"/>
                      <a:chExt cx="3130550" cy="2138362"/>
                    </a:xfrm>
                    <a:grpFill/>
                  </p:grpSpPr>
                  <p:sp>
                    <p:nvSpPr>
                      <p:cNvPr id="34" name="Freeform 23"/>
                      <p:cNvSpPr/>
                      <p:nvPr/>
                    </p:nvSpPr>
                    <p:spPr bwMode="auto">
                      <a:xfrm>
                        <a:off x="4970463" y="1487488"/>
                        <a:ext cx="263525" cy="187325"/>
                      </a:xfrm>
                      <a:custGeom>
                        <a:gdLst>
                          <a:gd fmla="*/ 31 w 38" name="T0"/>
                          <a:gd fmla="*/ 0 h 27" name="T1"/>
                          <a:gd fmla="*/ 38 w 38" name="T2"/>
                          <a:gd fmla="*/ 0 h 27" name="T3"/>
                          <a:gd fmla="*/ 37 w 38" name="T4"/>
                          <a:gd fmla="*/ 2 h 27" name="T5"/>
                          <a:gd fmla="*/ 30 w 38" name="T6"/>
                          <a:gd fmla="*/ 3 h 27" name="T7"/>
                          <a:gd fmla="*/ 29 w 38" name="T8"/>
                          <a:gd fmla="*/ 4 h 27" name="T9"/>
                          <a:gd fmla="*/ 28 w 38" name="T10"/>
                          <a:gd fmla="*/ 4 h 27" name="T11"/>
                          <a:gd fmla="*/ 27 w 38" name="T12"/>
                          <a:gd fmla="*/ 5 h 27" name="T13"/>
                          <a:gd fmla="*/ 26 w 38" name="T14"/>
                          <a:gd fmla="*/ 5 h 27" name="T15"/>
                          <a:gd fmla="*/ 24 w 38" name="T16"/>
                          <a:gd fmla="*/ 5 h 27" name="T17"/>
                          <a:gd fmla="*/ 22 w 38" name="T18"/>
                          <a:gd fmla="*/ 6 h 27" name="T19"/>
                          <a:gd fmla="*/ 21 w 38" name="T20"/>
                          <a:gd fmla="*/ 7 h 27" name="T21"/>
                          <a:gd fmla="*/ 18 w 38" name="T22"/>
                          <a:gd fmla="*/ 9 h 27" name="T23"/>
                          <a:gd fmla="*/ 17 w 38" name="T24"/>
                          <a:gd fmla="*/ 10 h 27" name="T25"/>
                          <a:gd fmla="*/ 16 w 38" name="T26"/>
                          <a:gd fmla="*/ 11 h 27" name="T27"/>
                          <a:gd fmla="*/ 15 w 38" name="T28"/>
                          <a:gd fmla="*/ 12 h 27" name="T29"/>
                          <a:gd fmla="*/ 13 w 38" name="T30"/>
                          <a:gd fmla="*/ 13 h 27" name="T31"/>
                          <a:gd fmla="*/ 12 w 38" name="T32"/>
                          <a:gd fmla="*/ 13 h 27" name="T33"/>
                          <a:gd fmla="*/ 10 w 38" name="T34"/>
                          <a:gd fmla="*/ 15 h 27" name="T35"/>
                          <a:gd fmla="*/ 9 w 38" name="T36"/>
                          <a:gd fmla="*/ 17 h 27" name="T37"/>
                          <a:gd fmla="*/ 9 w 38" name="T38"/>
                          <a:gd fmla="*/ 20 h 27" name="T39"/>
                          <a:gd fmla="*/ 8 w 38" name="T40"/>
                          <a:gd fmla="*/ 21 h 27" name="T41"/>
                          <a:gd fmla="*/ 9 w 38" name="T42"/>
                          <a:gd fmla="*/ 23 h 27" name="T43"/>
                          <a:gd fmla="*/ 8 w 38" name="T44"/>
                          <a:gd fmla="*/ 24 h 27" name="T45"/>
                          <a:gd fmla="*/ 9 w 38" name="T46"/>
                          <a:gd fmla="*/ 24 h 27" name="T47"/>
                          <a:gd fmla="*/ 9 w 38" name="T48"/>
                          <a:gd fmla="*/ 24 h 27" name="T49"/>
                          <a:gd fmla="*/ 11 w 38" name="T50"/>
                          <a:gd fmla="*/ 25 h 27" name="T51"/>
                          <a:gd fmla="*/ 10 w 38" name="T52"/>
                          <a:gd fmla="*/ 27 h 27" name="T53"/>
                          <a:gd fmla="*/ 6 w 38" name="T54"/>
                          <a:gd fmla="*/ 27 h 27" name="T55"/>
                          <a:gd fmla="*/ 6 w 38" name="T56"/>
                          <a:gd fmla="*/ 26 h 27" name="T57"/>
                          <a:gd fmla="*/ 5 w 38" name="T58"/>
                          <a:gd fmla="*/ 25 h 27" name="T59"/>
                          <a:gd fmla="*/ 4 w 38" name="T60"/>
                          <a:gd fmla="*/ 24 h 27" name="T61"/>
                          <a:gd fmla="*/ 2 w 38" name="T62"/>
                          <a:gd fmla="*/ 24 h 27" name="T63"/>
                          <a:gd fmla="*/ 1 w 38" name="T64"/>
                          <a:gd fmla="*/ 24 h 27" name="T65"/>
                          <a:gd fmla="*/ 0 w 38" name="T66"/>
                          <a:gd fmla="*/ 20 h 27" name="T67"/>
                          <a:gd fmla="*/ 3 w 38" name="T68"/>
                          <a:gd fmla="*/ 19 h 27" name="T69"/>
                          <a:gd fmla="*/ 2 w 38" name="T70"/>
                          <a:gd fmla="*/ 19 h 27" name="T71"/>
                          <a:gd fmla="*/ 3 w 38" name="T72"/>
                          <a:gd fmla="*/ 18 h 27" name="T73"/>
                          <a:gd fmla="*/ 6 w 38" name="T74"/>
                          <a:gd fmla="*/ 17 h 27" name="T75"/>
                          <a:gd fmla="*/ 6 w 38" name="T76"/>
                          <a:gd fmla="*/ 15 h 27" name="T77"/>
                          <a:gd fmla="*/ 7 w 38" name="T78"/>
                          <a:gd fmla="*/ 14 h 27" name="T79"/>
                          <a:gd fmla="*/ 8 w 38" name="T80"/>
                          <a:gd fmla="*/ 12 h 27" name="T81"/>
                          <a:gd fmla="*/ 8 w 38" name="T82"/>
                          <a:gd fmla="*/ 10 h 27" name="T83"/>
                          <a:gd fmla="*/ 13 w 38" name="T84"/>
                          <a:gd fmla="*/ 8 h 27" name="T85"/>
                          <a:gd fmla="*/ 13 w 38" name="T86"/>
                          <a:gd fmla="*/ 7 h 27" name="T87"/>
                          <a:gd fmla="*/ 14 w 38" name="T88"/>
                          <a:gd fmla="*/ 8 h 27" name="T89"/>
                          <a:gd fmla="*/ 15 w 38" name="T90"/>
                          <a:gd fmla="*/ 7 h 27" name="T91"/>
                          <a:gd fmla="*/ 15 w 38" name="T92"/>
                          <a:gd fmla="*/ 5 h 27" name="T93"/>
                          <a:gd fmla="*/ 18 w 38" name="T94"/>
                          <a:gd fmla="*/ 5 h 27" name="T95"/>
                          <a:gd fmla="*/ 21 w 38" name="T96"/>
                          <a:gd fmla="*/ 4 h 27" name="T97"/>
                          <a:gd fmla="*/ 22 w 38" name="T98"/>
                          <a:gd fmla="*/ 4 h 27" name="T99"/>
                          <a:gd fmla="*/ 23 w 38" name="T100"/>
                          <a:gd fmla="*/ 4 h 27" name="T101"/>
                          <a:gd fmla="*/ 23 w 38" name="T102"/>
                          <a:gd fmla="*/ 3 h 27" name="T103"/>
                          <a:gd fmla="*/ 24 w 38" name="T104"/>
                          <a:gd fmla="*/ 3 h 27" name="T105"/>
                          <a:gd fmla="*/ 28 w 38" name="T106"/>
                          <a:gd fmla="*/ 3 h 27" name="T107"/>
                          <a:gd fmla="*/ 29 w 38" name="T108"/>
                          <a:gd fmla="*/ 2 h 27" name="T109"/>
                          <a:gd fmla="*/ 29 w 38" name="T110"/>
                          <a:gd fmla="*/ 2 h 27" name="T111"/>
                          <a:gd fmla="*/ 31 w 38" name="T112"/>
                          <a:gd fmla="*/ 0 h 27" name="T113"/>
                        </a:gdLst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</a:cxnLst>
                        <a:rect b="b" l="0" r="r" t="0"/>
                        <a:pathLst>
                          <a:path h="27" w="38">
                            <a:moveTo>
                              <a:pt x="31" y="0"/>
                            </a:moveTo>
                            <a:cubicBezTo>
                              <a:pt x="33" y="1"/>
                              <a:pt x="35" y="0"/>
                              <a:pt x="38" y="0"/>
                            </a:cubicBezTo>
                            <a:cubicBezTo>
                              <a:pt x="38" y="1"/>
                              <a:pt x="37" y="1"/>
                              <a:pt x="37" y="2"/>
                            </a:cubicBezTo>
                            <a:cubicBezTo>
                              <a:pt x="35" y="1"/>
                              <a:pt x="32" y="3"/>
                              <a:pt x="30" y="3"/>
                            </a:cubicBezTo>
                            <a:cubicBezTo>
                              <a:pt x="30" y="3"/>
                              <a:pt x="29" y="4"/>
                              <a:pt x="29" y="4"/>
                            </a:cubicBezTo>
                            <a:cubicBezTo>
                              <a:pt x="29" y="5"/>
                              <a:pt x="28" y="4"/>
                              <a:pt x="28" y="4"/>
                            </a:cubicBezTo>
                            <a:cubicBezTo>
                              <a:pt x="28" y="4"/>
                              <a:pt x="27" y="5"/>
                              <a:pt x="27" y="5"/>
                            </a:cubicBezTo>
                            <a:cubicBezTo>
                              <a:pt x="27" y="6"/>
                              <a:pt x="26" y="5"/>
                              <a:pt x="26" y="5"/>
                            </a:cubicBezTo>
                            <a:cubicBezTo>
                              <a:pt x="25" y="5"/>
                              <a:pt x="25" y="5"/>
                              <a:pt x="24" y="5"/>
                            </a:cubicBezTo>
                            <a:cubicBezTo>
                              <a:pt x="23" y="6"/>
                              <a:pt x="22" y="6"/>
                              <a:pt x="22" y="6"/>
                            </a:cubicBezTo>
                            <a:cubicBezTo>
                              <a:pt x="21" y="6"/>
                              <a:pt x="22" y="7"/>
                              <a:pt x="21" y="7"/>
                            </a:cubicBezTo>
                            <a:cubicBezTo>
                              <a:pt x="21" y="7"/>
                              <a:pt x="19" y="7"/>
                              <a:pt x="18" y="9"/>
                            </a:cubicBezTo>
                            <a:cubicBezTo>
                              <a:pt x="18" y="9"/>
                              <a:pt x="17" y="10"/>
                              <a:pt x="17" y="10"/>
                            </a:cubicBezTo>
                            <a:cubicBezTo>
                              <a:pt x="17" y="10"/>
                              <a:pt x="16" y="11"/>
                              <a:pt x="16" y="11"/>
                            </a:cubicBezTo>
                            <a:cubicBezTo>
                              <a:pt x="16" y="11"/>
                              <a:pt x="15" y="11"/>
                              <a:pt x="15" y="12"/>
                            </a:cubicBezTo>
                            <a:cubicBezTo>
                              <a:pt x="13" y="12"/>
                              <a:pt x="14" y="11"/>
                              <a:pt x="13" y="13"/>
                            </a:cubicBezTo>
                            <a:cubicBezTo>
                              <a:pt x="12" y="13"/>
                              <a:pt x="12" y="13"/>
                              <a:pt x="12" y="13"/>
                            </a:cubicBezTo>
                            <a:cubicBezTo>
                              <a:pt x="12" y="14"/>
                              <a:pt x="11" y="14"/>
                              <a:pt x="10" y="15"/>
                            </a:cubicBezTo>
                            <a:cubicBezTo>
                              <a:pt x="10" y="15"/>
                              <a:pt x="10" y="17"/>
                              <a:pt x="9" y="17"/>
                            </a:cubicBezTo>
                            <a:cubicBezTo>
                              <a:pt x="9" y="18"/>
                              <a:pt x="8" y="20"/>
                              <a:pt x="9" y="20"/>
                            </a:cubicBezTo>
                            <a:cubicBezTo>
                              <a:pt x="9" y="20"/>
                              <a:pt x="8" y="21"/>
                              <a:pt x="8" y="21"/>
                            </a:cubicBezTo>
                            <a:cubicBezTo>
                              <a:pt x="7" y="22"/>
                              <a:pt x="9" y="22"/>
                              <a:pt x="9" y="23"/>
                            </a:cubicBezTo>
                            <a:cubicBezTo>
                              <a:pt x="9" y="23"/>
                              <a:pt x="8" y="23"/>
                              <a:pt x="8" y="24"/>
                            </a:cubicBezTo>
                            <a:cubicBezTo>
                              <a:pt x="8" y="23"/>
                              <a:pt x="9" y="24"/>
                              <a:pt x="9" y="24"/>
                            </a:cubicBezTo>
                            <a:cubicBezTo>
                              <a:pt x="9" y="24"/>
                              <a:pt x="10" y="24"/>
                              <a:pt x="9" y="24"/>
                            </a:cubicBezTo>
                            <a:cubicBezTo>
                              <a:pt x="10" y="24"/>
                              <a:pt x="10" y="25"/>
                              <a:pt x="11" y="25"/>
                            </a:cubicBezTo>
                            <a:cubicBezTo>
                              <a:pt x="11" y="26"/>
                              <a:pt x="10" y="26"/>
                              <a:pt x="10" y="27"/>
                            </a:cubicBezTo>
                            <a:cubicBezTo>
                              <a:pt x="6" y="27"/>
                              <a:pt x="6" y="27"/>
                              <a:pt x="6" y="27"/>
                            </a:cubicBezTo>
                            <a:cubicBezTo>
                              <a:pt x="6" y="27"/>
                              <a:pt x="6" y="26"/>
                              <a:pt x="6" y="26"/>
                            </a:cubicBezTo>
                            <a:cubicBezTo>
                              <a:pt x="6" y="25"/>
                              <a:pt x="5" y="26"/>
                              <a:pt x="5" y="25"/>
                            </a:cubicBezTo>
                            <a:cubicBezTo>
                              <a:pt x="4" y="25"/>
                              <a:pt x="4" y="24"/>
                              <a:pt x="4" y="24"/>
                            </a:cubicBezTo>
                            <a:cubicBezTo>
                              <a:pt x="3" y="24"/>
                              <a:pt x="3" y="24"/>
                              <a:pt x="2" y="24"/>
                            </a:cubicBezTo>
                            <a:cubicBezTo>
                              <a:pt x="2" y="24"/>
                              <a:pt x="2" y="24"/>
                              <a:pt x="1" y="24"/>
                            </a:cubicBezTo>
                            <a:cubicBezTo>
                              <a:pt x="1" y="23"/>
                              <a:pt x="0" y="22"/>
                              <a:pt x="0" y="20"/>
                            </a:cubicBezTo>
                            <a:cubicBezTo>
                              <a:pt x="2" y="22"/>
                              <a:pt x="1" y="18"/>
                              <a:pt x="3" y="19"/>
                            </a:cubicBezTo>
                            <a:cubicBezTo>
                              <a:pt x="3" y="19"/>
                              <a:pt x="2" y="19"/>
                              <a:pt x="2" y="19"/>
                            </a:cubicBezTo>
                            <a:cubicBezTo>
                              <a:pt x="2" y="18"/>
                              <a:pt x="4" y="18"/>
                              <a:pt x="3" y="18"/>
                            </a:cubicBezTo>
                            <a:cubicBezTo>
                              <a:pt x="3" y="17"/>
                              <a:pt x="5" y="17"/>
                              <a:pt x="6" y="17"/>
                            </a:cubicBezTo>
                            <a:cubicBezTo>
                              <a:pt x="5" y="16"/>
                              <a:pt x="7" y="15"/>
                              <a:pt x="6" y="15"/>
                            </a:cubicBezTo>
                            <a:cubicBezTo>
                              <a:pt x="6" y="14"/>
                              <a:pt x="7" y="14"/>
                              <a:pt x="7" y="14"/>
                            </a:cubicBezTo>
                            <a:cubicBezTo>
                              <a:pt x="7" y="13"/>
                              <a:pt x="8" y="13"/>
                              <a:pt x="8" y="12"/>
                            </a:cubicBezTo>
                            <a:cubicBezTo>
                              <a:pt x="7" y="11"/>
                              <a:pt x="9" y="11"/>
                              <a:pt x="8" y="10"/>
                            </a:cubicBezTo>
                            <a:cubicBezTo>
                              <a:pt x="10" y="10"/>
                              <a:pt x="11" y="9"/>
                              <a:pt x="13" y="8"/>
                            </a:cubicBezTo>
                            <a:cubicBezTo>
                              <a:pt x="13" y="8"/>
                              <a:pt x="13" y="7"/>
                              <a:pt x="13" y="7"/>
                            </a:cubicBezTo>
                            <a:cubicBezTo>
                              <a:pt x="13" y="7"/>
                              <a:pt x="14" y="7"/>
                              <a:pt x="14" y="8"/>
                            </a:cubicBezTo>
                            <a:cubicBezTo>
                              <a:pt x="14" y="7"/>
                              <a:pt x="14" y="7"/>
                              <a:pt x="15" y="7"/>
                            </a:cubicBezTo>
                            <a:cubicBezTo>
                              <a:pt x="15" y="6"/>
                              <a:pt x="15" y="6"/>
                              <a:pt x="15" y="5"/>
                            </a:cubicBezTo>
                            <a:cubicBezTo>
                              <a:pt x="16" y="6"/>
                              <a:pt x="17" y="5"/>
                              <a:pt x="18" y="5"/>
                            </a:cubicBezTo>
                            <a:cubicBezTo>
                              <a:pt x="19" y="4"/>
                              <a:pt x="19" y="5"/>
                              <a:pt x="21" y="4"/>
                            </a:cubicBezTo>
                            <a:cubicBezTo>
                              <a:pt x="22" y="4"/>
                              <a:pt x="21" y="4"/>
                              <a:pt x="22" y="4"/>
                            </a:cubicBezTo>
                            <a:cubicBezTo>
                              <a:pt x="22" y="4"/>
                              <a:pt x="23" y="4"/>
                              <a:pt x="23" y="4"/>
                            </a:cubicBezTo>
                            <a:cubicBezTo>
                              <a:pt x="24" y="4"/>
                              <a:pt x="22" y="3"/>
                              <a:pt x="23" y="3"/>
                            </a:cubicBezTo>
                            <a:cubicBezTo>
                              <a:pt x="23" y="3"/>
                              <a:pt x="24" y="3"/>
                              <a:pt x="24" y="3"/>
                            </a:cubicBezTo>
                            <a:cubicBezTo>
                              <a:pt x="24" y="3"/>
                              <a:pt x="26" y="3"/>
                              <a:pt x="28" y="3"/>
                            </a:cubicBezTo>
                            <a:cubicBezTo>
                              <a:pt x="28" y="3"/>
                              <a:pt x="28" y="3"/>
                              <a:pt x="29" y="2"/>
                            </a:cubicBezTo>
                            <a:cubicBezTo>
                              <a:pt x="29" y="2"/>
                              <a:pt x="29" y="2"/>
                              <a:pt x="29" y="2"/>
                            </a:cubicBezTo>
                            <a:cubicBezTo>
                              <a:pt x="31" y="1"/>
                              <a:pt x="31" y="3"/>
                              <a:pt x="31" y="0"/>
                            </a:cubicBezTo>
                          </a:path>
                        </a:pathLst>
                      </a:custGeom>
                      <a:grpFill/>
                      <a:ln w="12700">
                        <a:noFill/>
                      </a:ln>
                      <a:effectLst>
                        <a:innerShdw blurRad="25400" dir="18900000" dist="12700">
                          <a:prstClr val="black">
                            <a:alpha val="25000"/>
                          </a:prstClr>
                        </a:innerShdw>
                      </a:effectLst>
                      <a:ex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  <p:sp>
                    <p:nvSpPr>
                      <p:cNvPr id="35" name="Freeform 49"/>
                      <p:cNvSpPr/>
                      <p:nvPr/>
                    </p:nvSpPr>
                    <p:spPr bwMode="auto">
                      <a:xfrm>
                        <a:off x="6178550" y="2306638"/>
                        <a:ext cx="152400" cy="131763"/>
                      </a:xfrm>
                      <a:custGeom>
                        <a:gdLst>
                          <a:gd fmla="*/ 19 w 22" name="T0"/>
                          <a:gd fmla="*/ 1 h 19" name="T1"/>
                          <a:gd fmla="*/ 21 w 22" name="T2"/>
                          <a:gd fmla="*/ 1 h 19" name="T3"/>
                          <a:gd fmla="*/ 21 w 22" name="T4"/>
                          <a:gd fmla="*/ 9 h 19" name="T5"/>
                          <a:gd fmla="*/ 20 w 22" name="T6"/>
                          <a:gd fmla="*/ 8 h 19" name="T7"/>
                          <a:gd fmla="*/ 20 w 22" name="T8"/>
                          <a:gd fmla="*/ 11 h 19" name="T9"/>
                          <a:gd fmla="*/ 19 w 22" name="T10"/>
                          <a:gd fmla="*/ 11 h 19" name="T11"/>
                          <a:gd fmla="*/ 19 w 22" name="T12"/>
                          <a:gd fmla="*/ 16 h 19" name="T13"/>
                          <a:gd fmla="*/ 18 w 22" name="T14"/>
                          <a:gd fmla="*/ 15 h 19" name="T15"/>
                          <a:gd fmla="*/ 17 w 22" name="T16"/>
                          <a:gd fmla="*/ 17 h 19" name="T17"/>
                          <a:gd fmla="*/ 16 w 22" name="T18"/>
                          <a:gd fmla="*/ 16 h 19" name="T19"/>
                          <a:gd fmla="*/ 14 w 22" name="T20"/>
                          <a:gd fmla="*/ 17 h 19" name="T21"/>
                          <a:gd fmla="*/ 11 w 22" name="T22"/>
                          <a:gd fmla="*/ 17 h 19" name="T23"/>
                          <a:gd fmla="*/ 10 w 22" name="T24"/>
                          <a:gd fmla="*/ 19 h 19" name="T25"/>
                          <a:gd fmla="*/ 8 w 22" name="T26"/>
                          <a:gd fmla="*/ 17 h 19" name="T27"/>
                          <a:gd fmla="*/ 7 w 22" name="T28"/>
                          <a:gd fmla="*/ 18 h 19" name="T29"/>
                          <a:gd fmla="*/ 6 w 22" name="T30"/>
                          <a:gd fmla="*/ 17 h 19" name="T31"/>
                          <a:gd fmla="*/ 0 w 22" name="T32"/>
                          <a:gd fmla="*/ 18 h 19" name="T33"/>
                          <a:gd fmla="*/ 1 w 22" name="T34"/>
                          <a:gd fmla="*/ 16 h 19" name="T35"/>
                          <a:gd fmla="*/ 2 w 22" name="T36"/>
                          <a:gd fmla="*/ 17 h 19" name="T37"/>
                          <a:gd fmla="*/ 2 w 22" name="T38"/>
                          <a:gd fmla="*/ 15 h 19" name="T39"/>
                          <a:gd fmla="*/ 10 w 22" name="T40"/>
                          <a:gd fmla="*/ 15 h 19" name="T41"/>
                          <a:gd fmla="*/ 11 w 22" name="T42"/>
                          <a:gd fmla="*/ 11 h 19" name="T43"/>
                          <a:gd fmla="*/ 12 w 22" name="T44"/>
                          <a:gd fmla="*/ 10 h 19" name="T45"/>
                          <a:gd fmla="*/ 15 w 22" name="T46"/>
                          <a:gd fmla="*/ 11 h 19" name="T47"/>
                          <a:gd fmla="*/ 15 w 22" name="T48"/>
                          <a:gd fmla="*/ 9 h 19" name="T49"/>
                          <a:gd fmla="*/ 16 w 22" name="T50"/>
                          <a:gd fmla="*/ 10 h 19" name="T51"/>
                          <a:gd fmla="*/ 16 w 22" name="T52"/>
                          <a:gd fmla="*/ 7 h 19" name="T53"/>
                          <a:gd fmla="*/ 18 w 22" name="T54"/>
                          <a:gd fmla="*/ 3 h 19" name="T55"/>
                          <a:gd fmla="*/ 19 w 22" name="T56"/>
                          <a:gd fmla="*/ 1 h 19" name="T57"/>
                        </a:gdLst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</a:cxnLst>
                        <a:rect b="b" l="0" r="r" t="0"/>
                        <a:pathLst>
                          <a:path h="19" w="22">
                            <a:moveTo>
                              <a:pt x="19" y="1"/>
                            </a:moveTo>
                            <a:cubicBezTo>
                              <a:pt x="20" y="0"/>
                              <a:pt x="20" y="1"/>
                              <a:pt x="21" y="1"/>
                            </a:cubicBezTo>
                            <a:cubicBezTo>
                              <a:pt x="21" y="5"/>
                              <a:pt x="22" y="7"/>
                              <a:pt x="21" y="9"/>
                            </a:cubicBezTo>
                            <a:cubicBezTo>
                              <a:pt x="20" y="9"/>
                              <a:pt x="21" y="8"/>
                              <a:pt x="20" y="8"/>
                            </a:cubicBezTo>
                            <a:cubicBezTo>
                              <a:pt x="19" y="9"/>
                              <a:pt x="21" y="10"/>
                              <a:pt x="20" y="11"/>
                            </a:cubicBezTo>
                            <a:cubicBezTo>
                              <a:pt x="20" y="11"/>
                              <a:pt x="20" y="11"/>
                              <a:pt x="19" y="11"/>
                            </a:cubicBezTo>
                            <a:cubicBezTo>
                              <a:pt x="19" y="16"/>
                              <a:pt x="19" y="16"/>
                              <a:pt x="19" y="16"/>
                            </a:cubicBezTo>
                            <a:cubicBezTo>
                              <a:pt x="19" y="16"/>
                              <a:pt x="19" y="15"/>
                              <a:pt x="18" y="15"/>
                            </a:cubicBezTo>
                            <a:cubicBezTo>
                              <a:pt x="17" y="15"/>
                              <a:pt x="17" y="16"/>
                              <a:pt x="17" y="17"/>
                            </a:cubicBezTo>
                            <a:cubicBezTo>
                              <a:pt x="16" y="17"/>
                              <a:pt x="16" y="16"/>
                              <a:pt x="16" y="16"/>
                            </a:cubicBezTo>
                            <a:cubicBezTo>
                              <a:pt x="16" y="16"/>
                              <a:pt x="14" y="16"/>
                              <a:pt x="14" y="17"/>
                            </a:cubicBezTo>
                            <a:cubicBezTo>
                              <a:pt x="13" y="17"/>
                              <a:pt x="12" y="17"/>
                              <a:pt x="11" y="17"/>
                            </a:cubicBezTo>
                            <a:cubicBezTo>
                              <a:pt x="10" y="17"/>
                              <a:pt x="11" y="19"/>
                              <a:pt x="10" y="19"/>
                            </a:cubicBezTo>
                            <a:cubicBezTo>
                              <a:pt x="9" y="19"/>
                              <a:pt x="8" y="18"/>
                              <a:pt x="8" y="17"/>
                            </a:cubicBezTo>
                            <a:cubicBezTo>
                              <a:pt x="7" y="16"/>
                              <a:pt x="7" y="18"/>
                              <a:pt x="7" y="18"/>
                            </a:cubicBezTo>
                            <a:cubicBezTo>
                              <a:pt x="6" y="18"/>
                              <a:pt x="6" y="17"/>
                              <a:pt x="6" y="17"/>
                            </a:cubicBezTo>
                            <a:cubicBezTo>
                              <a:pt x="4" y="17"/>
                              <a:pt x="2" y="19"/>
                              <a:pt x="0" y="18"/>
                            </a:cubicBezTo>
                            <a:cubicBezTo>
                              <a:pt x="1" y="18"/>
                              <a:pt x="1" y="17"/>
                              <a:pt x="1" y="16"/>
                            </a:cubicBezTo>
                            <a:cubicBezTo>
                              <a:pt x="1" y="16"/>
                              <a:pt x="2" y="17"/>
                              <a:pt x="2" y="17"/>
                            </a:cubicBezTo>
                            <a:cubicBezTo>
                              <a:pt x="2" y="16"/>
                              <a:pt x="2" y="16"/>
                              <a:pt x="2" y="15"/>
                            </a:cubicBezTo>
                            <a:cubicBezTo>
                              <a:pt x="4" y="15"/>
                              <a:pt x="8" y="16"/>
                              <a:pt x="10" y="15"/>
                            </a:cubicBezTo>
                            <a:cubicBezTo>
                              <a:pt x="9" y="13"/>
                              <a:pt x="11" y="13"/>
                              <a:pt x="11" y="11"/>
                            </a:cubicBezTo>
                            <a:cubicBezTo>
                              <a:pt x="12" y="12"/>
                              <a:pt x="12" y="12"/>
                              <a:pt x="12" y="10"/>
                            </a:cubicBezTo>
                            <a:cubicBezTo>
                              <a:pt x="13" y="11"/>
                              <a:pt x="14" y="9"/>
                              <a:pt x="15" y="11"/>
                            </a:cubicBezTo>
                            <a:cubicBezTo>
                              <a:pt x="15" y="10"/>
                              <a:pt x="15" y="9"/>
                              <a:pt x="15" y="9"/>
                            </a:cubicBezTo>
                            <a:cubicBezTo>
                              <a:pt x="16" y="8"/>
                              <a:pt x="16" y="10"/>
                              <a:pt x="16" y="10"/>
                            </a:cubicBezTo>
                            <a:cubicBezTo>
                              <a:pt x="16" y="10"/>
                              <a:pt x="17" y="9"/>
                              <a:pt x="16" y="7"/>
                            </a:cubicBezTo>
                            <a:cubicBezTo>
                              <a:pt x="18" y="6"/>
                              <a:pt x="17" y="4"/>
                              <a:pt x="18" y="3"/>
                            </a:cubicBezTo>
                            <a:cubicBezTo>
                              <a:pt x="18" y="2"/>
                              <a:pt x="20" y="2"/>
                              <a:pt x="19" y="1"/>
                            </a:cubicBezTo>
                          </a:path>
                        </a:pathLst>
                      </a:custGeom>
                      <a:grpFill/>
                      <a:ln w="12700">
                        <a:noFill/>
                      </a:ln>
                      <a:effectLst>
                        <a:innerShdw blurRad="25400" dir="18900000" dist="12700">
                          <a:prstClr val="black">
                            <a:alpha val="25000"/>
                          </a:prstClr>
                        </a:innerShdw>
                      </a:effectLst>
                      <a:ex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  <p:sp>
                    <p:nvSpPr>
                      <p:cNvPr id="36" name="Freeform 87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922713" y="1466850"/>
                        <a:ext cx="3130550" cy="2054225"/>
                      </a:xfrm>
                      <a:custGeom>
                        <a:gdLst>
                          <a:gd fmla="*/ 268 w 451" name="T0"/>
                          <a:gd fmla="*/ 21 h 296" name="T1"/>
                          <a:gd fmla="*/ 317 w 451" name="T2"/>
                          <a:gd fmla="*/ 21 h 296" name="T3"/>
                          <a:gd fmla="*/ 357 w 451" name="T4"/>
                          <a:gd fmla="*/ 24 h 296" name="T5"/>
                          <a:gd fmla="*/ 410 w 451" name="T6"/>
                          <a:gd fmla="*/ 33 h 296" name="T7"/>
                          <a:gd fmla="*/ 451 w 451" name="T8"/>
                          <a:gd fmla="*/ 46 h 296" name="T9"/>
                          <a:gd fmla="*/ 425 w 451" name="T10"/>
                          <a:gd fmla="*/ 53 h 296" name="T11"/>
                          <a:gd fmla="*/ 391 w 451" name="T12"/>
                          <a:gd fmla="*/ 78 h 296" name="T13"/>
                          <a:gd fmla="*/ 378 w 451" name="T14"/>
                          <a:gd fmla="*/ 86 h 296" name="T15"/>
                          <a:gd fmla="*/ 396 w 451" name="T16"/>
                          <a:gd fmla="*/ 60 h 296" name="T17"/>
                          <a:gd fmla="*/ 357 w 451" name="T18"/>
                          <a:gd fmla="*/ 71 h 296" name="T19"/>
                          <a:gd fmla="*/ 345 w 451" name="T20"/>
                          <a:gd fmla="*/ 90 h 296" name="T21"/>
                          <a:gd fmla="*/ 324 w 451" name="T22"/>
                          <a:gd fmla="*/ 119 h 296" name="T23"/>
                          <a:gd fmla="*/ 310 w 451" name="T24"/>
                          <a:gd fmla="*/ 126 h 296" name="T25"/>
                          <a:gd fmla="*/ 304 w 451" name="T26"/>
                          <a:gd fmla="*/ 133 h 296" name="T27"/>
                          <a:gd fmla="*/ 285 w 451" name="T28"/>
                          <a:gd fmla="*/ 168 h 296" name="T29"/>
                          <a:gd fmla="*/ 274 w 451" name="T30"/>
                          <a:gd fmla="*/ 193 h 296" name="T31"/>
                          <a:gd fmla="*/ 256 w 451" name="T32"/>
                          <a:gd fmla="*/ 196 h 296" name="T33"/>
                          <a:gd fmla="*/ 253 w 451" name="T34"/>
                          <a:gd fmla="*/ 197 h 296" name="T35"/>
                          <a:gd fmla="*/ 243 w 451" name="T36"/>
                          <a:gd fmla="*/ 172 h 296" name="T37"/>
                          <a:gd fmla="*/ 213 w 451" name="T38"/>
                          <a:gd fmla="*/ 188 h 296" name="T39"/>
                          <a:gd fmla="*/ 191 w 451" name="T40"/>
                          <a:gd fmla="*/ 166 h 296" name="T41"/>
                          <a:gd fmla="*/ 150 w 451" name="T42"/>
                          <a:gd fmla="*/ 159 h 296" name="T43"/>
                          <a:gd fmla="*/ 160 w 451" name="T44"/>
                          <a:gd fmla="*/ 176 h 296" name="T45"/>
                          <a:gd fmla="*/ 130 w 451" name="T46"/>
                          <a:gd fmla="*/ 178 h 296" name="T47"/>
                          <a:gd fmla="*/ 112 w 451" name="T48"/>
                          <a:gd fmla="*/ 156 h 296" name="T49"/>
                          <a:gd fmla="*/ 126 w 451" name="T50"/>
                          <a:gd fmla="*/ 185 h 296" name="T51"/>
                          <a:gd fmla="*/ 135 w 451" name="T52"/>
                          <a:gd fmla="*/ 214 h 296" name="T53"/>
                          <a:gd fmla="*/ 118 w 451" name="T54"/>
                          <a:gd fmla="*/ 257 h 296" name="T55"/>
                          <a:gd fmla="*/ 101 w 451" name="T56"/>
                          <a:gd fmla="*/ 290 h 296" name="T57"/>
                          <a:gd fmla="*/ 68 w 451" name="T58"/>
                          <a:gd fmla="*/ 264 h 296" name="T59"/>
                          <a:gd fmla="*/ 64 w 451" name="T60"/>
                          <a:gd fmla="*/ 226 h 296" name="T61"/>
                          <a:gd fmla="*/ 14 w 451" name="T62"/>
                          <a:gd fmla="*/ 201 h 296" name="T63"/>
                          <a:gd fmla="*/ 2 w 451" name="T64"/>
                          <a:gd fmla="*/ 168 h 296" name="T65"/>
                          <a:gd fmla="*/ 47 w 451" name="T66"/>
                          <a:gd fmla="*/ 133 h 296" name="T67"/>
                          <a:gd fmla="*/ 76 w 451" name="T68"/>
                          <a:gd fmla="*/ 147 h 296" name="T69"/>
                          <a:gd fmla="*/ 109 w 451" name="T70"/>
                          <a:gd fmla="*/ 147 h 296" name="T71"/>
                          <a:gd fmla="*/ 89 w 451" name="T72"/>
                          <a:gd fmla="*/ 125 h 296" name="T73"/>
                          <a:gd fmla="*/ 73 w 451" name="T74"/>
                          <a:gd fmla="*/ 115 h 296" name="T75"/>
                          <a:gd fmla="*/ 74 w 451" name="T76"/>
                          <a:gd fmla="*/ 124 h 296" name="T77"/>
                          <a:gd fmla="*/ 46 w 451" name="T78"/>
                          <a:gd fmla="*/ 117 h 296" name="T79"/>
                          <a:gd fmla="*/ 33 w 451" name="T80"/>
                          <a:gd fmla="*/ 116 h 296" name="T81"/>
                          <a:gd fmla="*/ 46 w 451" name="T82"/>
                          <a:gd fmla="*/ 94 h 296" name="T83"/>
                          <a:gd fmla="*/ 62 w 451" name="T84"/>
                          <a:gd fmla="*/ 84 h 296" name="T85"/>
                          <a:gd fmla="*/ 91 w 451" name="T86"/>
                          <a:gd fmla="*/ 71 h 296" name="T87"/>
                          <a:gd fmla="*/ 90 w 451" name="T88"/>
                          <a:gd fmla="*/ 56 h 296" name="T89"/>
                          <a:gd fmla="*/ 80 w 451" name="T90"/>
                          <a:gd fmla="*/ 68 h 296" name="T91"/>
                          <a:gd fmla="*/ 53 w 451" name="T92"/>
                          <a:gd fmla="*/ 72 h 296" name="T93"/>
                          <a:gd fmla="*/ 65 w 451" name="T94"/>
                          <a:gd fmla="*/ 48 h 296" name="T95"/>
                          <a:gd fmla="*/ 102 w 451" name="T96"/>
                          <a:gd fmla="*/ 30 h 296" name="T97"/>
                          <a:gd fmla="*/ 114 w 451" name="T98"/>
                          <a:gd fmla="*/ 44 h 296" name="T99"/>
                          <a:gd fmla="*/ 135 w 451" name="T100"/>
                          <a:gd fmla="*/ 38 h 296" name="T101"/>
                          <a:gd fmla="*/ 171 w 451" name="T102"/>
                          <a:gd fmla="*/ 36 h 296" name="T103"/>
                          <a:gd fmla="*/ 189 w 451" name="T104"/>
                          <a:gd fmla="*/ 24 h 296" name="T105"/>
                          <a:gd fmla="*/ 202 w 451" name="T106"/>
                          <a:gd fmla="*/ 37 h 296" name="T107"/>
                          <a:gd fmla="*/ 211 w 451" name="T108"/>
                          <a:gd fmla="*/ 23 h 296" name="T109"/>
                          <a:gd fmla="*/ 255 w 451" name="T110"/>
                          <a:gd fmla="*/ 5 h 296" name="T111"/>
                          <a:gd fmla="*/ 107 w 451" name="T112"/>
                          <a:gd fmla="*/ 107 h 296" name="T113"/>
                          <a:gd fmla="*/ 129 w 451" name="T114"/>
                          <a:gd fmla="*/ 122 h 296" name="T115"/>
                          <a:gd fmla="*/ 152 w 451" name="T116"/>
                          <a:gd fmla="*/ 118 h 296" name="T117"/>
                          <a:gd fmla="*/ 145 w 451" name="T118"/>
                          <a:gd fmla="*/ 129 h 296" name="T119"/>
                          <a:gd fmla="*/ 108 w 451" name="T120"/>
                          <a:gd fmla="*/ 218 h 296" name="T121"/>
                        </a:gdLst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</a:cxnLst>
                        <a:rect b="b" l="0" r="r" t="0"/>
                        <a:pathLst>
                          <a:path h="296" w="451">
                            <a:moveTo>
                              <a:pt x="272" y="3"/>
                            </a:moveTo>
                            <a:cubicBezTo>
                              <a:pt x="272" y="4"/>
                              <a:pt x="273" y="4"/>
                              <a:pt x="273" y="4"/>
                            </a:cubicBezTo>
                            <a:cubicBezTo>
                              <a:pt x="273" y="4"/>
                              <a:pt x="272" y="4"/>
                              <a:pt x="272" y="4"/>
                            </a:cubicBezTo>
                            <a:cubicBezTo>
                              <a:pt x="274" y="6"/>
                              <a:pt x="276" y="3"/>
                              <a:pt x="280" y="4"/>
                            </a:cubicBezTo>
                            <a:cubicBezTo>
                              <a:pt x="281" y="5"/>
                              <a:pt x="283" y="6"/>
                              <a:pt x="285" y="7"/>
                            </a:cubicBezTo>
                            <a:cubicBezTo>
                              <a:pt x="285" y="8"/>
                              <a:pt x="284" y="8"/>
                              <a:pt x="285" y="9"/>
                            </a:cubicBezTo>
                            <a:cubicBezTo>
                              <a:pt x="285" y="10"/>
                              <a:pt x="286" y="10"/>
                              <a:pt x="286" y="11"/>
                            </a:cubicBezTo>
                            <a:cubicBezTo>
                              <a:pt x="285" y="10"/>
                              <a:pt x="285" y="11"/>
                              <a:pt x="285" y="12"/>
                            </a:cubicBezTo>
                            <a:cubicBezTo>
                              <a:pt x="284" y="12"/>
                              <a:pt x="283" y="12"/>
                              <a:pt x="283" y="12"/>
                            </a:cubicBezTo>
                            <a:cubicBezTo>
                              <a:pt x="282" y="12"/>
                              <a:pt x="282" y="13"/>
                              <a:pt x="282" y="13"/>
                            </a:cubicBezTo>
                            <a:cubicBezTo>
                              <a:pt x="282" y="13"/>
                              <a:pt x="281" y="12"/>
                              <a:pt x="281" y="12"/>
                            </a:cubicBezTo>
                            <a:cubicBezTo>
                              <a:pt x="281" y="12"/>
                              <a:pt x="279" y="13"/>
                              <a:pt x="278" y="13"/>
                            </a:cubicBezTo>
                            <a:cubicBezTo>
                              <a:pt x="277" y="13"/>
                              <a:pt x="277" y="14"/>
                              <a:pt x="277" y="14"/>
                            </a:cubicBezTo>
                            <a:cubicBezTo>
                              <a:pt x="277" y="14"/>
                              <a:pt x="276" y="14"/>
                              <a:pt x="276" y="14"/>
                            </a:cubicBezTo>
                            <a:cubicBezTo>
                              <a:pt x="276" y="14"/>
                              <a:pt x="277" y="15"/>
                              <a:pt x="276" y="16"/>
                            </a:cubicBezTo>
                            <a:cubicBezTo>
                              <a:pt x="276" y="15"/>
                              <a:pt x="273" y="16"/>
                              <a:pt x="275" y="16"/>
                            </a:cubicBezTo>
                            <a:cubicBezTo>
                              <a:pt x="273" y="18"/>
                              <a:pt x="272" y="17"/>
                              <a:pt x="270" y="18"/>
                            </a:cubicBezTo>
                            <a:cubicBezTo>
                              <a:pt x="269" y="18"/>
                              <a:pt x="269" y="19"/>
                              <a:pt x="268" y="19"/>
                            </a:cubicBezTo>
                            <a:cubicBezTo>
                              <a:pt x="268" y="20"/>
                              <a:pt x="268" y="21"/>
                              <a:pt x="267" y="21"/>
                            </a:cubicBezTo>
                            <a:cubicBezTo>
                              <a:pt x="267" y="22"/>
                              <a:pt x="268" y="21"/>
                              <a:pt x="268" y="21"/>
                            </a:cubicBezTo>
                            <a:cubicBezTo>
                              <a:pt x="270" y="21"/>
                              <a:pt x="270" y="20"/>
                              <a:pt x="271" y="19"/>
                            </a:cubicBezTo>
                            <a:cubicBezTo>
                              <a:pt x="272" y="19"/>
                              <a:pt x="272" y="20"/>
                              <a:pt x="273" y="20"/>
                            </a:cubicBezTo>
                            <a:cubicBezTo>
                              <a:pt x="274" y="20"/>
                              <a:pt x="274" y="19"/>
                              <a:pt x="274" y="19"/>
                            </a:cubicBezTo>
                            <a:cubicBezTo>
                              <a:pt x="275" y="18"/>
                              <a:pt x="276" y="19"/>
                              <a:pt x="278" y="18"/>
                            </a:cubicBezTo>
                            <a:cubicBezTo>
                              <a:pt x="279" y="18"/>
                              <a:pt x="277" y="17"/>
                              <a:pt x="278" y="17"/>
                            </a:cubicBezTo>
                            <a:cubicBezTo>
                              <a:pt x="279" y="17"/>
                              <a:pt x="279" y="17"/>
                              <a:pt x="279" y="17"/>
                            </a:cubicBezTo>
                            <a:cubicBezTo>
                              <a:pt x="279" y="17"/>
                              <a:pt x="280" y="16"/>
                              <a:pt x="280" y="16"/>
                            </a:cubicBezTo>
                            <a:cubicBezTo>
                              <a:pt x="280" y="16"/>
                              <a:pt x="281" y="16"/>
                              <a:pt x="282" y="16"/>
                            </a:cubicBezTo>
                            <a:cubicBezTo>
                              <a:pt x="283" y="16"/>
                              <a:pt x="283" y="16"/>
                              <a:pt x="285" y="16"/>
                            </a:cubicBezTo>
                            <a:cubicBezTo>
                              <a:pt x="285" y="18"/>
                              <a:pt x="285" y="18"/>
                              <a:pt x="285" y="18"/>
                            </a:cubicBezTo>
                            <a:cubicBezTo>
                              <a:pt x="285" y="17"/>
                              <a:pt x="286" y="17"/>
                              <a:pt x="286" y="18"/>
                            </a:cubicBezTo>
                            <a:cubicBezTo>
                              <a:pt x="289" y="18"/>
                              <a:pt x="293" y="18"/>
                              <a:pt x="297" y="18"/>
                            </a:cubicBezTo>
                            <a:cubicBezTo>
                              <a:pt x="297" y="20"/>
                              <a:pt x="301" y="19"/>
                              <a:pt x="301" y="21"/>
                            </a:cubicBezTo>
                            <a:cubicBezTo>
                              <a:pt x="301" y="20"/>
                              <a:pt x="302" y="21"/>
                              <a:pt x="303" y="21"/>
                            </a:cubicBezTo>
                            <a:cubicBezTo>
                              <a:pt x="304" y="21"/>
                              <a:pt x="306" y="21"/>
                              <a:pt x="307" y="21"/>
                            </a:cubicBezTo>
                            <a:cubicBezTo>
                              <a:pt x="308" y="21"/>
                              <a:pt x="307" y="19"/>
                              <a:pt x="308" y="19"/>
                            </a:cubicBezTo>
                            <a:cubicBezTo>
                              <a:pt x="310" y="19"/>
                              <a:pt x="312" y="19"/>
                              <a:pt x="313" y="19"/>
                            </a:cubicBezTo>
                            <a:cubicBezTo>
                              <a:pt x="313" y="19"/>
                              <a:pt x="313" y="20"/>
                              <a:pt x="313" y="20"/>
                            </a:cubicBezTo>
                            <a:cubicBezTo>
                              <a:pt x="314" y="20"/>
                              <a:pt x="315" y="19"/>
                              <a:pt x="316" y="20"/>
                            </a:cubicBezTo>
                            <a:cubicBezTo>
                              <a:pt x="316" y="20"/>
                              <a:pt x="316" y="21"/>
                              <a:pt x="317" y="21"/>
                            </a:cubicBezTo>
                            <a:cubicBezTo>
                              <a:pt x="317" y="21"/>
                              <a:pt x="319" y="20"/>
                              <a:pt x="319" y="21"/>
                            </a:cubicBezTo>
                            <a:cubicBezTo>
                              <a:pt x="319" y="22"/>
                              <a:pt x="319" y="24"/>
                              <a:pt x="318" y="23"/>
                            </a:cubicBezTo>
                            <a:cubicBezTo>
                              <a:pt x="318" y="24"/>
                              <a:pt x="319" y="25"/>
                              <a:pt x="320" y="24"/>
                            </a:cubicBezTo>
                            <a:cubicBezTo>
                              <a:pt x="319" y="28"/>
                              <a:pt x="322" y="28"/>
                              <a:pt x="323" y="29"/>
                            </a:cubicBezTo>
                            <a:cubicBezTo>
                              <a:pt x="324" y="29"/>
                              <a:pt x="325" y="28"/>
                              <a:pt x="326" y="28"/>
                            </a:cubicBezTo>
                            <a:cubicBezTo>
                              <a:pt x="326" y="27"/>
                              <a:pt x="326" y="26"/>
                              <a:pt x="326" y="26"/>
                            </a:cubicBezTo>
                            <a:cubicBezTo>
                              <a:pt x="327" y="26"/>
                              <a:pt x="327" y="26"/>
                              <a:pt x="327" y="26"/>
                            </a:cubicBezTo>
                            <a:cubicBezTo>
                              <a:pt x="329" y="25"/>
                              <a:pt x="328" y="27"/>
                              <a:pt x="329" y="27"/>
                            </a:cubicBezTo>
                            <a:cubicBezTo>
                              <a:pt x="333" y="27"/>
                              <a:pt x="333" y="27"/>
                              <a:pt x="333" y="27"/>
                            </a:cubicBezTo>
                            <a:cubicBezTo>
                              <a:pt x="333" y="27"/>
                              <a:pt x="335" y="27"/>
                              <a:pt x="334" y="26"/>
                            </a:cubicBezTo>
                            <a:cubicBezTo>
                              <a:pt x="336" y="26"/>
                              <a:pt x="340" y="24"/>
                              <a:pt x="340" y="27"/>
                            </a:cubicBezTo>
                            <a:cubicBezTo>
                              <a:pt x="342" y="27"/>
                              <a:pt x="341" y="25"/>
                              <a:pt x="343" y="26"/>
                            </a:cubicBezTo>
                            <a:cubicBezTo>
                              <a:pt x="343" y="25"/>
                              <a:pt x="343" y="25"/>
                              <a:pt x="342" y="25"/>
                            </a:cubicBezTo>
                            <a:cubicBezTo>
                              <a:pt x="343" y="25"/>
                              <a:pt x="343" y="24"/>
                              <a:pt x="343" y="23"/>
                            </a:cubicBezTo>
                            <a:cubicBezTo>
                              <a:pt x="345" y="23"/>
                              <a:pt x="344" y="22"/>
                              <a:pt x="347" y="22"/>
                            </a:cubicBezTo>
                            <a:cubicBezTo>
                              <a:pt x="347" y="22"/>
                              <a:pt x="347" y="22"/>
                              <a:pt x="347" y="22"/>
                            </a:cubicBezTo>
                            <a:cubicBezTo>
                              <a:pt x="347" y="21"/>
                              <a:pt x="349" y="22"/>
                              <a:pt x="351" y="21"/>
                            </a:cubicBezTo>
                            <a:cubicBezTo>
                              <a:pt x="350" y="24"/>
                              <a:pt x="354" y="20"/>
                              <a:pt x="353" y="23"/>
                            </a:cubicBezTo>
                            <a:cubicBezTo>
                              <a:pt x="355" y="23"/>
                              <a:pt x="357" y="23"/>
                              <a:pt x="359" y="22"/>
                            </a:cubicBezTo>
                            <a:cubicBezTo>
                              <a:pt x="359" y="24"/>
                              <a:pt x="357" y="23"/>
                              <a:pt x="357" y="24"/>
                            </a:cubicBezTo>
                            <a:cubicBezTo>
                              <a:pt x="357" y="25"/>
                              <a:pt x="359" y="25"/>
                              <a:pt x="360" y="25"/>
                            </a:cubicBezTo>
                            <a:cubicBezTo>
                              <a:pt x="362" y="25"/>
                              <a:pt x="364" y="25"/>
                              <a:pt x="366" y="24"/>
                            </a:cubicBezTo>
                            <a:cubicBezTo>
                              <a:pt x="366" y="27"/>
                              <a:pt x="369" y="26"/>
                              <a:pt x="369" y="28"/>
                            </a:cubicBezTo>
                            <a:cubicBezTo>
                              <a:pt x="371" y="28"/>
                              <a:pt x="371" y="29"/>
                              <a:pt x="372" y="29"/>
                            </a:cubicBezTo>
                            <a:cubicBezTo>
                              <a:pt x="375" y="29"/>
                              <a:pt x="379" y="28"/>
                              <a:pt x="382" y="29"/>
                            </a:cubicBezTo>
                            <a:cubicBezTo>
                              <a:pt x="384" y="29"/>
                              <a:pt x="385" y="30"/>
                              <a:pt x="386" y="30"/>
                            </a:cubicBezTo>
                            <a:cubicBezTo>
                              <a:pt x="386" y="31"/>
                              <a:pt x="386" y="31"/>
                              <a:pt x="387" y="31"/>
                            </a:cubicBezTo>
                            <a:cubicBezTo>
                              <a:pt x="387" y="33"/>
                              <a:pt x="387" y="33"/>
                              <a:pt x="387" y="33"/>
                            </a:cubicBezTo>
                            <a:cubicBezTo>
                              <a:pt x="387" y="34"/>
                              <a:pt x="389" y="33"/>
                              <a:pt x="389" y="34"/>
                            </a:cubicBezTo>
                            <a:cubicBezTo>
                              <a:pt x="390" y="34"/>
                              <a:pt x="389" y="33"/>
                              <a:pt x="390" y="34"/>
                            </a:cubicBezTo>
                            <a:cubicBezTo>
                              <a:pt x="390" y="34"/>
                              <a:pt x="390" y="34"/>
                              <a:pt x="391" y="34"/>
                            </a:cubicBezTo>
                            <a:cubicBezTo>
                              <a:pt x="392" y="34"/>
                              <a:pt x="397" y="35"/>
                              <a:pt x="398" y="34"/>
                            </a:cubicBezTo>
                            <a:cubicBezTo>
                              <a:pt x="398" y="34"/>
                              <a:pt x="398" y="34"/>
                              <a:pt x="398" y="34"/>
                            </a:cubicBezTo>
                            <a:cubicBezTo>
                              <a:pt x="398" y="33"/>
                              <a:pt x="399" y="34"/>
                              <a:pt x="399" y="34"/>
                            </a:cubicBezTo>
                            <a:cubicBezTo>
                              <a:pt x="400" y="34"/>
                              <a:pt x="401" y="33"/>
                              <a:pt x="401" y="34"/>
                            </a:cubicBezTo>
                            <a:cubicBezTo>
                              <a:pt x="402" y="33"/>
                              <a:pt x="404" y="33"/>
                              <a:pt x="405" y="32"/>
                            </a:cubicBezTo>
                            <a:cubicBezTo>
                              <a:pt x="405" y="34"/>
                              <a:pt x="406" y="35"/>
                              <a:pt x="406" y="36"/>
                            </a:cubicBezTo>
                            <a:cubicBezTo>
                              <a:pt x="408" y="36"/>
                              <a:pt x="409" y="37"/>
                              <a:pt x="411" y="36"/>
                            </a:cubicBezTo>
                            <a:cubicBezTo>
                              <a:pt x="411" y="35"/>
                              <a:pt x="410" y="35"/>
                              <a:pt x="409" y="35"/>
                            </a:cubicBezTo>
                            <a:cubicBezTo>
                              <a:pt x="410" y="35"/>
                              <a:pt x="410" y="34"/>
                              <a:pt x="410" y="33"/>
                            </a:cubicBezTo>
                            <a:cubicBezTo>
                              <a:pt x="411" y="32"/>
                              <a:pt x="415" y="32"/>
                              <a:pt x="415" y="34"/>
                            </a:cubicBezTo>
                            <a:cubicBezTo>
                              <a:pt x="418" y="34"/>
                              <a:pt x="420" y="33"/>
                              <a:pt x="422" y="34"/>
                            </a:cubicBezTo>
                            <a:cubicBezTo>
                              <a:pt x="423" y="34"/>
                              <a:pt x="425" y="35"/>
                              <a:pt x="425" y="34"/>
                            </a:cubicBezTo>
                            <a:cubicBezTo>
                              <a:pt x="426" y="34"/>
                              <a:pt x="426" y="35"/>
                              <a:pt x="428" y="35"/>
                            </a:cubicBezTo>
                            <a:cubicBezTo>
                              <a:pt x="428" y="35"/>
                              <a:pt x="428" y="36"/>
                              <a:pt x="429" y="36"/>
                            </a:cubicBezTo>
                            <a:cubicBezTo>
                              <a:pt x="429" y="36"/>
                              <a:pt x="429" y="36"/>
                              <a:pt x="429" y="36"/>
                            </a:cubicBezTo>
                            <a:cubicBezTo>
                              <a:pt x="430" y="36"/>
                              <a:pt x="429" y="36"/>
                              <a:pt x="430" y="37"/>
                            </a:cubicBezTo>
                            <a:cubicBezTo>
                              <a:pt x="430" y="37"/>
                              <a:pt x="431" y="37"/>
                              <a:pt x="431" y="37"/>
                            </a:cubicBezTo>
                            <a:cubicBezTo>
                              <a:pt x="431" y="37"/>
                              <a:pt x="432" y="37"/>
                              <a:pt x="433" y="38"/>
                            </a:cubicBezTo>
                            <a:cubicBezTo>
                              <a:pt x="434" y="38"/>
                              <a:pt x="436" y="38"/>
                              <a:pt x="437" y="39"/>
                            </a:cubicBezTo>
                            <a:cubicBezTo>
                              <a:pt x="437" y="39"/>
                              <a:pt x="437" y="40"/>
                              <a:pt x="437" y="40"/>
                            </a:cubicBezTo>
                            <a:cubicBezTo>
                              <a:pt x="437" y="40"/>
                              <a:pt x="438" y="40"/>
                              <a:pt x="438" y="40"/>
                            </a:cubicBezTo>
                            <a:cubicBezTo>
                              <a:pt x="438" y="40"/>
                              <a:pt x="438" y="41"/>
                              <a:pt x="438" y="41"/>
                            </a:cubicBezTo>
                            <a:cubicBezTo>
                              <a:pt x="438" y="41"/>
                              <a:pt x="439" y="41"/>
                              <a:pt x="439" y="41"/>
                            </a:cubicBezTo>
                            <a:cubicBezTo>
                              <a:pt x="440" y="42"/>
                              <a:pt x="439" y="43"/>
                              <a:pt x="441" y="43"/>
                            </a:cubicBezTo>
                            <a:cubicBezTo>
                              <a:pt x="441" y="46"/>
                              <a:pt x="441" y="46"/>
                              <a:pt x="441" y="46"/>
                            </a:cubicBezTo>
                            <a:cubicBezTo>
                              <a:pt x="443" y="46"/>
                              <a:pt x="444" y="46"/>
                              <a:pt x="445" y="44"/>
                            </a:cubicBezTo>
                            <a:cubicBezTo>
                              <a:pt x="446" y="45"/>
                              <a:pt x="448" y="45"/>
                              <a:pt x="449" y="45"/>
                            </a:cubicBezTo>
                            <a:cubicBezTo>
                              <a:pt x="450" y="45"/>
                              <a:pt x="449" y="46"/>
                              <a:pt x="449" y="46"/>
                            </a:cubicBezTo>
                            <a:cubicBezTo>
                              <a:pt x="450" y="47"/>
                              <a:pt x="451" y="46"/>
                              <a:pt x="451" y="46"/>
                            </a:cubicBezTo>
                            <a:cubicBezTo>
                              <a:pt x="451" y="47"/>
                              <a:pt x="450" y="47"/>
                              <a:pt x="450" y="48"/>
                            </a:cubicBezTo>
                            <a:cubicBezTo>
                              <a:pt x="449" y="48"/>
                              <a:pt x="449" y="47"/>
                              <a:pt x="448" y="47"/>
                            </a:cubicBezTo>
                            <a:cubicBezTo>
                              <a:pt x="448" y="48"/>
                              <a:pt x="448" y="49"/>
                              <a:pt x="447" y="48"/>
                            </a:cubicBezTo>
                            <a:cubicBezTo>
                              <a:pt x="447" y="49"/>
                              <a:pt x="448" y="49"/>
                              <a:pt x="448" y="51"/>
                            </a:cubicBezTo>
                            <a:cubicBezTo>
                              <a:pt x="446" y="49"/>
                              <a:pt x="448" y="51"/>
                              <a:pt x="446" y="52"/>
                            </a:cubicBezTo>
                            <a:cubicBezTo>
                              <a:pt x="446" y="52"/>
                              <a:pt x="445" y="52"/>
                              <a:pt x="445" y="53"/>
                            </a:cubicBezTo>
                            <a:cubicBezTo>
                              <a:pt x="444" y="53"/>
                              <a:pt x="444" y="53"/>
                              <a:pt x="444" y="52"/>
                            </a:cubicBezTo>
                            <a:cubicBezTo>
                              <a:pt x="443" y="52"/>
                              <a:pt x="443" y="51"/>
                              <a:pt x="443" y="51"/>
                            </a:cubicBezTo>
                            <a:cubicBezTo>
                              <a:pt x="442" y="51"/>
                              <a:pt x="441" y="51"/>
                              <a:pt x="440" y="51"/>
                            </a:cubicBezTo>
                            <a:cubicBezTo>
                              <a:pt x="440" y="50"/>
                              <a:pt x="440" y="50"/>
                              <a:pt x="439" y="50"/>
                            </a:cubicBezTo>
                            <a:cubicBezTo>
                              <a:pt x="439" y="49"/>
                              <a:pt x="438" y="50"/>
                              <a:pt x="437" y="50"/>
                            </a:cubicBezTo>
                            <a:cubicBezTo>
                              <a:pt x="437" y="49"/>
                              <a:pt x="437" y="49"/>
                              <a:pt x="437" y="49"/>
                            </a:cubicBezTo>
                            <a:cubicBezTo>
                              <a:pt x="436" y="49"/>
                              <a:pt x="435" y="47"/>
                              <a:pt x="435" y="48"/>
                            </a:cubicBezTo>
                            <a:cubicBezTo>
                              <a:pt x="434" y="48"/>
                              <a:pt x="434" y="48"/>
                              <a:pt x="434" y="47"/>
                            </a:cubicBezTo>
                            <a:cubicBezTo>
                              <a:pt x="431" y="47"/>
                              <a:pt x="431" y="47"/>
                              <a:pt x="431" y="47"/>
                            </a:cubicBezTo>
                            <a:cubicBezTo>
                              <a:pt x="430" y="47"/>
                              <a:pt x="431" y="48"/>
                              <a:pt x="431" y="48"/>
                            </a:cubicBezTo>
                            <a:cubicBezTo>
                              <a:pt x="431" y="49"/>
                              <a:pt x="430" y="49"/>
                              <a:pt x="430" y="50"/>
                            </a:cubicBezTo>
                            <a:cubicBezTo>
                              <a:pt x="427" y="50"/>
                              <a:pt x="427" y="52"/>
                              <a:pt x="424" y="51"/>
                            </a:cubicBezTo>
                            <a:cubicBezTo>
                              <a:pt x="424" y="51"/>
                              <a:pt x="424" y="52"/>
                              <a:pt x="423" y="52"/>
                            </a:cubicBezTo>
                            <a:cubicBezTo>
                              <a:pt x="423" y="53"/>
                              <a:pt x="424" y="53"/>
                              <a:pt x="425" y="53"/>
                            </a:cubicBezTo>
                            <a:cubicBezTo>
                              <a:pt x="426" y="53"/>
                              <a:pt x="426" y="54"/>
                              <a:pt x="427" y="54"/>
                            </a:cubicBezTo>
                            <a:cubicBezTo>
                              <a:pt x="426" y="56"/>
                              <a:pt x="426" y="55"/>
                              <a:pt x="427" y="56"/>
                            </a:cubicBezTo>
                            <a:cubicBezTo>
                              <a:pt x="427" y="57"/>
                              <a:pt x="429" y="57"/>
                              <a:pt x="430" y="58"/>
                            </a:cubicBezTo>
                            <a:cubicBezTo>
                              <a:pt x="430" y="58"/>
                              <a:pt x="428" y="60"/>
                              <a:pt x="428" y="60"/>
                            </a:cubicBezTo>
                            <a:cubicBezTo>
                              <a:pt x="427" y="60"/>
                              <a:pt x="427" y="58"/>
                              <a:pt x="426" y="59"/>
                            </a:cubicBezTo>
                            <a:cubicBezTo>
                              <a:pt x="426" y="59"/>
                              <a:pt x="427" y="60"/>
                              <a:pt x="426" y="60"/>
                            </a:cubicBezTo>
                            <a:cubicBezTo>
                              <a:pt x="424" y="60"/>
                              <a:pt x="422" y="60"/>
                              <a:pt x="420" y="60"/>
                            </a:cubicBezTo>
                            <a:cubicBezTo>
                              <a:pt x="419" y="61"/>
                              <a:pt x="417" y="61"/>
                              <a:pt x="417" y="62"/>
                            </a:cubicBezTo>
                            <a:cubicBezTo>
                              <a:pt x="415" y="62"/>
                              <a:pt x="415" y="64"/>
                              <a:pt x="413" y="64"/>
                            </a:cubicBezTo>
                            <a:cubicBezTo>
                              <a:pt x="413" y="64"/>
                              <a:pt x="413" y="65"/>
                              <a:pt x="412" y="65"/>
                            </a:cubicBezTo>
                            <a:cubicBezTo>
                              <a:pt x="412" y="65"/>
                              <a:pt x="411" y="66"/>
                              <a:pt x="411" y="66"/>
                            </a:cubicBezTo>
                            <a:cubicBezTo>
                              <a:pt x="410" y="66"/>
                              <a:pt x="410" y="67"/>
                              <a:pt x="409" y="67"/>
                            </a:cubicBezTo>
                            <a:cubicBezTo>
                              <a:pt x="408" y="67"/>
                              <a:pt x="405" y="68"/>
                              <a:pt x="404" y="67"/>
                            </a:cubicBezTo>
                            <a:cubicBezTo>
                              <a:pt x="404" y="67"/>
                              <a:pt x="402" y="67"/>
                              <a:pt x="403" y="68"/>
                            </a:cubicBezTo>
                            <a:cubicBezTo>
                              <a:pt x="400" y="68"/>
                              <a:pt x="399" y="68"/>
                              <a:pt x="396" y="68"/>
                            </a:cubicBezTo>
                            <a:cubicBezTo>
                              <a:pt x="396" y="68"/>
                              <a:pt x="396" y="69"/>
                              <a:pt x="395" y="69"/>
                            </a:cubicBezTo>
                            <a:cubicBezTo>
                              <a:pt x="395" y="69"/>
                              <a:pt x="394" y="69"/>
                              <a:pt x="393" y="70"/>
                            </a:cubicBezTo>
                            <a:cubicBezTo>
                              <a:pt x="393" y="72"/>
                              <a:pt x="391" y="71"/>
                              <a:pt x="391" y="74"/>
                            </a:cubicBezTo>
                            <a:cubicBezTo>
                              <a:pt x="391" y="75"/>
                              <a:pt x="393" y="75"/>
                              <a:pt x="393" y="76"/>
                            </a:cubicBezTo>
                            <a:cubicBezTo>
                              <a:pt x="393" y="77"/>
                              <a:pt x="393" y="78"/>
                              <a:pt x="391" y="78"/>
                            </a:cubicBezTo>
                            <a:cubicBezTo>
                              <a:pt x="392" y="79"/>
                              <a:pt x="391" y="80"/>
                              <a:pt x="390" y="80"/>
                            </a:cubicBezTo>
                            <a:cubicBezTo>
                              <a:pt x="390" y="82"/>
                              <a:pt x="390" y="82"/>
                              <a:pt x="390" y="82"/>
                            </a:cubicBezTo>
                            <a:cubicBezTo>
                              <a:pt x="390" y="83"/>
                              <a:pt x="391" y="82"/>
                              <a:pt x="391" y="83"/>
                            </a:cubicBezTo>
                            <a:cubicBezTo>
                              <a:pt x="392" y="84"/>
                              <a:pt x="391" y="83"/>
                              <a:pt x="390" y="84"/>
                            </a:cubicBezTo>
                            <a:cubicBezTo>
                              <a:pt x="390" y="84"/>
                              <a:pt x="390" y="85"/>
                              <a:pt x="390" y="85"/>
                            </a:cubicBezTo>
                            <a:cubicBezTo>
                              <a:pt x="389" y="86"/>
                              <a:pt x="388" y="85"/>
                              <a:pt x="387" y="86"/>
                            </a:cubicBezTo>
                            <a:cubicBezTo>
                              <a:pt x="387" y="86"/>
                              <a:pt x="387" y="88"/>
                              <a:pt x="387" y="88"/>
                            </a:cubicBezTo>
                            <a:cubicBezTo>
                              <a:pt x="387" y="88"/>
                              <a:pt x="387" y="87"/>
                              <a:pt x="387" y="87"/>
                            </a:cubicBezTo>
                            <a:cubicBezTo>
                              <a:pt x="386" y="87"/>
                              <a:pt x="385" y="87"/>
                              <a:pt x="386" y="90"/>
                            </a:cubicBezTo>
                            <a:cubicBezTo>
                              <a:pt x="385" y="89"/>
                              <a:pt x="385" y="90"/>
                              <a:pt x="385" y="91"/>
                            </a:cubicBezTo>
                            <a:cubicBezTo>
                              <a:pt x="385" y="91"/>
                              <a:pt x="384" y="90"/>
                              <a:pt x="384" y="91"/>
                            </a:cubicBezTo>
                            <a:cubicBezTo>
                              <a:pt x="384" y="91"/>
                              <a:pt x="384" y="92"/>
                              <a:pt x="383" y="92"/>
                            </a:cubicBezTo>
                            <a:cubicBezTo>
                              <a:pt x="383" y="93"/>
                              <a:pt x="382" y="93"/>
                              <a:pt x="382" y="94"/>
                            </a:cubicBezTo>
                            <a:cubicBezTo>
                              <a:pt x="381" y="94"/>
                              <a:pt x="380" y="94"/>
                              <a:pt x="380" y="94"/>
                            </a:cubicBezTo>
                            <a:cubicBezTo>
                              <a:pt x="379" y="94"/>
                              <a:pt x="380" y="94"/>
                              <a:pt x="380" y="93"/>
                            </a:cubicBezTo>
                            <a:cubicBezTo>
                              <a:pt x="380" y="93"/>
                              <a:pt x="380" y="92"/>
                              <a:pt x="380" y="92"/>
                            </a:cubicBezTo>
                            <a:cubicBezTo>
                              <a:pt x="380" y="92"/>
                              <a:pt x="380" y="91"/>
                              <a:pt x="380" y="91"/>
                            </a:cubicBezTo>
                            <a:cubicBezTo>
                              <a:pt x="379" y="91"/>
                              <a:pt x="379" y="90"/>
                              <a:pt x="379" y="90"/>
                            </a:cubicBezTo>
                            <a:cubicBezTo>
                              <a:pt x="378" y="90"/>
                              <a:pt x="378" y="89"/>
                              <a:pt x="377" y="90"/>
                            </a:cubicBezTo>
                            <a:cubicBezTo>
                              <a:pt x="378" y="89"/>
                              <a:pt x="378" y="87"/>
                              <a:pt x="378" y="86"/>
                            </a:cubicBezTo>
                            <a:cubicBezTo>
                              <a:pt x="378" y="85"/>
                              <a:pt x="378" y="85"/>
                              <a:pt x="377" y="85"/>
                            </a:cubicBezTo>
                            <a:cubicBezTo>
                              <a:pt x="377" y="83"/>
                              <a:pt x="378" y="80"/>
                              <a:pt x="377" y="79"/>
                            </a:cubicBezTo>
                            <a:cubicBezTo>
                              <a:pt x="379" y="80"/>
                              <a:pt x="378" y="78"/>
                              <a:pt x="379" y="77"/>
                            </a:cubicBezTo>
                            <a:cubicBezTo>
                              <a:pt x="379" y="77"/>
                              <a:pt x="379" y="79"/>
                              <a:pt x="380" y="77"/>
                            </a:cubicBezTo>
                            <a:cubicBezTo>
                              <a:pt x="380" y="77"/>
                              <a:pt x="379" y="76"/>
                              <a:pt x="380" y="76"/>
                            </a:cubicBezTo>
                            <a:cubicBezTo>
                              <a:pt x="380" y="75"/>
                              <a:pt x="382" y="74"/>
                              <a:pt x="383" y="74"/>
                            </a:cubicBezTo>
                            <a:cubicBezTo>
                              <a:pt x="383" y="74"/>
                              <a:pt x="384" y="73"/>
                              <a:pt x="383" y="73"/>
                            </a:cubicBezTo>
                            <a:cubicBezTo>
                              <a:pt x="383" y="72"/>
                              <a:pt x="384" y="73"/>
                              <a:pt x="384" y="72"/>
                            </a:cubicBezTo>
                            <a:cubicBezTo>
                              <a:pt x="385" y="72"/>
                              <a:pt x="386" y="71"/>
                              <a:pt x="385" y="70"/>
                            </a:cubicBezTo>
                            <a:cubicBezTo>
                              <a:pt x="386" y="70"/>
                              <a:pt x="387" y="69"/>
                              <a:pt x="387" y="69"/>
                            </a:cubicBezTo>
                            <a:cubicBezTo>
                              <a:pt x="387" y="69"/>
                              <a:pt x="387" y="69"/>
                              <a:pt x="387" y="69"/>
                            </a:cubicBezTo>
                            <a:cubicBezTo>
                              <a:pt x="387" y="69"/>
                              <a:pt x="387" y="68"/>
                              <a:pt x="387" y="68"/>
                            </a:cubicBezTo>
                            <a:cubicBezTo>
                              <a:pt x="388" y="68"/>
                              <a:pt x="388" y="69"/>
                              <a:pt x="388" y="67"/>
                            </a:cubicBezTo>
                            <a:cubicBezTo>
                              <a:pt x="389" y="67"/>
                              <a:pt x="390" y="66"/>
                              <a:pt x="391" y="66"/>
                            </a:cubicBezTo>
                            <a:cubicBezTo>
                              <a:pt x="391" y="66"/>
                              <a:pt x="391" y="65"/>
                              <a:pt x="391" y="65"/>
                            </a:cubicBezTo>
                            <a:cubicBezTo>
                              <a:pt x="392" y="65"/>
                              <a:pt x="392" y="65"/>
                              <a:pt x="392" y="65"/>
                            </a:cubicBezTo>
                            <a:cubicBezTo>
                              <a:pt x="393" y="65"/>
                              <a:pt x="393" y="64"/>
                              <a:pt x="393" y="64"/>
                            </a:cubicBezTo>
                            <a:cubicBezTo>
                              <a:pt x="394" y="64"/>
                              <a:pt x="394" y="64"/>
                              <a:pt x="394" y="63"/>
                            </a:cubicBezTo>
                            <a:cubicBezTo>
                              <a:pt x="394" y="63"/>
                              <a:pt x="395" y="61"/>
                              <a:pt x="396" y="62"/>
                            </a:cubicBezTo>
                            <a:cubicBezTo>
                              <a:pt x="396" y="60"/>
                              <a:pt x="396" y="60"/>
                              <a:pt x="396" y="60"/>
                            </a:cubicBezTo>
                            <a:cubicBezTo>
                              <a:pt x="394" y="60"/>
                              <a:pt x="394" y="60"/>
                              <a:pt x="393" y="60"/>
                            </a:cubicBezTo>
                            <a:cubicBezTo>
                              <a:pt x="393" y="61"/>
                              <a:pt x="392" y="61"/>
                              <a:pt x="392" y="61"/>
                            </a:cubicBezTo>
                            <a:cubicBezTo>
                              <a:pt x="392" y="62"/>
                              <a:pt x="391" y="61"/>
                              <a:pt x="391" y="62"/>
                            </a:cubicBezTo>
                            <a:cubicBezTo>
                              <a:pt x="391" y="63"/>
                              <a:pt x="389" y="63"/>
                              <a:pt x="389" y="64"/>
                            </a:cubicBezTo>
                            <a:cubicBezTo>
                              <a:pt x="388" y="64"/>
                              <a:pt x="388" y="64"/>
                              <a:pt x="388" y="65"/>
                            </a:cubicBezTo>
                            <a:cubicBezTo>
                              <a:pt x="387" y="65"/>
                              <a:pt x="387" y="64"/>
                              <a:pt x="387" y="64"/>
                            </a:cubicBezTo>
                            <a:cubicBezTo>
                              <a:pt x="387" y="64"/>
                              <a:pt x="386" y="64"/>
                              <a:pt x="386" y="64"/>
                            </a:cubicBezTo>
                            <a:cubicBezTo>
                              <a:pt x="386" y="64"/>
                              <a:pt x="386" y="63"/>
                              <a:pt x="386" y="62"/>
                            </a:cubicBezTo>
                            <a:cubicBezTo>
                              <a:pt x="384" y="63"/>
                              <a:pt x="382" y="62"/>
                              <a:pt x="381" y="62"/>
                            </a:cubicBezTo>
                            <a:cubicBezTo>
                              <a:pt x="380" y="63"/>
                              <a:pt x="381" y="63"/>
                              <a:pt x="380" y="63"/>
                            </a:cubicBezTo>
                            <a:cubicBezTo>
                              <a:pt x="379" y="64"/>
                              <a:pt x="379" y="64"/>
                              <a:pt x="378" y="64"/>
                            </a:cubicBezTo>
                            <a:cubicBezTo>
                              <a:pt x="377" y="64"/>
                              <a:pt x="377" y="65"/>
                              <a:pt x="376" y="66"/>
                            </a:cubicBezTo>
                            <a:cubicBezTo>
                              <a:pt x="376" y="66"/>
                              <a:pt x="376" y="67"/>
                              <a:pt x="375" y="67"/>
                            </a:cubicBezTo>
                            <a:cubicBezTo>
                              <a:pt x="374" y="68"/>
                              <a:pt x="376" y="68"/>
                              <a:pt x="375" y="69"/>
                            </a:cubicBezTo>
                            <a:cubicBezTo>
                              <a:pt x="375" y="70"/>
                              <a:pt x="374" y="70"/>
                              <a:pt x="374" y="71"/>
                            </a:cubicBezTo>
                            <a:cubicBezTo>
                              <a:pt x="372" y="70"/>
                              <a:pt x="372" y="72"/>
                              <a:pt x="369" y="71"/>
                            </a:cubicBezTo>
                            <a:cubicBezTo>
                              <a:pt x="369" y="71"/>
                              <a:pt x="369" y="71"/>
                              <a:pt x="369" y="70"/>
                            </a:cubicBezTo>
                            <a:cubicBezTo>
                              <a:pt x="369" y="70"/>
                              <a:pt x="368" y="69"/>
                              <a:pt x="368" y="69"/>
                            </a:cubicBezTo>
                            <a:cubicBezTo>
                              <a:pt x="368" y="69"/>
                              <a:pt x="366" y="69"/>
                              <a:pt x="366" y="68"/>
                            </a:cubicBezTo>
                            <a:cubicBezTo>
                              <a:pt x="364" y="70"/>
                              <a:pt x="361" y="70"/>
                              <a:pt x="357" y="71"/>
                            </a:cubicBezTo>
                            <a:cubicBezTo>
                              <a:pt x="357" y="70"/>
                              <a:pt x="356" y="70"/>
                              <a:pt x="356" y="69"/>
                            </a:cubicBezTo>
                            <a:cubicBezTo>
                              <a:pt x="354" y="69"/>
                              <a:pt x="354" y="69"/>
                              <a:pt x="354" y="69"/>
                            </a:cubicBezTo>
                            <a:cubicBezTo>
                              <a:pt x="352" y="69"/>
                              <a:pt x="350" y="70"/>
                              <a:pt x="348" y="71"/>
                            </a:cubicBezTo>
                            <a:cubicBezTo>
                              <a:pt x="347" y="72"/>
                              <a:pt x="346" y="73"/>
                              <a:pt x="344" y="74"/>
                            </a:cubicBezTo>
                            <a:cubicBezTo>
                              <a:pt x="344" y="75"/>
                              <a:pt x="344" y="75"/>
                              <a:pt x="343" y="75"/>
                            </a:cubicBezTo>
                            <a:cubicBezTo>
                              <a:pt x="343" y="77"/>
                              <a:pt x="342" y="77"/>
                              <a:pt x="342" y="78"/>
                            </a:cubicBezTo>
                            <a:cubicBezTo>
                              <a:pt x="341" y="77"/>
                              <a:pt x="340" y="80"/>
                              <a:pt x="340" y="79"/>
                            </a:cubicBezTo>
                            <a:cubicBezTo>
                              <a:pt x="339" y="78"/>
                              <a:pt x="339" y="80"/>
                              <a:pt x="338" y="80"/>
                            </a:cubicBezTo>
                            <a:cubicBezTo>
                              <a:pt x="337" y="80"/>
                              <a:pt x="337" y="80"/>
                              <a:pt x="337" y="81"/>
                            </a:cubicBezTo>
                            <a:cubicBezTo>
                              <a:pt x="334" y="80"/>
                              <a:pt x="335" y="83"/>
                              <a:pt x="333" y="83"/>
                            </a:cubicBezTo>
                            <a:cubicBezTo>
                              <a:pt x="334" y="83"/>
                              <a:pt x="335" y="85"/>
                              <a:pt x="335" y="84"/>
                            </a:cubicBezTo>
                            <a:cubicBezTo>
                              <a:pt x="336" y="84"/>
                              <a:pt x="336" y="86"/>
                              <a:pt x="336" y="86"/>
                            </a:cubicBezTo>
                            <a:cubicBezTo>
                              <a:pt x="337" y="86"/>
                              <a:pt x="337" y="87"/>
                              <a:pt x="337" y="87"/>
                            </a:cubicBezTo>
                            <a:cubicBezTo>
                              <a:pt x="338" y="87"/>
                              <a:pt x="339" y="86"/>
                              <a:pt x="340" y="86"/>
                            </a:cubicBezTo>
                            <a:cubicBezTo>
                              <a:pt x="340" y="86"/>
                              <a:pt x="340" y="87"/>
                              <a:pt x="340" y="87"/>
                            </a:cubicBezTo>
                            <a:cubicBezTo>
                              <a:pt x="341" y="87"/>
                              <a:pt x="341" y="85"/>
                              <a:pt x="342" y="86"/>
                            </a:cubicBezTo>
                            <a:cubicBezTo>
                              <a:pt x="342" y="86"/>
                              <a:pt x="342" y="86"/>
                              <a:pt x="342" y="85"/>
                            </a:cubicBezTo>
                            <a:cubicBezTo>
                              <a:pt x="343" y="86"/>
                              <a:pt x="343" y="89"/>
                              <a:pt x="344" y="87"/>
                            </a:cubicBezTo>
                            <a:cubicBezTo>
                              <a:pt x="346" y="87"/>
                              <a:pt x="344" y="90"/>
                              <a:pt x="346" y="89"/>
                            </a:cubicBezTo>
                            <a:cubicBezTo>
                              <a:pt x="346" y="90"/>
                              <a:pt x="345" y="89"/>
                              <a:pt x="345" y="90"/>
                            </a:cubicBezTo>
                            <a:cubicBezTo>
                              <a:pt x="345" y="90"/>
                              <a:pt x="346" y="91"/>
                              <a:pt x="345" y="92"/>
                            </a:cubicBezTo>
                            <a:cubicBezTo>
                              <a:pt x="345" y="92"/>
                              <a:pt x="345" y="92"/>
                              <a:pt x="345" y="92"/>
                            </a:cubicBezTo>
                            <a:cubicBezTo>
                              <a:pt x="345" y="93"/>
                              <a:pt x="344" y="93"/>
                              <a:pt x="344" y="93"/>
                            </a:cubicBezTo>
                            <a:cubicBezTo>
                              <a:pt x="344" y="95"/>
                              <a:pt x="345" y="98"/>
                              <a:pt x="343" y="96"/>
                            </a:cubicBezTo>
                            <a:cubicBezTo>
                              <a:pt x="344" y="101"/>
                              <a:pt x="342" y="103"/>
                              <a:pt x="341" y="107"/>
                            </a:cubicBezTo>
                            <a:cubicBezTo>
                              <a:pt x="340" y="107"/>
                              <a:pt x="340" y="107"/>
                              <a:pt x="339" y="107"/>
                            </a:cubicBezTo>
                            <a:cubicBezTo>
                              <a:pt x="339" y="107"/>
                              <a:pt x="339" y="108"/>
                              <a:pt x="339" y="108"/>
                            </a:cubicBezTo>
                            <a:cubicBezTo>
                              <a:pt x="339" y="109"/>
                              <a:pt x="338" y="108"/>
                              <a:pt x="337" y="109"/>
                            </a:cubicBezTo>
                            <a:cubicBezTo>
                              <a:pt x="337" y="109"/>
                              <a:pt x="338" y="110"/>
                              <a:pt x="337" y="110"/>
                            </a:cubicBezTo>
                            <a:cubicBezTo>
                              <a:pt x="337" y="110"/>
                              <a:pt x="337" y="110"/>
                              <a:pt x="336" y="110"/>
                            </a:cubicBezTo>
                            <a:cubicBezTo>
                              <a:pt x="336" y="110"/>
                              <a:pt x="337" y="110"/>
                              <a:pt x="337" y="110"/>
                            </a:cubicBezTo>
                            <a:cubicBezTo>
                              <a:pt x="337" y="111"/>
                              <a:pt x="336" y="111"/>
                              <a:pt x="335" y="111"/>
                            </a:cubicBezTo>
                            <a:cubicBezTo>
                              <a:pt x="335" y="112"/>
                              <a:pt x="335" y="113"/>
                              <a:pt x="335" y="113"/>
                            </a:cubicBezTo>
                            <a:cubicBezTo>
                              <a:pt x="334" y="113"/>
                              <a:pt x="334" y="113"/>
                              <a:pt x="333" y="114"/>
                            </a:cubicBezTo>
                            <a:cubicBezTo>
                              <a:pt x="333" y="114"/>
                              <a:pt x="333" y="115"/>
                              <a:pt x="333" y="115"/>
                            </a:cubicBezTo>
                            <a:cubicBezTo>
                              <a:pt x="333" y="115"/>
                              <a:pt x="332" y="115"/>
                              <a:pt x="332" y="115"/>
                            </a:cubicBezTo>
                            <a:cubicBezTo>
                              <a:pt x="332" y="115"/>
                              <a:pt x="331" y="117"/>
                              <a:pt x="331" y="116"/>
                            </a:cubicBezTo>
                            <a:cubicBezTo>
                              <a:pt x="331" y="116"/>
                              <a:pt x="330" y="116"/>
                              <a:pt x="330" y="117"/>
                            </a:cubicBezTo>
                            <a:cubicBezTo>
                              <a:pt x="327" y="118"/>
                              <a:pt x="327" y="117"/>
                              <a:pt x="325" y="117"/>
                            </a:cubicBezTo>
                            <a:cubicBezTo>
                              <a:pt x="325" y="118"/>
                              <a:pt x="322" y="119"/>
                              <a:pt x="324" y="119"/>
                            </a:cubicBezTo>
                            <a:cubicBezTo>
                              <a:pt x="324" y="120"/>
                              <a:pt x="320" y="119"/>
                              <a:pt x="322" y="120"/>
                            </a:cubicBezTo>
                            <a:cubicBezTo>
                              <a:pt x="322" y="121"/>
                              <a:pt x="321" y="120"/>
                              <a:pt x="321" y="120"/>
                            </a:cubicBezTo>
                            <a:cubicBezTo>
                              <a:pt x="320" y="121"/>
                              <a:pt x="320" y="122"/>
                              <a:pt x="320" y="124"/>
                            </a:cubicBezTo>
                            <a:cubicBezTo>
                              <a:pt x="319" y="125"/>
                              <a:pt x="319" y="125"/>
                              <a:pt x="318" y="124"/>
                            </a:cubicBezTo>
                            <a:cubicBezTo>
                              <a:pt x="318" y="125"/>
                              <a:pt x="318" y="125"/>
                              <a:pt x="317" y="125"/>
                            </a:cubicBezTo>
                            <a:cubicBezTo>
                              <a:pt x="317" y="126"/>
                              <a:pt x="318" y="131"/>
                              <a:pt x="318" y="130"/>
                            </a:cubicBezTo>
                            <a:cubicBezTo>
                              <a:pt x="319" y="130"/>
                              <a:pt x="318" y="134"/>
                              <a:pt x="320" y="134"/>
                            </a:cubicBezTo>
                            <a:cubicBezTo>
                              <a:pt x="321" y="134"/>
                              <a:pt x="320" y="135"/>
                              <a:pt x="321" y="136"/>
                            </a:cubicBezTo>
                            <a:cubicBezTo>
                              <a:pt x="321" y="136"/>
                              <a:pt x="321" y="137"/>
                              <a:pt x="320" y="137"/>
                            </a:cubicBezTo>
                            <a:cubicBezTo>
                              <a:pt x="320" y="137"/>
                              <a:pt x="319" y="137"/>
                              <a:pt x="319" y="136"/>
                            </a:cubicBezTo>
                            <a:cubicBezTo>
                              <a:pt x="319" y="137"/>
                              <a:pt x="319" y="137"/>
                              <a:pt x="319" y="138"/>
                            </a:cubicBezTo>
                            <a:cubicBezTo>
                              <a:pt x="318" y="138"/>
                              <a:pt x="318" y="137"/>
                              <a:pt x="317" y="138"/>
                            </a:cubicBezTo>
                            <a:cubicBezTo>
                              <a:pt x="316" y="138"/>
                              <a:pt x="314" y="139"/>
                              <a:pt x="313" y="138"/>
                            </a:cubicBezTo>
                            <a:cubicBezTo>
                              <a:pt x="313" y="137"/>
                              <a:pt x="314" y="137"/>
                              <a:pt x="314" y="136"/>
                            </a:cubicBezTo>
                            <a:cubicBezTo>
                              <a:pt x="314" y="135"/>
                              <a:pt x="313" y="133"/>
                              <a:pt x="315" y="133"/>
                            </a:cubicBezTo>
                            <a:cubicBezTo>
                              <a:pt x="314" y="132"/>
                              <a:pt x="313" y="132"/>
                              <a:pt x="313" y="131"/>
                            </a:cubicBezTo>
                            <a:cubicBezTo>
                              <a:pt x="312" y="130"/>
                              <a:pt x="311" y="131"/>
                              <a:pt x="310" y="130"/>
                            </a:cubicBezTo>
                            <a:cubicBezTo>
                              <a:pt x="310" y="128"/>
                              <a:pt x="312" y="129"/>
                              <a:pt x="311" y="127"/>
                            </a:cubicBezTo>
                            <a:cubicBezTo>
                              <a:pt x="311" y="126"/>
                              <a:pt x="311" y="127"/>
                              <a:pt x="311" y="127"/>
                            </a:cubicBezTo>
                            <a:cubicBezTo>
                              <a:pt x="310" y="127"/>
                              <a:pt x="310" y="126"/>
                              <a:pt x="310" y="126"/>
                            </a:cubicBezTo>
                            <a:cubicBezTo>
                              <a:pt x="309" y="125"/>
                              <a:pt x="309" y="125"/>
                              <a:pt x="309" y="125"/>
                            </a:cubicBezTo>
                            <a:cubicBezTo>
                              <a:pt x="308" y="125"/>
                              <a:pt x="308" y="125"/>
                              <a:pt x="307" y="125"/>
                            </a:cubicBezTo>
                            <a:cubicBezTo>
                              <a:pt x="306" y="125"/>
                              <a:pt x="307" y="126"/>
                              <a:pt x="307" y="126"/>
                            </a:cubicBezTo>
                            <a:cubicBezTo>
                              <a:pt x="307" y="127"/>
                              <a:pt x="306" y="125"/>
                              <a:pt x="306" y="127"/>
                            </a:cubicBezTo>
                            <a:cubicBezTo>
                              <a:pt x="305" y="126"/>
                              <a:pt x="305" y="128"/>
                              <a:pt x="303" y="127"/>
                            </a:cubicBezTo>
                            <a:cubicBezTo>
                              <a:pt x="304" y="126"/>
                              <a:pt x="303" y="125"/>
                              <a:pt x="304" y="124"/>
                            </a:cubicBezTo>
                            <a:cubicBezTo>
                              <a:pt x="305" y="123"/>
                              <a:pt x="302" y="123"/>
                              <a:pt x="302" y="124"/>
                            </a:cubicBezTo>
                            <a:cubicBezTo>
                              <a:pt x="302" y="125"/>
                              <a:pt x="301" y="124"/>
                              <a:pt x="301" y="124"/>
                            </a:cubicBezTo>
                            <a:cubicBezTo>
                              <a:pt x="300" y="124"/>
                              <a:pt x="301" y="125"/>
                              <a:pt x="300" y="125"/>
                            </a:cubicBezTo>
                            <a:cubicBezTo>
                              <a:pt x="299" y="125"/>
                              <a:pt x="298" y="126"/>
                              <a:pt x="298" y="126"/>
                            </a:cubicBezTo>
                            <a:cubicBezTo>
                              <a:pt x="298" y="127"/>
                              <a:pt x="297" y="127"/>
                              <a:pt x="297" y="127"/>
                            </a:cubicBezTo>
                            <a:cubicBezTo>
                              <a:pt x="295" y="127"/>
                              <a:pt x="296" y="127"/>
                              <a:pt x="294" y="127"/>
                            </a:cubicBezTo>
                            <a:cubicBezTo>
                              <a:pt x="294" y="127"/>
                              <a:pt x="294" y="129"/>
                              <a:pt x="294" y="129"/>
                            </a:cubicBezTo>
                            <a:cubicBezTo>
                              <a:pt x="295" y="129"/>
                              <a:pt x="295" y="129"/>
                              <a:pt x="296" y="129"/>
                            </a:cubicBezTo>
                            <a:cubicBezTo>
                              <a:pt x="296" y="129"/>
                              <a:pt x="296" y="130"/>
                              <a:pt x="296" y="130"/>
                            </a:cubicBezTo>
                            <a:cubicBezTo>
                              <a:pt x="296" y="130"/>
                              <a:pt x="297" y="130"/>
                              <a:pt x="297" y="130"/>
                            </a:cubicBezTo>
                            <a:cubicBezTo>
                              <a:pt x="298" y="130"/>
                              <a:pt x="297" y="131"/>
                              <a:pt x="297" y="131"/>
                            </a:cubicBezTo>
                            <a:cubicBezTo>
                              <a:pt x="298" y="132"/>
                              <a:pt x="299" y="131"/>
                              <a:pt x="299" y="132"/>
                            </a:cubicBezTo>
                            <a:cubicBezTo>
                              <a:pt x="300" y="132"/>
                              <a:pt x="299" y="131"/>
                              <a:pt x="300" y="131"/>
                            </a:cubicBezTo>
                            <a:cubicBezTo>
                              <a:pt x="302" y="130"/>
                              <a:pt x="304" y="131"/>
                              <a:pt x="304" y="133"/>
                            </a:cubicBezTo>
                            <a:cubicBezTo>
                              <a:pt x="303" y="133"/>
                              <a:pt x="302" y="133"/>
                              <a:pt x="301" y="133"/>
                            </a:cubicBezTo>
                            <a:cubicBezTo>
                              <a:pt x="301" y="133"/>
                              <a:pt x="300" y="134"/>
                              <a:pt x="301" y="135"/>
                            </a:cubicBezTo>
                            <a:cubicBezTo>
                              <a:pt x="300" y="135"/>
                              <a:pt x="300" y="136"/>
                              <a:pt x="300" y="136"/>
                            </a:cubicBezTo>
                            <a:cubicBezTo>
                              <a:pt x="300" y="137"/>
                              <a:pt x="299" y="136"/>
                              <a:pt x="298" y="136"/>
                            </a:cubicBezTo>
                            <a:cubicBezTo>
                              <a:pt x="299" y="138"/>
                              <a:pt x="301" y="139"/>
                              <a:pt x="301" y="142"/>
                            </a:cubicBezTo>
                            <a:cubicBezTo>
                              <a:pt x="302" y="140"/>
                              <a:pt x="301" y="141"/>
                              <a:pt x="302" y="142"/>
                            </a:cubicBezTo>
                            <a:cubicBezTo>
                              <a:pt x="302" y="144"/>
                              <a:pt x="303" y="147"/>
                              <a:pt x="302" y="148"/>
                            </a:cubicBezTo>
                            <a:cubicBezTo>
                              <a:pt x="303" y="149"/>
                              <a:pt x="303" y="151"/>
                              <a:pt x="303" y="154"/>
                            </a:cubicBezTo>
                            <a:cubicBezTo>
                              <a:pt x="301" y="152"/>
                              <a:pt x="302" y="156"/>
                              <a:pt x="301" y="155"/>
                            </a:cubicBezTo>
                            <a:cubicBezTo>
                              <a:pt x="300" y="154"/>
                              <a:pt x="301" y="155"/>
                              <a:pt x="301" y="156"/>
                            </a:cubicBezTo>
                            <a:cubicBezTo>
                              <a:pt x="300" y="156"/>
                              <a:pt x="299" y="156"/>
                              <a:pt x="300" y="158"/>
                            </a:cubicBezTo>
                            <a:cubicBezTo>
                              <a:pt x="298" y="157"/>
                              <a:pt x="299" y="160"/>
                              <a:pt x="297" y="159"/>
                            </a:cubicBezTo>
                            <a:cubicBezTo>
                              <a:pt x="299" y="160"/>
                              <a:pt x="295" y="161"/>
                              <a:pt x="296" y="162"/>
                            </a:cubicBezTo>
                            <a:cubicBezTo>
                              <a:pt x="297" y="162"/>
                              <a:pt x="296" y="162"/>
                              <a:pt x="295" y="163"/>
                            </a:cubicBezTo>
                            <a:cubicBezTo>
                              <a:pt x="294" y="163"/>
                              <a:pt x="295" y="164"/>
                              <a:pt x="294" y="164"/>
                            </a:cubicBezTo>
                            <a:cubicBezTo>
                              <a:pt x="294" y="164"/>
                              <a:pt x="293" y="164"/>
                              <a:pt x="293" y="164"/>
                            </a:cubicBezTo>
                            <a:cubicBezTo>
                              <a:pt x="293" y="164"/>
                              <a:pt x="293" y="165"/>
                              <a:pt x="293" y="165"/>
                            </a:cubicBezTo>
                            <a:cubicBezTo>
                              <a:pt x="293" y="166"/>
                              <a:pt x="291" y="165"/>
                              <a:pt x="292" y="166"/>
                            </a:cubicBezTo>
                            <a:cubicBezTo>
                              <a:pt x="288" y="167"/>
                              <a:pt x="289" y="167"/>
                              <a:pt x="285" y="166"/>
                            </a:cubicBezTo>
                            <a:cubicBezTo>
                              <a:pt x="285" y="166"/>
                              <a:pt x="285" y="167"/>
                              <a:pt x="285" y="168"/>
                            </a:cubicBezTo>
                            <a:cubicBezTo>
                              <a:pt x="283" y="167"/>
                              <a:pt x="282" y="169"/>
                              <a:pt x="281" y="169"/>
                            </a:cubicBezTo>
                            <a:cubicBezTo>
                              <a:pt x="281" y="168"/>
                              <a:pt x="281" y="170"/>
                              <a:pt x="279" y="170"/>
                            </a:cubicBezTo>
                            <a:cubicBezTo>
                              <a:pt x="278" y="170"/>
                              <a:pt x="280" y="170"/>
                              <a:pt x="279" y="171"/>
                            </a:cubicBezTo>
                            <a:cubicBezTo>
                              <a:pt x="278" y="172"/>
                              <a:pt x="277" y="170"/>
                              <a:pt x="276" y="170"/>
                            </a:cubicBezTo>
                            <a:cubicBezTo>
                              <a:pt x="274" y="169"/>
                              <a:pt x="274" y="170"/>
                              <a:pt x="272" y="170"/>
                            </a:cubicBezTo>
                            <a:cubicBezTo>
                              <a:pt x="272" y="170"/>
                              <a:pt x="271" y="171"/>
                              <a:pt x="271" y="172"/>
                            </a:cubicBezTo>
                            <a:cubicBezTo>
                              <a:pt x="270" y="172"/>
                              <a:pt x="270" y="173"/>
                              <a:pt x="269" y="173"/>
                            </a:cubicBezTo>
                            <a:cubicBezTo>
                              <a:pt x="268" y="175"/>
                              <a:pt x="270" y="174"/>
                              <a:pt x="270" y="175"/>
                            </a:cubicBezTo>
                            <a:cubicBezTo>
                              <a:pt x="270" y="176"/>
                              <a:pt x="270" y="176"/>
                              <a:pt x="270" y="176"/>
                            </a:cubicBezTo>
                            <a:cubicBezTo>
                              <a:pt x="271" y="177"/>
                              <a:pt x="270" y="177"/>
                              <a:pt x="271" y="178"/>
                            </a:cubicBezTo>
                            <a:cubicBezTo>
                              <a:pt x="271" y="178"/>
                              <a:pt x="272" y="178"/>
                              <a:pt x="272" y="178"/>
                            </a:cubicBezTo>
                            <a:cubicBezTo>
                              <a:pt x="273" y="178"/>
                              <a:pt x="272" y="179"/>
                              <a:pt x="272" y="179"/>
                            </a:cubicBezTo>
                            <a:cubicBezTo>
                              <a:pt x="273" y="179"/>
                              <a:pt x="273" y="179"/>
                              <a:pt x="273" y="179"/>
                            </a:cubicBezTo>
                            <a:cubicBezTo>
                              <a:pt x="274" y="180"/>
                              <a:pt x="274" y="181"/>
                              <a:pt x="275" y="182"/>
                            </a:cubicBezTo>
                            <a:cubicBezTo>
                              <a:pt x="275" y="182"/>
                              <a:pt x="276" y="183"/>
                              <a:pt x="276" y="183"/>
                            </a:cubicBezTo>
                            <a:cubicBezTo>
                              <a:pt x="276" y="184"/>
                              <a:pt x="276" y="185"/>
                              <a:pt x="276" y="186"/>
                            </a:cubicBezTo>
                            <a:cubicBezTo>
                              <a:pt x="276" y="186"/>
                              <a:pt x="277" y="187"/>
                              <a:pt x="277" y="188"/>
                            </a:cubicBezTo>
                            <a:cubicBezTo>
                              <a:pt x="277" y="189"/>
                              <a:pt x="276" y="189"/>
                              <a:pt x="276" y="189"/>
                            </a:cubicBezTo>
                            <a:cubicBezTo>
                              <a:pt x="276" y="190"/>
                              <a:pt x="276" y="191"/>
                              <a:pt x="275" y="190"/>
                            </a:cubicBezTo>
                            <a:cubicBezTo>
                              <a:pt x="276" y="192"/>
                              <a:pt x="274" y="191"/>
                              <a:pt x="274" y="193"/>
                            </a:cubicBezTo>
                            <a:cubicBezTo>
                              <a:pt x="272" y="192"/>
                              <a:pt x="272" y="194"/>
                              <a:pt x="271" y="194"/>
                            </a:cubicBezTo>
                            <a:cubicBezTo>
                              <a:pt x="270" y="194"/>
                              <a:pt x="271" y="195"/>
                              <a:pt x="270" y="195"/>
                            </a:cubicBezTo>
                            <a:cubicBezTo>
                              <a:pt x="270" y="195"/>
                              <a:pt x="269" y="195"/>
                              <a:pt x="269" y="196"/>
                            </a:cubicBezTo>
                            <a:cubicBezTo>
                              <a:pt x="270" y="196"/>
                              <a:pt x="270" y="196"/>
                              <a:pt x="269" y="196"/>
                            </a:cubicBezTo>
                            <a:cubicBezTo>
                              <a:pt x="269" y="197"/>
                              <a:pt x="269" y="197"/>
                              <a:pt x="268" y="197"/>
                            </a:cubicBezTo>
                            <a:cubicBezTo>
                              <a:pt x="268" y="195"/>
                              <a:pt x="267" y="197"/>
                              <a:pt x="267" y="196"/>
                            </a:cubicBezTo>
                            <a:cubicBezTo>
                              <a:pt x="266" y="195"/>
                              <a:pt x="266" y="194"/>
                              <a:pt x="265" y="194"/>
                            </a:cubicBezTo>
                            <a:cubicBezTo>
                              <a:pt x="265" y="193"/>
                              <a:pt x="265" y="194"/>
                              <a:pt x="264" y="194"/>
                            </a:cubicBezTo>
                            <a:cubicBezTo>
                              <a:pt x="264" y="193"/>
                              <a:pt x="265" y="193"/>
                              <a:pt x="264" y="192"/>
                            </a:cubicBezTo>
                            <a:cubicBezTo>
                              <a:pt x="264" y="192"/>
                              <a:pt x="263" y="192"/>
                              <a:pt x="262" y="192"/>
                            </a:cubicBezTo>
                            <a:cubicBezTo>
                              <a:pt x="262" y="192"/>
                              <a:pt x="262" y="191"/>
                              <a:pt x="262" y="191"/>
                            </a:cubicBezTo>
                            <a:cubicBezTo>
                              <a:pt x="262" y="191"/>
                              <a:pt x="261" y="191"/>
                              <a:pt x="261" y="191"/>
                            </a:cubicBezTo>
                            <a:cubicBezTo>
                              <a:pt x="260" y="191"/>
                              <a:pt x="260" y="189"/>
                              <a:pt x="260" y="189"/>
                            </a:cubicBezTo>
                            <a:cubicBezTo>
                              <a:pt x="260" y="189"/>
                              <a:pt x="259" y="190"/>
                              <a:pt x="260" y="190"/>
                            </a:cubicBezTo>
                            <a:cubicBezTo>
                              <a:pt x="259" y="189"/>
                              <a:pt x="259" y="189"/>
                              <a:pt x="258" y="188"/>
                            </a:cubicBezTo>
                            <a:cubicBezTo>
                              <a:pt x="256" y="187"/>
                              <a:pt x="257" y="189"/>
                              <a:pt x="256" y="190"/>
                            </a:cubicBezTo>
                            <a:cubicBezTo>
                              <a:pt x="256" y="191"/>
                              <a:pt x="255" y="191"/>
                              <a:pt x="255" y="191"/>
                            </a:cubicBezTo>
                            <a:cubicBezTo>
                              <a:pt x="255" y="192"/>
                              <a:pt x="256" y="193"/>
                              <a:pt x="255" y="194"/>
                            </a:cubicBezTo>
                            <a:cubicBezTo>
                              <a:pt x="255" y="195"/>
                              <a:pt x="255" y="195"/>
                              <a:pt x="255" y="196"/>
                            </a:cubicBezTo>
                            <a:cubicBezTo>
                              <a:pt x="256" y="196"/>
                              <a:pt x="256" y="197"/>
                              <a:pt x="256" y="196"/>
                            </a:cubicBezTo>
                            <a:cubicBezTo>
                              <a:pt x="258" y="197"/>
                              <a:pt x="257" y="198"/>
                              <a:pt x="257" y="200"/>
                            </a:cubicBezTo>
                            <a:cubicBezTo>
                              <a:pt x="257" y="200"/>
                              <a:pt x="257" y="200"/>
                              <a:pt x="257" y="201"/>
                            </a:cubicBezTo>
                            <a:cubicBezTo>
                              <a:pt x="258" y="201"/>
                              <a:pt x="258" y="202"/>
                              <a:pt x="259" y="202"/>
                            </a:cubicBezTo>
                            <a:cubicBezTo>
                              <a:pt x="259" y="203"/>
                              <a:pt x="260" y="203"/>
                              <a:pt x="261" y="204"/>
                            </a:cubicBezTo>
                            <a:cubicBezTo>
                              <a:pt x="261" y="204"/>
                              <a:pt x="261" y="204"/>
                              <a:pt x="262" y="204"/>
                            </a:cubicBezTo>
                            <a:cubicBezTo>
                              <a:pt x="262" y="204"/>
                              <a:pt x="262" y="205"/>
                              <a:pt x="262" y="205"/>
                            </a:cubicBezTo>
                            <a:cubicBezTo>
                              <a:pt x="262" y="206"/>
                              <a:pt x="263" y="205"/>
                              <a:pt x="263" y="206"/>
                            </a:cubicBezTo>
                            <a:cubicBezTo>
                              <a:pt x="264" y="206"/>
                              <a:pt x="263" y="207"/>
                              <a:pt x="263" y="208"/>
                            </a:cubicBezTo>
                            <a:cubicBezTo>
                              <a:pt x="263" y="208"/>
                              <a:pt x="264" y="209"/>
                              <a:pt x="264" y="209"/>
                            </a:cubicBezTo>
                            <a:cubicBezTo>
                              <a:pt x="264" y="209"/>
                              <a:pt x="263" y="211"/>
                              <a:pt x="265" y="211"/>
                            </a:cubicBezTo>
                            <a:cubicBezTo>
                              <a:pt x="265" y="212"/>
                              <a:pt x="264" y="212"/>
                              <a:pt x="263" y="212"/>
                            </a:cubicBezTo>
                            <a:cubicBezTo>
                              <a:pt x="262" y="212"/>
                              <a:pt x="261" y="212"/>
                              <a:pt x="260" y="211"/>
                            </a:cubicBezTo>
                            <a:cubicBezTo>
                              <a:pt x="260" y="211"/>
                              <a:pt x="261" y="209"/>
                              <a:pt x="260" y="211"/>
                            </a:cubicBezTo>
                            <a:cubicBezTo>
                              <a:pt x="259" y="210"/>
                              <a:pt x="259" y="209"/>
                              <a:pt x="259" y="208"/>
                            </a:cubicBezTo>
                            <a:cubicBezTo>
                              <a:pt x="258" y="207"/>
                              <a:pt x="258" y="207"/>
                              <a:pt x="257" y="206"/>
                            </a:cubicBezTo>
                            <a:cubicBezTo>
                              <a:pt x="257" y="206"/>
                              <a:pt x="257" y="205"/>
                              <a:pt x="257" y="205"/>
                            </a:cubicBezTo>
                            <a:cubicBezTo>
                              <a:pt x="257" y="204"/>
                              <a:pt x="256" y="202"/>
                              <a:pt x="255" y="202"/>
                            </a:cubicBezTo>
                            <a:cubicBezTo>
                              <a:pt x="255" y="201"/>
                              <a:pt x="254" y="200"/>
                              <a:pt x="255" y="200"/>
                            </a:cubicBezTo>
                            <a:cubicBezTo>
                              <a:pt x="254" y="199"/>
                              <a:pt x="254" y="199"/>
                              <a:pt x="253" y="199"/>
                            </a:cubicBezTo>
                            <a:cubicBezTo>
                              <a:pt x="253" y="198"/>
                              <a:pt x="253" y="197"/>
                              <a:pt x="253" y="197"/>
                            </a:cubicBezTo>
                            <a:cubicBezTo>
                              <a:pt x="252" y="196"/>
                              <a:pt x="253" y="196"/>
                              <a:pt x="253" y="195"/>
                            </a:cubicBezTo>
                            <a:cubicBezTo>
                              <a:pt x="253" y="194"/>
                              <a:pt x="253" y="194"/>
                              <a:pt x="252" y="194"/>
                            </a:cubicBezTo>
                            <a:cubicBezTo>
                              <a:pt x="252" y="193"/>
                              <a:pt x="253" y="193"/>
                              <a:pt x="252" y="192"/>
                            </a:cubicBezTo>
                            <a:cubicBezTo>
                              <a:pt x="252" y="192"/>
                              <a:pt x="253" y="192"/>
                              <a:pt x="254" y="192"/>
                            </a:cubicBezTo>
                            <a:cubicBezTo>
                              <a:pt x="254" y="192"/>
                              <a:pt x="254" y="191"/>
                              <a:pt x="254" y="191"/>
                            </a:cubicBezTo>
                            <a:cubicBezTo>
                              <a:pt x="254" y="190"/>
                              <a:pt x="254" y="190"/>
                              <a:pt x="254" y="190"/>
                            </a:cubicBezTo>
                            <a:cubicBezTo>
                              <a:pt x="254" y="189"/>
                              <a:pt x="253" y="188"/>
                              <a:pt x="253" y="187"/>
                            </a:cubicBezTo>
                            <a:cubicBezTo>
                              <a:pt x="253" y="186"/>
                              <a:pt x="253" y="185"/>
                              <a:pt x="253" y="184"/>
                            </a:cubicBezTo>
                            <a:cubicBezTo>
                              <a:pt x="253" y="183"/>
                              <a:pt x="252" y="183"/>
                              <a:pt x="252" y="183"/>
                            </a:cubicBezTo>
                            <a:cubicBezTo>
                              <a:pt x="252" y="182"/>
                              <a:pt x="252" y="182"/>
                              <a:pt x="252" y="181"/>
                            </a:cubicBezTo>
                            <a:cubicBezTo>
                              <a:pt x="251" y="180"/>
                              <a:pt x="251" y="180"/>
                              <a:pt x="250" y="179"/>
                            </a:cubicBezTo>
                            <a:cubicBezTo>
                              <a:pt x="248" y="179"/>
                              <a:pt x="249" y="181"/>
                              <a:pt x="248" y="180"/>
                            </a:cubicBezTo>
                            <a:cubicBezTo>
                              <a:pt x="247" y="180"/>
                              <a:pt x="248" y="181"/>
                              <a:pt x="247" y="181"/>
                            </a:cubicBezTo>
                            <a:cubicBezTo>
                              <a:pt x="247" y="181"/>
                              <a:pt x="246" y="181"/>
                              <a:pt x="246" y="181"/>
                            </a:cubicBezTo>
                            <a:cubicBezTo>
                              <a:pt x="246" y="182"/>
                              <a:pt x="246" y="182"/>
                              <a:pt x="246" y="182"/>
                            </a:cubicBezTo>
                            <a:cubicBezTo>
                              <a:pt x="244" y="182"/>
                              <a:pt x="244" y="182"/>
                              <a:pt x="244" y="181"/>
                            </a:cubicBezTo>
                            <a:cubicBezTo>
                              <a:pt x="244" y="180"/>
                              <a:pt x="244" y="180"/>
                              <a:pt x="244" y="180"/>
                            </a:cubicBezTo>
                            <a:cubicBezTo>
                              <a:pt x="243" y="179"/>
                              <a:pt x="244" y="179"/>
                              <a:pt x="244" y="179"/>
                            </a:cubicBezTo>
                            <a:cubicBezTo>
                              <a:pt x="244" y="179"/>
                              <a:pt x="243" y="176"/>
                              <a:pt x="244" y="175"/>
                            </a:cubicBezTo>
                            <a:cubicBezTo>
                              <a:pt x="244" y="175"/>
                              <a:pt x="243" y="174"/>
                              <a:pt x="243" y="172"/>
                            </a:cubicBezTo>
                            <a:cubicBezTo>
                              <a:pt x="243" y="172"/>
                              <a:pt x="243" y="173"/>
                              <a:pt x="243" y="173"/>
                            </a:cubicBezTo>
                            <a:cubicBezTo>
                              <a:pt x="242" y="173"/>
                              <a:pt x="242" y="171"/>
                              <a:pt x="241" y="170"/>
                            </a:cubicBezTo>
                            <a:cubicBezTo>
                              <a:pt x="241" y="170"/>
                              <a:pt x="241" y="169"/>
                              <a:pt x="240" y="169"/>
                            </a:cubicBezTo>
                            <a:cubicBezTo>
                              <a:pt x="240" y="169"/>
                              <a:pt x="240" y="168"/>
                              <a:pt x="240" y="168"/>
                            </a:cubicBezTo>
                            <a:cubicBezTo>
                              <a:pt x="239" y="167"/>
                              <a:pt x="238" y="168"/>
                              <a:pt x="238" y="166"/>
                            </a:cubicBezTo>
                            <a:cubicBezTo>
                              <a:pt x="236" y="166"/>
                              <a:pt x="236" y="167"/>
                              <a:pt x="235" y="168"/>
                            </a:cubicBezTo>
                            <a:cubicBezTo>
                              <a:pt x="234" y="168"/>
                              <a:pt x="234" y="168"/>
                              <a:pt x="233" y="168"/>
                            </a:cubicBezTo>
                            <a:cubicBezTo>
                              <a:pt x="230" y="168"/>
                              <a:pt x="230" y="168"/>
                              <a:pt x="230" y="168"/>
                            </a:cubicBezTo>
                            <a:cubicBezTo>
                              <a:pt x="229" y="169"/>
                              <a:pt x="229" y="169"/>
                              <a:pt x="229" y="170"/>
                            </a:cubicBezTo>
                            <a:cubicBezTo>
                              <a:pt x="228" y="170"/>
                              <a:pt x="228" y="169"/>
                              <a:pt x="228" y="170"/>
                            </a:cubicBezTo>
                            <a:cubicBezTo>
                              <a:pt x="228" y="171"/>
                              <a:pt x="227" y="171"/>
                              <a:pt x="227" y="171"/>
                            </a:cubicBezTo>
                            <a:cubicBezTo>
                              <a:pt x="225" y="172"/>
                              <a:pt x="224" y="174"/>
                              <a:pt x="222" y="175"/>
                            </a:cubicBezTo>
                            <a:cubicBezTo>
                              <a:pt x="221" y="176"/>
                              <a:pt x="221" y="178"/>
                              <a:pt x="219" y="178"/>
                            </a:cubicBezTo>
                            <a:cubicBezTo>
                              <a:pt x="219" y="179"/>
                              <a:pt x="219" y="179"/>
                              <a:pt x="217" y="179"/>
                            </a:cubicBezTo>
                            <a:cubicBezTo>
                              <a:pt x="217" y="180"/>
                              <a:pt x="218" y="180"/>
                              <a:pt x="218" y="180"/>
                            </a:cubicBezTo>
                            <a:cubicBezTo>
                              <a:pt x="218" y="181"/>
                              <a:pt x="217" y="181"/>
                              <a:pt x="217" y="180"/>
                            </a:cubicBezTo>
                            <a:cubicBezTo>
                              <a:pt x="216" y="180"/>
                              <a:pt x="216" y="182"/>
                              <a:pt x="215" y="181"/>
                            </a:cubicBezTo>
                            <a:cubicBezTo>
                              <a:pt x="214" y="182"/>
                              <a:pt x="214" y="183"/>
                              <a:pt x="213" y="182"/>
                            </a:cubicBezTo>
                            <a:cubicBezTo>
                              <a:pt x="213" y="183"/>
                              <a:pt x="214" y="183"/>
                              <a:pt x="214" y="184"/>
                            </a:cubicBezTo>
                            <a:cubicBezTo>
                              <a:pt x="214" y="185"/>
                              <a:pt x="213" y="186"/>
                              <a:pt x="213" y="188"/>
                            </a:cubicBezTo>
                            <a:cubicBezTo>
                              <a:pt x="212" y="191"/>
                              <a:pt x="213" y="193"/>
                              <a:pt x="212" y="194"/>
                            </a:cubicBezTo>
                            <a:cubicBezTo>
                              <a:pt x="212" y="194"/>
                              <a:pt x="211" y="194"/>
                              <a:pt x="211" y="194"/>
                            </a:cubicBezTo>
                            <a:cubicBezTo>
                              <a:pt x="211" y="195"/>
                              <a:pt x="211" y="196"/>
                              <a:pt x="211" y="196"/>
                            </a:cubicBezTo>
                            <a:cubicBezTo>
                              <a:pt x="210" y="197"/>
                              <a:pt x="209" y="196"/>
                              <a:pt x="208" y="197"/>
                            </a:cubicBezTo>
                            <a:cubicBezTo>
                              <a:pt x="208" y="197"/>
                              <a:pt x="208" y="198"/>
                              <a:pt x="207" y="198"/>
                            </a:cubicBezTo>
                            <a:cubicBezTo>
                              <a:pt x="206" y="196"/>
                              <a:pt x="205" y="195"/>
                              <a:pt x="204" y="192"/>
                            </a:cubicBezTo>
                            <a:cubicBezTo>
                              <a:pt x="204" y="192"/>
                              <a:pt x="203" y="192"/>
                              <a:pt x="203" y="191"/>
                            </a:cubicBezTo>
                            <a:cubicBezTo>
                              <a:pt x="203" y="191"/>
                              <a:pt x="203" y="191"/>
                              <a:pt x="202" y="191"/>
                            </a:cubicBezTo>
                            <a:cubicBezTo>
                              <a:pt x="202" y="189"/>
                              <a:pt x="203" y="189"/>
                              <a:pt x="203" y="188"/>
                            </a:cubicBezTo>
                            <a:cubicBezTo>
                              <a:pt x="203" y="187"/>
                              <a:pt x="202" y="187"/>
                              <a:pt x="201" y="186"/>
                            </a:cubicBezTo>
                            <a:cubicBezTo>
                              <a:pt x="201" y="185"/>
                              <a:pt x="201" y="185"/>
                              <a:pt x="200" y="184"/>
                            </a:cubicBezTo>
                            <a:cubicBezTo>
                              <a:pt x="200" y="183"/>
                              <a:pt x="199" y="182"/>
                              <a:pt x="199" y="181"/>
                            </a:cubicBezTo>
                            <a:cubicBezTo>
                              <a:pt x="198" y="180"/>
                              <a:pt x="198" y="177"/>
                              <a:pt x="198" y="174"/>
                            </a:cubicBezTo>
                            <a:cubicBezTo>
                              <a:pt x="198" y="172"/>
                              <a:pt x="197" y="169"/>
                              <a:pt x="197" y="167"/>
                            </a:cubicBezTo>
                            <a:cubicBezTo>
                              <a:pt x="196" y="168"/>
                              <a:pt x="194" y="170"/>
                              <a:pt x="196" y="170"/>
                            </a:cubicBezTo>
                            <a:cubicBezTo>
                              <a:pt x="195" y="171"/>
                              <a:pt x="193" y="170"/>
                              <a:pt x="193" y="170"/>
                            </a:cubicBezTo>
                            <a:cubicBezTo>
                              <a:pt x="193" y="170"/>
                              <a:pt x="192" y="170"/>
                              <a:pt x="192" y="170"/>
                            </a:cubicBezTo>
                            <a:cubicBezTo>
                              <a:pt x="191" y="170"/>
                              <a:pt x="191" y="168"/>
                              <a:pt x="190" y="168"/>
                            </a:cubicBezTo>
                            <a:cubicBezTo>
                              <a:pt x="190" y="168"/>
                              <a:pt x="190" y="167"/>
                              <a:pt x="191" y="167"/>
                            </a:cubicBezTo>
                            <a:cubicBezTo>
                              <a:pt x="190" y="167"/>
                              <a:pt x="191" y="167"/>
                              <a:pt x="191" y="166"/>
                            </a:cubicBezTo>
                            <a:cubicBezTo>
                              <a:pt x="191" y="165"/>
                              <a:pt x="189" y="166"/>
                              <a:pt x="189" y="165"/>
                            </a:cubicBezTo>
                            <a:cubicBezTo>
                              <a:pt x="188" y="165"/>
                              <a:pt x="187" y="163"/>
                              <a:pt x="187" y="164"/>
                            </a:cubicBezTo>
                            <a:cubicBezTo>
                              <a:pt x="186" y="164"/>
                              <a:pt x="186" y="162"/>
                              <a:pt x="187" y="163"/>
                            </a:cubicBezTo>
                            <a:cubicBezTo>
                              <a:pt x="186" y="162"/>
                              <a:pt x="185" y="162"/>
                              <a:pt x="185" y="161"/>
                            </a:cubicBezTo>
                            <a:cubicBezTo>
                              <a:pt x="185" y="161"/>
                              <a:pt x="184" y="161"/>
                              <a:pt x="183" y="161"/>
                            </a:cubicBezTo>
                            <a:cubicBezTo>
                              <a:pt x="183" y="161"/>
                              <a:pt x="183" y="160"/>
                              <a:pt x="183" y="160"/>
                            </a:cubicBezTo>
                            <a:cubicBezTo>
                              <a:pt x="182" y="160"/>
                              <a:pt x="181" y="160"/>
                              <a:pt x="180" y="160"/>
                            </a:cubicBezTo>
                            <a:cubicBezTo>
                              <a:pt x="180" y="160"/>
                              <a:pt x="179" y="161"/>
                              <a:pt x="179" y="160"/>
                            </a:cubicBezTo>
                            <a:cubicBezTo>
                              <a:pt x="178" y="160"/>
                              <a:pt x="178" y="160"/>
                              <a:pt x="178" y="161"/>
                            </a:cubicBezTo>
                            <a:cubicBezTo>
                              <a:pt x="173" y="161"/>
                              <a:pt x="169" y="161"/>
                              <a:pt x="165" y="160"/>
                            </a:cubicBezTo>
                            <a:cubicBezTo>
                              <a:pt x="165" y="159"/>
                              <a:pt x="164" y="159"/>
                              <a:pt x="164" y="158"/>
                            </a:cubicBezTo>
                            <a:cubicBezTo>
                              <a:pt x="164" y="157"/>
                              <a:pt x="162" y="159"/>
                              <a:pt x="163" y="157"/>
                            </a:cubicBezTo>
                            <a:cubicBezTo>
                              <a:pt x="162" y="157"/>
                              <a:pt x="162" y="157"/>
                              <a:pt x="162" y="157"/>
                            </a:cubicBezTo>
                            <a:cubicBezTo>
                              <a:pt x="161" y="157"/>
                              <a:pt x="157" y="157"/>
                              <a:pt x="155" y="156"/>
                            </a:cubicBezTo>
                            <a:cubicBezTo>
                              <a:pt x="154" y="156"/>
                              <a:pt x="154" y="156"/>
                              <a:pt x="154" y="155"/>
                            </a:cubicBezTo>
                            <a:cubicBezTo>
                              <a:pt x="152" y="156"/>
                              <a:pt x="152" y="153"/>
                              <a:pt x="150" y="154"/>
                            </a:cubicBezTo>
                            <a:cubicBezTo>
                              <a:pt x="150" y="152"/>
                              <a:pt x="149" y="150"/>
                              <a:pt x="148" y="149"/>
                            </a:cubicBezTo>
                            <a:cubicBezTo>
                              <a:pt x="143" y="148"/>
                              <a:pt x="144" y="150"/>
                              <a:pt x="144" y="153"/>
                            </a:cubicBezTo>
                            <a:cubicBezTo>
                              <a:pt x="144" y="154"/>
                              <a:pt x="146" y="155"/>
                              <a:pt x="148" y="157"/>
                            </a:cubicBezTo>
                            <a:cubicBezTo>
                              <a:pt x="148" y="157"/>
                              <a:pt x="149" y="160"/>
                              <a:pt x="150" y="159"/>
                            </a:cubicBezTo>
                            <a:cubicBezTo>
                              <a:pt x="150" y="161"/>
                              <a:pt x="151" y="161"/>
                              <a:pt x="151" y="162"/>
                            </a:cubicBezTo>
                            <a:cubicBezTo>
                              <a:pt x="152" y="162"/>
                              <a:pt x="155" y="162"/>
                              <a:pt x="153" y="163"/>
                            </a:cubicBezTo>
                            <a:cubicBezTo>
                              <a:pt x="155" y="164"/>
                              <a:pt x="154" y="162"/>
                              <a:pt x="155" y="162"/>
                            </a:cubicBezTo>
                            <a:cubicBezTo>
                              <a:pt x="155" y="162"/>
                              <a:pt x="157" y="162"/>
                              <a:pt x="157" y="161"/>
                            </a:cubicBezTo>
                            <a:cubicBezTo>
                              <a:pt x="157" y="160"/>
                              <a:pt x="157" y="161"/>
                              <a:pt x="158" y="160"/>
                            </a:cubicBezTo>
                            <a:cubicBezTo>
                              <a:pt x="158" y="160"/>
                              <a:pt x="158" y="160"/>
                              <a:pt x="158" y="159"/>
                            </a:cubicBezTo>
                            <a:cubicBezTo>
                              <a:pt x="159" y="159"/>
                              <a:pt x="160" y="159"/>
                              <a:pt x="161" y="159"/>
                            </a:cubicBezTo>
                            <a:cubicBezTo>
                              <a:pt x="162" y="159"/>
                              <a:pt x="161" y="160"/>
                              <a:pt x="161" y="160"/>
                            </a:cubicBezTo>
                            <a:cubicBezTo>
                              <a:pt x="161" y="160"/>
                              <a:pt x="162" y="160"/>
                              <a:pt x="162" y="160"/>
                            </a:cubicBezTo>
                            <a:cubicBezTo>
                              <a:pt x="162" y="161"/>
                              <a:pt x="162" y="162"/>
                              <a:pt x="163" y="162"/>
                            </a:cubicBezTo>
                            <a:cubicBezTo>
                              <a:pt x="162" y="163"/>
                              <a:pt x="164" y="163"/>
                              <a:pt x="164" y="164"/>
                            </a:cubicBezTo>
                            <a:cubicBezTo>
                              <a:pt x="164" y="165"/>
                              <a:pt x="165" y="164"/>
                              <a:pt x="166" y="165"/>
                            </a:cubicBezTo>
                            <a:cubicBezTo>
                              <a:pt x="167" y="165"/>
                              <a:pt x="167" y="166"/>
                              <a:pt x="168" y="166"/>
                            </a:cubicBezTo>
                            <a:cubicBezTo>
                              <a:pt x="167" y="168"/>
                              <a:pt x="168" y="169"/>
                              <a:pt x="168" y="171"/>
                            </a:cubicBezTo>
                            <a:cubicBezTo>
                              <a:pt x="166" y="171"/>
                              <a:pt x="166" y="171"/>
                              <a:pt x="166" y="171"/>
                            </a:cubicBezTo>
                            <a:cubicBezTo>
                              <a:pt x="167" y="173"/>
                              <a:pt x="165" y="172"/>
                              <a:pt x="165" y="174"/>
                            </a:cubicBezTo>
                            <a:cubicBezTo>
                              <a:pt x="164" y="174"/>
                              <a:pt x="164" y="174"/>
                              <a:pt x="164" y="175"/>
                            </a:cubicBezTo>
                            <a:cubicBezTo>
                              <a:pt x="161" y="175"/>
                              <a:pt x="161" y="175"/>
                              <a:pt x="161" y="175"/>
                            </a:cubicBezTo>
                            <a:cubicBezTo>
                              <a:pt x="161" y="175"/>
                              <a:pt x="161" y="176"/>
                              <a:pt x="161" y="176"/>
                            </a:cubicBezTo>
                            <a:cubicBezTo>
                              <a:pt x="161" y="177"/>
                              <a:pt x="160" y="176"/>
                              <a:pt x="160" y="176"/>
                            </a:cubicBezTo>
                            <a:cubicBezTo>
                              <a:pt x="160" y="177"/>
                              <a:pt x="160" y="178"/>
                              <a:pt x="160" y="178"/>
                            </a:cubicBezTo>
                            <a:cubicBezTo>
                              <a:pt x="159" y="178"/>
                              <a:pt x="158" y="178"/>
                              <a:pt x="158" y="179"/>
                            </a:cubicBezTo>
                            <a:cubicBezTo>
                              <a:pt x="157" y="179"/>
                              <a:pt x="157" y="179"/>
                              <a:pt x="156" y="180"/>
                            </a:cubicBezTo>
                            <a:cubicBezTo>
                              <a:pt x="155" y="180"/>
                              <a:pt x="155" y="180"/>
                              <a:pt x="154" y="181"/>
                            </a:cubicBezTo>
                            <a:cubicBezTo>
                              <a:pt x="153" y="181"/>
                              <a:pt x="151" y="182"/>
                              <a:pt x="151" y="183"/>
                            </a:cubicBezTo>
                            <a:cubicBezTo>
                              <a:pt x="150" y="184"/>
                              <a:pt x="149" y="183"/>
                              <a:pt x="149" y="183"/>
                            </a:cubicBezTo>
                            <a:cubicBezTo>
                              <a:pt x="148" y="184"/>
                              <a:pt x="149" y="184"/>
                              <a:pt x="148" y="184"/>
                            </a:cubicBezTo>
                            <a:cubicBezTo>
                              <a:pt x="148" y="185"/>
                              <a:pt x="147" y="184"/>
                              <a:pt x="147" y="184"/>
                            </a:cubicBezTo>
                            <a:cubicBezTo>
                              <a:pt x="147" y="184"/>
                              <a:pt x="145" y="185"/>
                              <a:pt x="145" y="185"/>
                            </a:cubicBezTo>
                            <a:cubicBezTo>
                              <a:pt x="145" y="186"/>
                              <a:pt x="140" y="185"/>
                              <a:pt x="139" y="187"/>
                            </a:cubicBezTo>
                            <a:cubicBezTo>
                              <a:pt x="137" y="187"/>
                              <a:pt x="140" y="188"/>
                              <a:pt x="137" y="188"/>
                            </a:cubicBezTo>
                            <a:cubicBezTo>
                              <a:pt x="137" y="188"/>
                              <a:pt x="137" y="188"/>
                              <a:pt x="136" y="188"/>
                            </a:cubicBezTo>
                            <a:cubicBezTo>
                              <a:pt x="136" y="188"/>
                              <a:pt x="136" y="189"/>
                              <a:pt x="135" y="189"/>
                            </a:cubicBezTo>
                            <a:cubicBezTo>
                              <a:pt x="135" y="188"/>
                              <a:pt x="134" y="188"/>
                              <a:pt x="134" y="188"/>
                            </a:cubicBezTo>
                            <a:cubicBezTo>
                              <a:pt x="133" y="187"/>
                              <a:pt x="134" y="185"/>
                              <a:pt x="133" y="186"/>
                            </a:cubicBezTo>
                            <a:cubicBezTo>
                              <a:pt x="132" y="185"/>
                              <a:pt x="133" y="185"/>
                              <a:pt x="133" y="184"/>
                            </a:cubicBezTo>
                            <a:cubicBezTo>
                              <a:pt x="133" y="183"/>
                              <a:pt x="132" y="183"/>
                              <a:pt x="133" y="183"/>
                            </a:cubicBezTo>
                            <a:cubicBezTo>
                              <a:pt x="132" y="182"/>
                              <a:pt x="132" y="182"/>
                              <a:pt x="131" y="182"/>
                            </a:cubicBezTo>
                            <a:cubicBezTo>
                              <a:pt x="132" y="180"/>
                              <a:pt x="130" y="179"/>
                              <a:pt x="131" y="179"/>
                            </a:cubicBezTo>
                            <a:cubicBezTo>
                              <a:pt x="131" y="178"/>
                              <a:pt x="130" y="178"/>
                              <a:pt x="130" y="178"/>
                            </a:cubicBezTo>
                            <a:cubicBezTo>
                              <a:pt x="130" y="178"/>
                              <a:pt x="130" y="176"/>
                              <a:pt x="130" y="176"/>
                            </a:cubicBezTo>
                            <a:cubicBezTo>
                              <a:pt x="130" y="176"/>
                              <a:pt x="129" y="176"/>
                              <a:pt x="129" y="175"/>
                            </a:cubicBezTo>
                            <a:cubicBezTo>
                              <a:pt x="129" y="175"/>
                              <a:pt x="129" y="175"/>
                              <a:pt x="128" y="175"/>
                            </a:cubicBezTo>
                            <a:cubicBezTo>
                              <a:pt x="128" y="175"/>
                              <a:pt x="128" y="173"/>
                              <a:pt x="127" y="173"/>
                            </a:cubicBezTo>
                            <a:cubicBezTo>
                              <a:pt x="127" y="173"/>
                              <a:pt x="127" y="174"/>
                              <a:pt x="127" y="174"/>
                            </a:cubicBezTo>
                            <a:cubicBezTo>
                              <a:pt x="126" y="173"/>
                              <a:pt x="126" y="171"/>
                              <a:pt x="125" y="171"/>
                            </a:cubicBezTo>
                            <a:cubicBezTo>
                              <a:pt x="126" y="169"/>
                              <a:pt x="123" y="168"/>
                              <a:pt x="124" y="166"/>
                            </a:cubicBezTo>
                            <a:cubicBezTo>
                              <a:pt x="123" y="165"/>
                              <a:pt x="123" y="165"/>
                              <a:pt x="123" y="165"/>
                            </a:cubicBezTo>
                            <a:cubicBezTo>
                              <a:pt x="122" y="164"/>
                              <a:pt x="121" y="164"/>
                              <a:pt x="120" y="164"/>
                            </a:cubicBezTo>
                            <a:cubicBezTo>
                              <a:pt x="121" y="163"/>
                              <a:pt x="121" y="163"/>
                              <a:pt x="120" y="163"/>
                            </a:cubicBezTo>
                            <a:cubicBezTo>
                              <a:pt x="121" y="162"/>
                              <a:pt x="120" y="161"/>
                              <a:pt x="120" y="160"/>
                            </a:cubicBezTo>
                            <a:cubicBezTo>
                              <a:pt x="120" y="160"/>
                              <a:pt x="120" y="159"/>
                              <a:pt x="120" y="159"/>
                            </a:cubicBezTo>
                            <a:cubicBezTo>
                              <a:pt x="120" y="159"/>
                              <a:pt x="119" y="159"/>
                              <a:pt x="119" y="159"/>
                            </a:cubicBezTo>
                            <a:cubicBezTo>
                              <a:pt x="119" y="158"/>
                              <a:pt x="120" y="158"/>
                              <a:pt x="119" y="157"/>
                            </a:cubicBezTo>
                            <a:cubicBezTo>
                              <a:pt x="119" y="156"/>
                              <a:pt x="118" y="159"/>
                              <a:pt x="118" y="157"/>
                            </a:cubicBezTo>
                            <a:cubicBezTo>
                              <a:pt x="118" y="155"/>
                              <a:pt x="117" y="153"/>
                              <a:pt x="115" y="151"/>
                            </a:cubicBezTo>
                            <a:cubicBezTo>
                              <a:pt x="113" y="153"/>
                              <a:pt x="114" y="153"/>
                              <a:pt x="113" y="155"/>
                            </a:cubicBezTo>
                            <a:cubicBezTo>
                              <a:pt x="112" y="155"/>
                              <a:pt x="113" y="154"/>
                              <a:pt x="112" y="154"/>
                            </a:cubicBezTo>
                            <a:cubicBezTo>
                              <a:pt x="111" y="154"/>
                              <a:pt x="111" y="153"/>
                              <a:pt x="110" y="153"/>
                            </a:cubicBezTo>
                            <a:cubicBezTo>
                              <a:pt x="111" y="154"/>
                              <a:pt x="111" y="156"/>
                              <a:pt x="112" y="156"/>
                            </a:cubicBezTo>
                            <a:cubicBezTo>
                              <a:pt x="112" y="158"/>
                              <a:pt x="113" y="159"/>
                              <a:pt x="113" y="161"/>
                            </a:cubicBezTo>
                            <a:cubicBezTo>
                              <a:pt x="114" y="161"/>
                              <a:pt x="113" y="162"/>
                              <a:pt x="113" y="162"/>
                            </a:cubicBezTo>
                            <a:cubicBezTo>
                              <a:pt x="114" y="163"/>
                              <a:pt x="114" y="165"/>
                              <a:pt x="115" y="166"/>
                            </a:cubicBezTo>
                            <a:cubicBezTo>
                              <a:pt x="117" y="166"/>
                              <a:pt x="117" y="166"/>
                              <a:pt x="117" y="166"/>
                            </a:cubicBezTo>
                            <a:cubicBezTo>
                              <a:pt x="117" y="167"/>
                              <a:pt x="117" y="167"/>
                              <a:pt x="117" y="168"/>
                            </a:cubicBezTo>
                            <a:cubicBezTo>
                              <a:pt x="117" y="168"/>
                              <a:pt x="118" y="168"/>
                              <a:pt x="118" y="167"/>
                            </a:cubicBezTo>
                            <a:cubicBezTo>
                              <a:pt x="119" y="168"/>
                              <a:pt x="118" y="169"/>
                              <a:pt x="119" y="170"/>
                            </a:cubicBezTo>
                            <a:cubicBezTo>
                              <a:pt x="119" y="170"/>
                              <a:pt x="120" y="170"/>
                              <a:pt x="120" y="171"/>
                            </a:cubicBezTo>
                            <a:cubicBezTo>
                              <a:pt x="120" y="171"/>
                              <a:pt x="120" y="172"/>
                              <a:pt x="120" y="172"/>
                            </a:cubicBezTo>
                            <a:cubicBezTo>
                              <a:pt x="120" y="172"/>
                              <a:pt x="120" y="172"/>
                              <a:pt x="120" y="172"/>
                            </a:cubicBezTo>
                            <a:cubicBezTo>
                              <a:pt x="121" y="172"/>
                              <a:pt x="120" y="173"/>
                              <a:pt x="120" y="173"/>
                            </a:cubicBezTo>
                            <a:cubicBezTo>
                              <a:pt x="120" y="173"/>
                              <a:pt x="121" y="173"/>
                              <a:pt x="121" y="174"/>
                            </a:cubicBezTo>
                            <a:cubicBezTo>
                              <a:pt x="121" y="174"/>
                              <a:pt x="121" y="175"/>
                              <a:pt x="121" y="175"/>
                            </a:cubicBezTo>
                            <a:cubicBezTo>
                              <a:pt x="121" y="175"/>
                              <a:pt x="121" y="175"/>
                              <a:pt x="121" y="175"/>
                            </a:cubicBezTo>
                            <a:cubicBezTo>
                              <a:pt x="122" y="176"/>
                              <a:pt x="121" y="177"/>
                              <a:pt x="123" y="177"/>
                            </a:cubicBezTo>
                            <a:cubicBezTo>
                              <a:pt x="123" y="178"/>
                              <a:pt x="122" y="179"/>
                              <a:pt x="123" y="180"/>
                            </a:cubicBezTo>
                            <a:cubicBezTo>
                              <a:pt x="123" y="181"/>
                              <a:pt x="124" y="181"/>
                              <a:pt x="124" y="181"/>
                            </a:cubicBezTo>
                            <a:cubicBezTo>
                              <a:pt x="124" y="182"/>
                              <a:pt x="124" y="182"/>
                              <a:pt x="125" y="183"/>
                            </a:cubicBezTo>
                            <a:cubicBezTo>
                              <a:pt x="125" y="183"/>
                              <a:pt x="126" y="183"/>
                              <a:pt x="126" y="183"/>
                            </a:cubicBezTo>
                            <a:cubicBezTo>
                              <a:pt x="126" y="184"/>
                              <a:pt x="125" y="185"/>
                              <a:pt x="126" y="185"/>
                            </a:cubicBezTo>
                            <a:cubicBezTo>
                              <a:pt x="127" y="185"/>
                              <a:pt x="127" y="186"/>
                              <a:pt x="127" y="187"/>
                            </a:cubicBezTo>
                            <a:cubicBezTo>
                              <a:pt x="129" y="186"/>
                              <a:pt x="128" y="188"/>
                              <a:pt x="131" y="188"/>
                            </a:cubicBezTo>
                            <a:cubicBezTo>
                              <a:pt x="131" y="189"/>
                              <a:pt x="132" y="190"/>
                              <a:pt x="132" y="191"/>
                            </a:cubicBezTo>
                            <a:cubicBezTo>
                              <a:pt x="134" y="195"/>
                              <a:pt x="140" y="193"/>
                              <a:pt x="144" y="193"/>
                            </a:cubicBezTo>
                            <a:cubicBezTo>
                              <a:pt x="145" y="193"/>
                              <a:pt x="145" y="192"/>
                              <a:pt x="145" y="192"/>
                            </a:cubicBezTo>
                            <a:cubicBezTo>
                              <a:pt x="146" y="191"/>
                              <a:pt x="149" y="193"/>
                              <a:pt x="148" y="191"/>
                            </a:cubicBezTo>
                            <a:cubicBezTo>
                              <a:pt x="149" y="191"/>
                              <a:pt x="149" y="192"/>
                              <a:pt x="149" y="194"/>
                            </a:cubicBezTo>
                            <a:cubicBezTo>
                              <a:pt x="149" y="194"/>
                              <a:pt x="148" y="194"/>
                              <a:pt x="148" y="194"/>
                            </a:cubicBezTo>
                            <a:cubicBezTo>
                              <a:pt x="148" y="195"/>
                              <a:pt x="148" y="196"/>
                              <a:pt x="148" y="197"/>
                            </a:cubicBezTo>
                            <a:cubicBezTo>
                              <a:pt x="148" y="197"/>
                              <a:pt x="147" y="197"/>
                              <a:pt x="147" y="197"/>
                            </a:cubicBezTo>
                            <a:cubicBezTo>
                              <a:pt x="147" y="197"/>
                              <a:pt x="147" y="200"/>
                              <a:pt x="147" y="200"/>
                            </a:cubicBezTo>
                            <a:cubicBezTo>
                              <a:pt x="146" y="201"/>
                              <a:pt x="145" y="201"/>
                              <a:pt x="145" y="203"/>
                            </a:cubicBezTo>
                            <a:cubicBezTo>
                              <a:pt x="144" y="203"/>
                              <a:pt x="145" y="206"/>
                              <a:pt x="143" y="206"/>
                            </a:cubicBezTo>
                            <a:cubicBezTo>
                              <a:pt x="143" y="207"/>
                              <a:pt x="142" y="208"/>
                              <a:pt x="142" y="209"/>
                            </a:cubicBezTo>
                            <a:cubicBezTo>
                              <a:pt x="140" y="208"/>
                              <a:pt x="141" y="211"/>
                              <a:pt x="140" y="211"/>
                            </a:cubicBezTo>
                            <a:cubicBezTo>
                              <a:pt x="140" y="212"/>
                              <a:pt x="140" y="212"/>
                              <a:pt x="140" y="212"/>
                            </a:cubicBezTo>
                            <a:cubicBezTo>
                              <a:pt x="139" y="212"/>
                              <a:pt x="139" y="211"/>
                              <a:pt x="139" y="212"/>
                            </a:cubicBezTo>
                            <a:cubicBezTo>
                              <a:pt x="137" y="212"/>
                              <a:pt x="138" y="213"/>
                              <a:pt x="136" y="213"/>
                            </a:cubicBezTo>
                            <a:cubicBezTo>
                              <a:pt x="136" y="213"/>
                              <a:pt x="135" y="214"/>
                              <a:pt x="135" y="214"/>
                            </a:cubicBezTo>
                            <a:cubicBezTo>
                              <a:pt x="135" y="214"/>
                              <a:pt x="135" y="214"/>
                              <a:pt x="135" y="214"/>
                            </a:cubicBezTo>
                            <a:cubicBezTo>
                              <a:pt x="134" y="215"/>
                              <a:pt x="133" y="215"/>
                              <a:pt x="133" y="215"/>
                            </a:cubicBezTo>
                            <a:cubicBezTo>
                              <a:pt x="131" y="216"/>
                              <a:pt x="131" y="218"/>
                              <a:pt x="129" y="218"/>
                            </a:cubicBezTo>
                            <a:cubicBezTo>
                              <a:pt x="129" y="220"/>
                              <a:pt x="128" y="219"/>
                              <a:pt x="128" y="221"/>
                            </a:cubicBezTo>
                            <a:cubicBezTo>
                              <a:pt x="128" y="221"/>
                              <a:pt x="128" y="221"/>
                              <a:pt x="127" y="221"/>
                            </a:cubicBezTo>
                            <a:cubicBezTo>
                              <a:pt x="127" y="221"/>
                              <a:pt x="126" y="222"/>
                              <a:pt x="126" y="222"/>
                            </a:cubicBezTo>
                            <a:cubicBezTo>
                              <a:pt x="127" y="223"/>
                              <a:pt x="126" y="222"/>
                              <a:pt x="126" y="224"/>
                            </a:cubicBezTo>
                            <a:cubicBezTo>
                              <a:pt x="126" y="225"/>
                              <a:pt x="125" y="224"/>
                              <a:pt x="125" y="224"/>
                            </a:cubicBezTo>
                            <a:cubicBezTo>
                              <a:pt x="125" y="225"/>
                              <a:pt x="125" y="225"/>
                              <a:pt x="125" y="226"/>
                            </a:cubicBezTo>
                            <a:cubicBezTo>
                              <a:pt x="125" y="226"/>
                              <a:pt x="123" y="230"/>
                              <a:pt x="124" y="231"/>
                            </a:cubicBezTo>
                            <a:cubicBezTo>
                              <a:pt x="124" y="232"/>
                              <a:pt x="124" y="233"/>
                              <a:pt x="125" y="234"/>
                            </a:cubicBezTo>
                            <a:cubicBezTo>
                              <a:pt x="125" y="235"/>
                              <a:pt x="124" y="236"/>
                              <a:pt x="125" y="237"/>
                            </a:cubicBezTo>
                            <a:cubicBezTo>
                              <a:pt x="125" y="237"/>
                              <a:pt x="125" y="239"/>
                              <a:pt x="126" y="239"/>
                            </a:cubicBezTo>
                            <a:cubicBezTo>
                              <a:pt x="127" y="239"/>
                              <a:pt x="124" y="241"/>
                              <a:pt x="127" y="242"/>
                            </a:cubicBezTo>
                            <a:cubicBezTo>
                              <a:pt x="126" y="244"/>
                              <a:pt x="127" y="246"/>
                              <a:pt x="127" y="248"/>
                            </a:cubicBezTo>
                            <a:cubicBezTo>
                              <a:pt x="127" y="250"/>
                              <a:pt x="125" y="251"/>
                              <a:pt x="125" y="253"/>
                            </a:cubicBezTo>
                            <a:cubicBezTo>
                              <a:pt x="124" y="253"/>
                              <a:pt x="122" y="254"/>
                              <a:pt x="121" y="255"/>
                            </a:cubicBezTo>
                            <a:cubicBezTo>
                              <a:pt x="121" y="255"/>
                              <a:pt x="121" y="255"/>
                              <a:pt x="121" y="255"/>
                            </a:cubicBezTo>
                            <a:cubicBezTo>
                              <a:pt x="121" y="256"/>
                              <a:pt x="120" y="256"/>
                              <a:pt x="120" y="256"/>
                            </a:cubicBezTo>
                            <a:cubicBezTo>
                              <a:pt x="119" y="256"/>
                              <a:pt x="120" y="257"/>
                              <a:pt x="119" y="257"/>
                            </a:cubicBezTo>
                            <a:cubicBezTo>
                              <a:pt x="119" y="257"/>
                              <a:pt x="118" y="256"/>
                              <a:pt x="118" y="257"/>
                            </a:cubicBezTo>
                            <a:cubicBezTo>
                              <a:pt x="118" y="258"/>
                              <a:pt x="118" y="257"/>
                              <a:pt x="117" y="258"/>
                            </a:cubicBezTo>
                            <a:cubicBezTo>
                              <a:pt x="117" y="258"/>
                              <a:pt x="116" y="259"/>
                              <a:pt x="115" y="259"/>
                            </a:cubicBezTo>
                            <a:cubicBezTo>
                              <a:pt x="114" y="262"/>
                              <a:pt x="115" y="267"/>
                              <a:pt x="116" y="271"/>
                            </a:cubicBezTo>
                            <a:cubicBezTo>
                              <a:pt x="115" y="271"/>
                              <a:pt x="115" y="272"/>
                              <a:pt x="115" y="271"/>
                            </a:cubicBezTo>
                            <a:cubicBezTo>
                              <a:pt x="114" y="271"/>
                              <a:pt x="114" y="272"/>
                              <a:pt x="114" y="272"/>
                            </a:cubicBezTo>
                            <a:cubicBezTo>
                              <a:pt x="113" y="272"/>
                              <a:pt x="112" y="272"/>
                              <a:pt x="112" y="272"/>
                            </a:cubicBezTo>
                            <a:cubicBezTo>
                              <a:pt x="112" y="273"/>
                              <a:pt x="110" y="273"/>
                              <a:pt x="110" y="274"/>
                            </a:cubicBezTo>
                            <a:cubicBezTo>
                              <a:pt x="110" y="277"/>
                              <a:pt x="110" y="277"/>
                              <a:pt x="110" y="277"/>
                            </a:cubicBezTo>
                            <a:cubicBezTo>
                              <a:pt x="109" y="277"/>
                              <a:pt x="109" y="279"/>
                              <a:pt x="109" y="280"/>
                            </a:cubicBezTo>
                            <a:cubicBezTo>
                              <a:pt x="109" y="280"/>
                              <a:pt x="108" y="280"/>
                              <a:pt x="108" y="280"/>
                            </a:cubicBezTo>
                            <a:cubicBezTo>
                              <a:pt x="107" y="281"/>
                              <a:pt x="107" y="282"/>
                              <a:pt x="107" y="283"/>
                            </a:cubicBezTo>
                            <a:cubicBezTo>
                              <a:pt x="106" y="283"/>
                              <a:pt x="107" y="284"/>
                              <a:pt x="107" y="284"/>
                            </a:cubicBezTo>
                            <a:cubicBezTo>
                              <a:pt x="106" y="284"/>
                              <a:pt x="106" y="284"/>
                              <a:pt x="105" y="284"/>
                            </a:cubicBezTo>
                            <a:cubicBezTo>
                              <a:pt x="105" y="285"/>
                              <a:pt x="106" y="285"/>
                              <a:pt x="105" y="286"/>
                            </a:cubicBezTo>
                            <a:cubicBezTo>
                              <a:pt x="105" y="286"/>
                              <a:pt x="105" y="286"/>
                              <a:pt x="104" y="286"/>
                            </a:cubicBezTo>
                            <a:cubicBezTo>
                              <a:pt x="104" y="286"/>
                              <a:pt x="105" y="287"/>
                              <a:pt x="104" y="287"/>
                            </a:cubicBezTo>
                            <a:cubicBezTo>
                              <a:pt x="104" y="287"/>
                              <a:pt x="104" y="287"/>
                              <a:pt x="103" y="287"/>
                            </a:cubicBezTo>
                            <a:cubicBezTo>
                              <a:pt x="103" y="287"/>
                              <a:pt x="102" y="288"/>
                              <a:pt x="102" y="288"/>
                            </a:cubicBezTo>
                            <a:cubicBezTo>
                              <a:pt x="102" y="289"/>
                              <a:pt x="102" y="289"/>
                              <a:pt x="101" y="289"/>
                            </a:cubicBezTo>
                            <a:cubicBezTo>
                              <a:pt x="101" y="289"/>
                              <a:pt x="101" y="290"/>
                              <a:pt x="101" y="290"/>
                            </a:cubicBezTo>
                            <a:cubicBezTo>
                              <a:pt x="101" y="290"/>
                              <a:pt x="100" y="290"/>
                              <a:pt x="100" y="290"/>
                            </a:cubicBezTo>
                            <a:cubicBezTo>
                              <a:pt x="100" y="290"/>
                              <a:pt x="99" y="291"/>
                              <a:pt x="99" y="291"/>
                            </a:cubicBezTo>
                            <a:cubicBezTo>
                              <a:pt x="99" y="291"/>
                              <a:pt x="98" y="292"/>
                              <a:pt x="98" y="292"/>
                            </a:cubicBezTo>
                            <a:cubicBezTo>
                              <a:pt x="98" y="292"/>
                              <a:pt x="96" y="293"/>
                              <a:pt x="96" y="293"/>
                            </a:cubicBezTo>
                            <a:cubicBezTo>
                              <a:pt x="96" y="292"/>
                              <a:pt x="96" y="292"/>
                              <a:pt x="95" y="293"/>
                            </a:cubicBezTo>
                            <a:cubicBezTo>
                              <a:pt x="95" y="293"/>
                              <a:pt x="94" y="293"/>
                              <a:pt x="93" y="293"/>
                            </a:cubicBezTo>
                            <a:cubicBezTo>
                              <a:pt x="93" y="293"/>
                              <a:pt x="89" y="295"/>
                              <a:pt x="88" y="293"/>
                            </a:cubicBezTo>
                            <a:cubicBezTo>
                              <a:pt x="88" y="293"/>
                              <a:pt x="88" y="294"/>
                              <a:pt x="88" y="294"/>
                            </a:cubicBezTo>
                            <a:cubicBezTo>
                              <a:pt x="88" y="295"/>
                              <a:pt x="86" y="294"/>
                              <a:pt x="85" y="294"/>
                            </a:cubicBezTo>
                            <a:cubicBezTo>
                              <a:pt x="84" y="294"/>
                              <a:pt x="84" y="295"/>
                              <a:pt x="85" y="295"/>
                            </a:cubicBezTo>
                            <a:cubicBezTo>
                              <a:pt x="84" y="296"/>
                              <a:pt x="81" y="294"/>
                              <a:pt x="80" y="294"/>
                            </a:cubicBezTo>
                            <a:cubicBezTo>
                              <a:pt x="80" y="292"/>
                              <a:pt x="77" y="290"/>
                              <a:pt x="79" y="288"/>
                            </a:cubicBezTo>
                            <a:cubicBezTo>
                              <a:pt x="78" y="287"/>
                              <a:pt x="76" y="286"/>
                              <a:pt x="77" y="284"/>
                            </a:cubicBezTo>
                            <a:cubicBezTo>
                              <a:pt x="75" y="285"/>
                              <a:pt x="76" y="284"/>
                              <a:pt x="76" y="282"/>
                            </a:cubicBezTo>
                            <a:cubicBezTo>
                              <a:pt x="75" y="280"/>
                              <a:pt x="72" y="278"/>
                              <a:pt x="72" y="275"/>
                            </a:cubicBezTo>
                            <a:cubicBezTo>
                              <a:pt x="72" y="274"/>
                              <a:pt x="72" y="276"/>
                              <a:pt x="72" y="276"/>
                            </a:cubicBezTo>
                            <a:cubicBezTo>
                              <a:pt x="71" y="275"/>
                              <a:pt x="72" y="272"/>
                              <a:pt x="71" y="274"/>
                            </a:cubicBezTo>
                            <a:cubicBezTo>
                              <a:pt x="70" y="273"/>
                              <a:pt x="70" y="271"/>
                              <a:pt x="70" y="270"/>
                            </a:cubicBezTo>
                            <a:cubicBezTo>
                              <a:pt x="70" y="268"/>
                              <a:pt x="71" y="267"/>
                              <a:pt x="70" y="265"/>
                            </a:cubicBezTo>
                            <a:cubicBezTo>
                              <a:pt x="70" y="264"/>
                              <a:pt x="68" y="265"/>
                              <a:pt x="68" y="264"/>
                            </a:cubicBezTo>
                            <a:cubicBezTo>
                              <a:pt x="68" y="264"/>
                              <a:pt x="69" y="263"/>
                              <a:pt x="67" y="263"/>
                            </a:cubicBezTo>
                            <a:cubicBezTo>
                              <a:pt x="67" y="263"/>
                              <a:pt x="67" y="262"/>
                              <a:pt x="67" y="262"/>
                            </a:cubicBezTo>
                            <a:cubicBezTo>
                              <a:pt x="67" y="262"/>
                              <a:pt x="66" y="262"/>
                              <a:pt x="66" y="262"/>
                            </a:cubicBezTo>
                            <a:cubicBezTo>
                              <a:pt x="66" y="262"/>
                              <a:pt x="68" y="260"/>
                              <a:pt x="65" y="260"/>
                            </a:cubicBezTo>
                            <a:cubicBezTo>
                              <a:pt x="65" y="259"/>
                              <a:pt x="66" y="259"/>
                              <a:pt x="66" y="258"/>
                            </a:cubicBezTo>
                            <a:cubicBezTo>
                              <a:pt x="65" y="258"/>
                              <a:pt x="66" y="255"/>
                              <a:pt x="64" y="256"/>
                            </a:cubicBezTo>
                            <a:cubicBezTo>
                              <a:pt x="64" y="251"/>
                              <a:pt x="65" y="249"/>
                              <a:pt x="67" y="246"/>
                            </a:cubicBezTo>
                            <a:cubicBezTo>
                              <a:pt x="67" y="246"/>
                              <a:pt x="68" y="244"/>
                              <a:pt x="67" y="244"/>
                            </a:cubicBezTo>
                            <a:cubicBezTo>
                              <a:pt x="66" y="243"/>
                              <a:pt x="68" y="243"/>
                              <a:pt x="68" y="243"/>
                            </a:cubicBezTo>
                            <a:cubicBezTo>
                              <a:pt x="68" y="243"/>
                              <a:pt x="68" y="242"/>
                              <a:pt x="69" y="242"/>
                            </a:cubicBezTo>
                            <a:cubicBezTo>
                              <a:pt x="69" y="241"/>
                              <a:pt x="68" y="236"/>
                              <a:pt x="68" y="238"/>
                            </a:cubicBezTo>
                            <a:cubicBezTo>
                              <a:pt x="67" y="237"/>
                              <a:pt x="67" y="236"/>
                              <a:pt x="67" y="235"/>
                            </a:cubicBezTo>
                            <a:cubicBezTo>
                              <a:pt x="67" y="233"/>
                              <a:pt x="67" y="232"/>
                              <a:pt x="67" y="231"/>
                            </a:cubicBezTo>
                            <a:cubicBezTo>
                              <a:pt x="67" y="230"/>
                              <a:pt x="66" y="231"/>
                              <a:pt x="66" y="230"/>
                            </a:cubicBezTo>
                            <a:cubicBezTo>
                              <a:pt x="66" y="230"/>
                              <a:pt x="67" y="230"/>
                              <a:pt x="67" y="229"/>
                            </a:cubicBezTo>
                            <a:cubicBezTo>
                              <a:pt x="67" y="229"/>
                              <a:pt x="66" y="229"/>
                              <a:pt x="66" y="229"/>
                            </a:cubicBezTo>
                            <a:cubicBezTo>
                              <a:pt x="66" y="228"/>
                              <a:pt x="65" y="228"/>
                              <a:pt x="65" y="227"/>
                            </a:cubicBezTo>
                            <a:cubicBezTo>
                              <a:pt x="65" y="227"/>
                              <a:pt x="65" y="226"/>
                              <a:pt x="65" y="226"/>
                            </a:cubicBezTo>
                            <a:cubicBezTo>
                              <a:pt x="65" y="226"/>
                              <a:pt x="63" y="226"/>
                              <a:pt x="64" y="226"/>
                            </a:cubicBezTo>
                            <a:cubicBezTo>
                              <a:pt x="64" y="226"/>
                              <a:pt x="64" y="226"/>
                              <a:pt x="64" y="226"/>
                            </a:cubicBezTo>
                            <a:cubicBezTo>
                              <a:pt x="64" y="225"/>
                              <a:pt x="63" y="224"/>
                              <a:pt x="62" y="223"/>
                            </a:cubicBezTo>
                            <a:cubicBezTo>
                              <a:pt x="61" y="223"/>
                              <a:pt x="62" y="223"/>
                              <a:pt x="61" y="223"/>
                            </a:cubicBezTo>
                            <a:cubicBezTo>
                              <a:pt x="61" y="223"/>
                              <a:pt x="61" y="221"/>
                              <a:pt x="60" y="222"/>
                            </a:cubicBezTo>
                            <a:cubicBezTo>
                              <a:pt x="59" y="217"/>
                              <a:pt x="60" y="213"/>
                              <a:pt x="60" y="208"/>
                            </a:cubicBezTo>
                            <a:cubicBezTo>
                              <a:pt x="59" y="207"/>
                              <a:pt x="58" y="209"/>
                              <a:pt x="59" y="207"/>
                            </a:cubicBezTo>
                            <a:cubicBezTo>
                              <a:pt x="55" y="207"/>
                              <a:pt x="53" y="207"/>
                              <a:pt x="51" y="206"/>
                            </a:cubicBezTo>
                            <a:cubicBezTo>
                              <a:pt x="52" y="203"/>
                              <a:pt x="49" y="206"/>
                              <a:pt x="50" y="203"/>
                            </a:cubicBezTo>
                            <a:cubicBezTo>
                              <a:pt x="48" y="202"/>
                              <a:pt x="47" y="202"/>
                              <a:pt x="44" y="203"/>
                            </a:cubicBezTo>
                            <a:cubicBezTo>
                              <a:pt x="44" y="203"/>
                              <a:pt x="43" y="203"/>
                              <a:pt x="42" y="203"/>
                            </a:cubicBezTo>
                            <a:cubicBezTo>
                              <a:pt x="42" y="203"/>
                              <a:pt x="40" y="204"/>
                              <a:pt x="39" y="204"/>
                            </a:cubicBezTo>
                            <a:cubicBezTo>
                              <a:pt x="40" y="205"/>
                              <a:pt x="40" y="204"/>
                              <a:pt x="38" y="205"/>
                            </a:cubicBezTo>
                            <a:cubicBezTo>
                              <a:pt x="36" y="205"/>
                              <a:pt x="35" y="206"/>
                              <a:pt x="32" y="206"/>
                            </a:cubicBezTo>
                            <a:cubicBezTo>
                              <a:pt x="31" y="206"/>
                              <a:pt x="31" y="205"/>
                              <a:pt x="30" y="205"/>
                            </a:cubicBezTo>
                            <a:cubicBezTo>
                              <a:pt x="27" y="205"/>
                              <a:pt x="23" y="207"/>
                              <a:pt x="20" y="206"/>
                            </a:cubicBezTo>
                            <a:cubicBezTo>
                              <a:pt x="20" y="205"/>
                              <a:pt x="18" y="205"/>
                              <a:pt x="17" y="205"/>
                            </a:cubicBezTo>
                            <a:cubicBezTo>
                              <a:pt x="17" y="205"/>
                              <a:pt x="18" y="204"/>
                              <a:pt x="17" y="204"/>
                            </a:cubicBezTo>
                            <a:cubicBezTo>
                              <a:pt x="17" y="203"/>
                              <a:pt x="16" y="204"/>
                              <a:pt x="16" y="204"/>
                            </a:cubicBezTo>
                            <a:cubicBezTo>
                              <a:pt x="16" y="204"/>
                              <a:pt x="16" y="203"/>
                              <a:pt x="16" y="203"/>
                            </a:cubicBezTo>
                            <a:cubicBezTo>
                              <a:pt x="15" y="202"/>
                              <a:pt x="15" y="203"/>
                              <a:pt x="15" y="202"/>
                            </a:cubicBezTo>
                            <a:cubicBezTo>
                              <a:pt x="15" y="202"/>
                              <a:pt x="14" y="201"/>
                              <a:pt x="14" y="201"/>
                            </a:cubicBezTo>
                            <a:cubicBezTo>
                              <a:pt x="13" y="201"/>
                              <a:pt x="14" y="201"/>
                              <a:pt x="13" y="200"/>
                            </a:cubicBezTo>
                            <a:cubicBezTo>
                              <a:pt x="13" y="200"/>
                              <a:pt x="13" y="200"/>
                              <a:pt x="13" y="199"/>
                            </a:cubicBezTo>
                            <a:cubicBezTo>
                              <a:pt x="12" y="199"/>
                              <a:pt x="12" y="199"/>
                              <a:pt x="12" y="199"/>
                            </a:cubicBezTo>
                            <a:cubicBezTo>
                              <a:pt x="11" y="199"/>
                              <a:pt x="12" y="198"/>
                              <a:pt x="12" y="198"/>
                            </a:cubicBezTo>
                            <a:cubicBezTo>
                              <a:pt x="11" y="197"/>
                              <a:pt x="10" y="198"/>
                              <a:pt x="10" y="197"/>
                            </a:cubicBezTo>
                            <a:cubicBezTo>
                              <a:pt x="10" y="197"/>
                              <a:pt x="11" y="196"/>
                              <a:pt x="11" y="197"/>
                            </a:cubicBezTo>
                            <a:cubicBezTo>
                              <a:pt x="10" y="195"/>
                              <a:pt x="8" y="195"/>
                              <a:pt x="8" y="194"/>
                            </a:cubicBezTo>
                            <a:cubicBezTo>
                              <a:pt x="6" y="194"/>
                              <a:pt x="7" y="191"/>
                              <a:pt x="5" y="192"/>
                            </a:cubicBezTo>
                            <a:cubicBezTo>
                              <a:pt x="5" y="192"/>
                              <a:pt x="5" y="191"/>
                              <a:pt x="5" y="190"/>
                            </a:cubicBezTo>
                            <a:cubicBezTo>
                              <a:pt x="5" y="190"/>
                              <a:pt x="4" y="190"/>
                              <a:pt x="3" y="190"/>
                            </a:cubicBezTo>
                            <a:cubicBezTo>
                              <a:pt x="4" y="189"/>
                              <a:pt x="2" y="189"/>
                              <a:pt x="2" y="188"/>
                            </a:cubicBezTo>
                            <a:cubicBezTo>
                              <a:pt x="2" y="187"/>
                              <a:pt x="3" y="187"/>
                              <a:pt x="2" y="186"/>
                            </a:cubicBezTo>
                            <a:cubicBezTo>
                              <a:pt x="2" y="186"/>
                              <a:pt x="1" y="186"/>
                              <a:pt x="1" y="186"/>
                            </a:cubicBezTo>
                            <a:cubicBezTo>
                              <a:pt x="1" y="185"/>
                              <a:pt x="1" y="184"/>
                              <a:pt x="0" y="183"/>
                            </a:cubicBezTo>
                            <a:cubicBezTo>
                              <a:pt x="0" y="183"/>
                              <a:pt x="2" y="183"/>
                              <a:pt x="2" y="183"/>
                            </a:cubicBezTo>
                            <a:cubicBezTo>
                              <a:pt x="2" y="183"/>
                              <a:pt x="2" y="181"/>
                              <a:pt x="3" y="181"/>
                            </a:cubicBezTo>
                            <a:cubicBezTo>
                              <a:pt x="3" y="172"/>
                              <a:pt x="3" y="172"/>
                              <a:pt x="3" y="172"/>
                            </a:cubicBezTo>
                            <a:cubicBezTo>
                              <a:pt x="3" y="172"/>
                              <a:pt x="2" y="172"/>
                              <a:pt x="2" y="172"/>
                            </a:cubicBezTo>
                            <a:cubicBezTo>
                              <a:pt x="2" y="172"/>
                              <a:pt x="2" y="171"/>
                              <a:pt x="3" y="171"/>
                            </a:cubicBezTo>
                            <a:cubicBezTo>
                              <a:pt x="3" y="170"/>
                              <a:pt x="2" y="169"/>
                              <a:pt x="2" y="168"/>
                            </a:cubicBezTo>
                            <a:cubicBezTo>
                              <a:pt x="4" y="171"/>
                              <a:pt x="2" y="165"/>
                              <a:pt x="4" y="167"/>
                            </a:cubicBezTo>
                            <a:cubicBezTo>
                              <a:pt x="4" y="166"/>
                              <a:pt x="4" y="164"/>
                              <a:pt x="5" y="164"/>
                            </a:cubicBezTo>
                            <a:cubicBezTo>
                              <a:pt x="5" y="164"/>
                              <a:pt x="6" y="164"/>
                              <a:pt x="6" y="164"/>
                            </a:cubicBezTo>
                            <a:cubicBezTo>
                              <a:pt x="6" y="163"/>
                              <a:pt x="5" y="163"/>
                              <a:pt x="5" y="162"/>
                            </a:cubicBezTo>
                            <a:cubicBezTo>
                              <a:pt x="7" y="162"/>
                              <a:pt x="7" y="159"/>
                              <a:pt x="9" y="158"/>
                            </a:cubicBezTo>
                            <a:cubicBezTo>
                              <a:pt x="9" y="157"/>
                              <a:pt x="11" y="157"/>
                              <a:pt x="10" y="155"/>
                            </a:cubicBezTo>
                            <a:cubicBezTo>
                              <a:pt x="11" y="155"/>
                              <a:pt x="12" y="154"/>
                              <a:pt x="12" y="154"/>
                            </a:cubicBezTo>
                            <a:cubicBezTo>
                              <a:pt x="15" y="153"/>
                              <a:pt x="17" y="152"/>
                              <a:pt x="17" y="148"/>
                            </a:cubicBezTo>
                            <a:cubicBezTo>
                              <a:pt x="19" y="149"/>
                              <a:pt x="17" y="145"/>
                              <a:pt x="19" y="146"/>
                            </a:cubicBezTo>
                            <a:cubicBezTo>
                              <a:pt x="19" y="142"/>
                              <a:pt x="19" y="142"/>
                              <a:pt x="19" y="142"/>
                            </a:cubicBezTo>
                            <a:cubicBezTo>
                              <a:pt x="20" y="142"/>
                              <a:pt x="20" y="142"/>
                              <a:pt x="21" y="142"/>
                            </a:cubicBezTo>
                            <a:cubicBezTo>
                              <a:pt x="22" y="141"/>
                              <a:pt x="23" y="140"/>
                              <a:pt x="24" y="139"/>
                            </a:cubicBezTo>
                            <a:cubicBezTo>
                              <a:pt x="24" y="138"/>
                              <a:pt x="24" y="139"/>
                              <a:pt x="24" y="138"/>
                            </a:cubicBezTo>
                            <a:cubicBezTo>
                              <a:pt x="24" y="138"/>
                              <a:pt x="26" y="138"/>
                              <a:pt x="25" y="136"/>
                            </a:cubicBezTo>
                            <a:cubicBezTo>
                              <a:pt x="28" y="137"/>
                              <a:pt x="28" y="135"/>
                              <a:pt x="30" y="135"/>
                            </a:cubicBezTo>
                            <a:cubicBezTo>
                              <a:pt x="29" y="137"/>
                              <a:pt x="33" y="136"/>
                              <a:pt x="32" y="138"/>
                            </a:cubicBezTo>
                            <a:cubicBezTo>
                              <a:pt x="33" y="136"/>
                              <a:pt x="37" y="138"/>
                              <a:pt x="37" y="136"/>
                            </a:cubicBezTo>
                            <a:cubicBezTo>
                              <a:pt x="40" y="136"/>
                              <a:pt x="42" y="135"/>
                              <a:pt x="43" y="133"/>
                            </a:cubicBezTo>
                            <a:cubicBezTo>
                              <a:pt x="44" y="133"/>
                              <a:pt x="45" y="133"/>
                              <a:pt x="45" y="133"/>
                            </a:cubicBezTo>
                            <a:cubicBezTo>
                              <a:pt x="46" y="133"/>
                              <a:pt x="46" y="133"/>
                              <a:pt x="47" y="133"/>
                            </a:cubicBezTo>
                            <a:cubicBezTo>
                              <a:pt x="48" y="133"/>
                              <a:pt x="49" y="133"/>
                              <a:pt x="50" y="133"/>
                            </a:cubicBezTo>
                            <a:cubicBezTo>
                              <a:pt x="50" y="133"/>
                              <a:pt x="50" y="133"/>
                              <a:pt x="50" y="133"/>
                            </a:cubicBezTo>
                            <a:cubicBezTo>
                              <a:pt x="52" y="133"/>
                              <a:pt x="54" y="134"/>
                              <a:pt x="56" y="134"/>
                            </a:cubicBezTo>
                            <a:cubicBezTo>
                              <a:pt x="57" y="134"/>
                              <a:pt x="59" y="132"/>
                              <a:pt x="60" y="133"/>
                            </a:cubicBezTo>
                            <a:cubicBezTo>
                              <a:pt x="61" y="134"/>
                              <a:pt x="61" y="133"/>
                              <a:pt x="62" y="133"/>
                            </a:cubicBezTo>
                            <a:cubicBezTo>
                              <a:pt x="62" y="134"/>
                              <a:pt x="63" y="134"/>
                              <a:pt x="63" y="134"/>
                            </a:cubicBezTo>
                            <a:cubicBezTo>
                              <a:pt x="63" y="134"/>
                              <a:pt x="62" y="135"/>
                              <a:pt x="62" y="135"/>
                            </a:cubicBezTo>
                            <a:cubicBezTo>
                              <a:pt x="62" y="136"/>
                              <a:pt x="62" y="135"/>
                              <a:pt x="62" y="135"/>
                            </a:cubicBezTo>
                            <a:cubicBezTo>
                              <a:pt x="62" y="136"/>
                              <a:pt x="62" y="136"/>
                              <a:pt x="62" y="136"/>
                            </a:cubicBezTo>
                            <a:cubicBezTo>
                              <a:pt x="62" y="136"/>
                              <a:pt x="62" y="136"/>
                              <a:pt x="62" y="137"/>
                            </a:cubicBezTo>
                            <a:cubicBezTo>
                              <a:pt x="62" y="138"/>
                              <a:pt x="61" y="139"/>
                              <a:pt x="63" y="141"/>
                            </a:cubicBezTo>
                            <a:cubicBezTo>
                              <a:pt x="63" y="142"/>
                              <a:pt x="64" y="141"/>
                              <a:pt x="64" y="142"/>
                            </a:cubicBezTo>
                            <a:cubicBezTo>
                              <a:pt x="64" y="142"/>
                              <a:pt x="65" y="142"/>
                              <a:pt x="65" y="142"/>
                            </a:cubicBezTo>
                            <a:cubicBezTo>
                              <a:pt x="66" y="143"/>
                              <a:pt x="65" y="143"/>
                              <a:pt x="65" y="143"/>
                            </a:cubicBezTo>
                            <a:cubicBezTo>
                              <a:pt x="66" y="144"/>
                              <a:pt x="67" y="143"/>
                              <a:pt x="67" y="144"/>
                            </a:cubicBezTo>
                            <a:cubicBezTo>
                              <a:pt x="69" y="143"/>
                              <a:pt x="70" y="146"/>
                              <a:pt x="71" y="144"/>
                            </a:cubicBezTo>
                            <a:cubicBezTo>
                              <a:pt x="71" y="144"/>
                              <a:pt x="71" y="145"/>
                              <a:pt x="71" y="145"/>
                            </a:cubicBezTo>
                            <a:cubicBezTo>
                              <a:pt x="72" y="146"/>
                              <a:pt x="73" y="145"/>
                              <a:pt x="74" y="146"/>
                            </a:cubicBezTo>
                            <a:cubicBezTo>
                              <a:pt x="74" y="146"/>
                              <a:pt x="74" y="146"/>
                              <a:pt x="74" y="147"/>
                            </a:cubicBezTo>
                            <a:cubicBezTo>
                              <a:pt x="75" y="147"/>
                              <a:pt x="75" y="146"/>
                              <a:pt x="76" y="147"/>
                            </a:cubicBezTo>
                            <a:cubicBezTo>
                              <a:pt x="76" y="147"/>
                              <a:pt x="76" y="147"/>
                              <a:pt x="77" y="147"/>
                            </a:cubicBezTo>
                            <a:cubicBezTo>
                              <a:pt x="77" y="147"/>
                              <a:pt x="78" y="148"/>
                              <a:pt x="78" y="148"/>
                            </a:cubicBezTo>
                            <a:cubicBezTo>
                              <a:pt x="78" y="148"/>
                              <a:pt x="79" y="148"/>
                              <a:pt x="79" y="148"/>
                            </a:cubicBezTo>
                            <a:cubicBezTo>
                              <a:pt x="79" y="148"/>
                              <a:pt x="80" y="148"/>
                              <a:pt x="80" y="148"/>
                            </a:cubicBezTo>
                            <a:cubicBezTo>
                              <a:pt x="80" y="148"/>
                              <a:pt x="81" y="148"/>
                              <a:pt x="81" y="148"/>
                            </a:cubicBezTo>
                            <a:cubicBezTo>
                              <a:pt x="81" y="148"/>
                              <a:pt x="82" y="147"/>
                              <a:pt x="82" y="147"/>
                            </a:cubicBezTo>
                            <a:cubicBezTo>
                              <a:pt x="82" y="147"/>
                              <a:pt x="83" y="147"/>
                              <a:pt x="83" y="147"/>
                            </a:cubicBezTo>
                            <a:cubicBezTo>
                              <a:pt x="81" y="146"/>
                              <a:pt x="84" y="146"/>
                              <a:pt x="84" y="144"/>
                            </a:cubicBezTo>
                            <a:cubicBezTo>
                              <a:pt x="86" y="144"/>
                              <a:pt x="86" y="143"/>
                              <a:pt x="87" y="143"/>
                            </a:cubicBezTo>
                            <a:cubicBezTo>
                              <a:pt x="88" y="144"/>
                              <a:pt x="88" y="144"/>
                              <a:pt x="88" y="144"/>
                            </a:cubicBezTo>
                            <a:cubicBezTo>
                              <a:pt x="88" y="144"/>
                              <a:pt x="89" y="144"/>
                              <a:pt x="90" y="144"/>
                            </a:cubicBezTo>
                            <a:cubicBezTo>
                              <a:pt x="90" y="144"/>
                              <a:pt x="91" y="145"/>
                              <a:pt x="91" y="145"/>
                            </a:cubicBezTo>
                            <a:cubicBezTo>
                              <a:pt x="91" y="145"/>
                              <a:pt x="92" y="144"/>
                              <a:pt x="93" y="144"/>
                            </a:cubicBezTo>
                            <a:cubicBezTo>
                              <a:pt x="93" y="145"/>
                              <a:pt x="93" y="146"/>
                              <a:pt x="93" y="146"/>
                            </a:cubicBezTo>
                            <a:cubicBezTo>
                              <a:pt x="93" y="146"/>
                              <a:pt x="94" y="145"/>
                              <a:pt x="95" y="145"/>
                            </a:cubicBezTo>
                            <a:cubicBezTo>
                              <a:pt x="95" y="145"/>
                              <a:pt x="94" y="146"/>
                              <a:pt x="94" y="146"/>
                            </a:cubicBezTo>
                            <a:cubicBezTo>
                              <a:pt x="94" y="147"/>
                              <a:pt x="97" y="147"/>
                              <a:pt x="99" y="147"/>
                            </a:cubicBezTo>
                            <a:cubicBezTo>
                              <a:pt x="99" y="149"/>
                              <a:pt x="103" y="148"/>
                              <a:pt x="104" y="147"/>
                            </a:cubicBezTo>
                            <a:cubicBezTo>
                              <a:pt x="105" y="147"/>
                              <a:pt x="107" y="146"/>
                              <a:pt x="108" y="147"/>
                            </a:cubicBezTo>
                            <a:cubicBezTo>
                              <a:pt x="108" y="147"/>
                              <a:pt x="108" y="147"/>
                              <a:pt x="109" y="147"/>
                            </a:cubicBezTo>
                            <a:cubicBezTo>
                              <a:pt x="110" y="147"/>
                              <a:pt x="110" y="147"/>
                              <a:pt x="111" y="147"/>
                            </a:cubicBezTo>
                            <a:cubicBezTo>
                              <a:pt x="112" y="147"/>
                              <a:pt x="113" y="146"/>
                              <a:pt x="114" y="146"/>
                            </a:cubicBezTo>
                            <a:cubicBezTo>
                              <a:pt x="114" y="145"/>
                              <a:pt x="114" y="143"/>
                              <a:pt x="116" y="143"/>
                            </a:cubicBezTo>
                            <a:cubicBezTo>
                              <a:pt x="116" y="142"/>
                              <a:pt x="115" y="142"/>
                              <a:pt x="115" y="141"/>
                            </a:cubicBezTo>
                            <a:cubicBezTo>
                              <a:pt x="117" y="141"/>
                              <a:pt x="117" y="138"/>
                              <a:pt x="118" y="139"/>
                            </a:cubicBezTo>
                            <a:cubicBezTo>
                              <a:pt x="119" y="137"/>
                              <a:pt x="118" y="137"/>
                              <a:pt x="116" y="136"/>
                            </a:cubicBezTo>
                            <a:cubicBezTo>
                              <a:pt x="117" y="136"/>
                              <a:pt x="117" y="135"/>
                              <a:pt x="117" y="134"/>
                            </a:cubicBezTo>
                            <a:cubicBezTo>
                              <a:pt x="116" y="133"/>
                              <a:pt x="113" y="134"/>
                              <a:pt x="112" y="132"/>
                            </a:cubicBezTo>
                            <a:cubicBezTo>
                              <a:pt x="112" y="133"/>
                              <a:pt x="110" y="133"/>
                              <a:pt x="109" y="134"/>
                            </a:cubicBezTo>
                            <a:cubicBezTo>
                              <a:pt x="109" y="134"/>
                              <a:pt x="109" y="133"/>
                              <a:pt x="109" y="133"/>
                            </a:cubicBezTo>
                            <a:cubicBezTo>
                              <a:pt x="108" y="132"/>
                              <a:pt x="106" y="133"/>
                              <a:pt x="105" y="133"/>
                            </a:cubicBezTo>
                            <a:cubicBezTo>
                              <a:pt x="104" y="133"/>
                              <a:pt x="104" y="134"/>
                              <a:pt x="103" y="134"/>
                            </a:cubicBezTo>
                            <a:cubicBezTo>
                              <a:pt x="102" y="134"/>
                              <a:pt x="102" y="132"/>
                              <a:pt x="100" y="132"/>
                            </a:cubicBezTo>
                            <a:cubicBezTo>
                              <a:pt x="100" y="131"/>
                              <a:pt x="99" y="131"/>
                              <a:pt x="99" y="130"/>
                            </a:cubicBezTo>
                            <a:cubicBezTo>
                              <a:pt x="98" y="130"/>
                              <a:pt x="98" y="130"/>
                              <a:pt x="98" y="130"/>
                            </a:cubicBezTo>
                            <a:cubicBezTo>
                              <a:pt x="98" y="129"/>
                              <a:pt x="97" y="129"/>
                              <a:pt x="96" y="128"/>
                            </a:cubicBezTo>
                            <a:cubicBezTo>
                              <a:pt x="97" y="127"/>
                              <a:pt x="96" y="124"/>
                              <a:pt x="96" y="123"/>
                            </a:cubicBezTo>
                            <a:cubicBezTo>
                              <a:pt x="94" y="124"/>
                              <a:pt x="93" y="122"/>
                              <a:pt x="93" y="124"/>
                            </a:cubicBezTo>
                            <a:cubicBezTo>
                              <a:pt x="91" y="123"/>
                              <a:pt x="91" y="125"/>
                              <a:pt x="89" y="124"/>
                            </a:cubicBezTo>
                            <a:cubicBezTo>
                              <a:pt x="90" y="124"/>
                              <a:pt x="89" y="125"/>
                              <a:pt x="89" y="125"/>
                            </a:cubicBezTo>
                            <a:cubicBezTo>
                              <a:pt x="89" y="125"/>
                              <a:pt x="90" y="125"/>
                              <a:pt x="90" y="126"/>
                            </a:cubicBezTo>
                            <a:cubicBezTo>
                              <a:pt x="90" y="126"/>
                              <a:pt x="90" y="127"/>
                              <a:pt x="91" y="127"/>
                            </a:cubicBezTo>
                            <a:cubicBezTo>
                              <a:pt x="91" y="129"/>
                              <a:pt x="91" y="128"/>
                              <a:pt x="92" y="129"/>
                            </a:cubicBezTo>
                            <a:cubicBezTo>
                              <a:pt x="92" y="130"/>
                              <a:pt x="91" y="130"/>
                              <a:pt x="91" y="130"/>
                            </a:cubicBezTo>
                            <a:cubicBezTo>
                              <a:pt x="90" y="130"/>
                              <a:pt x="90" y="132"/>
                              <a:pt x="89" y="132"/>
                            </a:cubicBezTo>
                            <a:cubicBezTo>
                              <a:pt x="88" y="131"/>
                              <a:pt x="90" y="133"/>
                              <a:pt x="87" y="133"/>
                            </a:cubicBezTo>
                            <a:cubicBezTo>
                              <a:pt x="87" y="132"/>
                              <a:pt x="87" y="132"/>
                              <a:pt x="86" y="132"/>
                            </a:cubicBezTo>
                            <a:cubicBezTo>
                              <a:pt x="86" y="131"/>
                              <a:pt x="87" y="131"/>
                              <a:pt x="87" y="131"/>
                            </a:cubicBezTo>
                            <a:cubicBezTo>
                              <a:pt x="87" y="130"/>
                              <a:pt x="85" y="129"/>
                              <a:pt x="86" y="128"/>
                            </a:cubicBezTo>
                            <a:cubicBezTo>
                              <a:pt x="86" y="128"/>
                              <a:pt x="85" y="128"/>
                              <a:pt x="84" y="128"/>
                            </a:cubicBezTo>
                            <a:cubicBezTo>
                              <a:pt x="84" y="128"/>
                              <a:pt x="85" y="127"/>
                              <a:pt x="85" y="127"/>
                            </a:cubicBezTo>
                            <a:cubicBezTo>
                              <a:pt x="85" y="127"/>
                              <a:pt x="84" y="126"/>
                              <a:pt x="83" y="125"/>
                            </a:cubicBezTo>
                            <a:cubicBezTo>
                              <a:pt x="83" y="123"/>
                              <a:pt x="81" y="122"/>
                              <a:pt x="81" y="120"/>
                            </a:cubicBezTo>
                            <a:cubicBezTo>
                              <a:pt x="82" y="119"/>
                              <a:pt x="80" y="120"/>
                              <a:pt x="80" y="119"/>
                            </a:cubicBezTo>
                            <a:cubicBezTo>
                              <a:pt x="80" y="119"/>
                              <a:pt x="81" y="119"/>
                              <a:pt x="80" y="118"/>
                            </a:cubicBezTo>
                            <a:cubicBezTo>
                              <a:pt x="79" y="118"/>
                              <a:pt x="79" y="119"/>
                              <a:pt x="78" y="118"/>
                            </a:cubicBezTo>
                            <a:cubicBezTo>
                              <a:pt x="78" y="118"/>
                              <a:pt x="79" y="117"/>
                              <a:pt x="79" y="117"/>
                            </a:cubicBezTo>
                            <a:cubicBezTo>
                              <a:pt x="79" y="116"/>
                              <a:pt x="78" y="117"/>
                              <a:pt x="78" y="117"/>
                            </a:cubicBezTo>
                            <a:cubicBezTo>
                              <a:pt x="78" y="117"/>
                              <a:pt x="78" y="117"/>
                              <a:pt x="78" y="116"/>
                            </a:cubicBezTo>
                            <a:cubicBezTo>
                              <a:pt x="76" y="117"/>
                              <a:pt x="76" y="115"/>
                              <a:pt x="73" y="115"/>
                            </a:cubicBezTo>
                            <a:cubicBezTo>
                              <a:pt x="73" y="114"/>
                              <a:pt x="73" y="114"/>
                              <a:pt x="72" y="114"/>
                            </a:cubicBezTo>
                            <a:cubicBezTo>
                              <a:pt x="72" y="114"/>
                              <a:pt x="73" y="113"/>
                              <a:pt x="72" y="113"/>
                            </a:cubicBezTo>
                            <a:cubicBezTo>
                              <a:pt x="72" y="113"/>
                              <a:pt x="71" y="113"/>
                              <a:pt x="71" y="113"/>
                            </a:cubicBezTo>
                            <a:cubicBezTo>
                              <a:pt x="71" y="113"/>
                              <a:pt x="71" y="111"/>
                              <a:pt x="71" y="111"/>
                            </a:cubicBezTo>
                            <a:cubicBezTo>
                              <a:pt x="70" y="112"/>
                              <a:pt x="70" y="111"/>
                              <a:pt x="70" y="111"/>
                            </a:cubicBezTo>
                            <a:cubicBezTo>
                              <a:pt x="69" y="111"/>
                              <a:pt x="69" y="110"/>
                              <a:pt x="69" y="110"/>
                            </a:cubicBezTo>
                            <a:cubicBezTo>
                              <a:pt x="67" y="110"/>
                              <a:pt x="68" y="110"/>
                              <a:pt x="66" y="110"/>
                            </a:cubicBezTo>
                            <a:cubicBezTo>
                              <a:pt x="65" y="110"/>
                              <a:pt x="66" y="111"/>
                              <a:pt x="65" y="111"/>
                            </a:cubicBezTo>
                            <a:cubicBezTo>
                              <a:pt x="64" y="112"/>
                              <a:pt x="66" y="112"/>
                              <a:pt x="66" y="113"/>
                            </a:cubicBezTo>
                            <a:cubicBezTo>
                              <a:pt x="66" y="113"/>
                              <a:pt x="67" y="114"/>
                              <a:pt x="67" y="115"/>
                            </a:cubicBezTo>
                            <a:cubicBezTo>
                              <a:pt x="67" y="115"/>
                              <a:pt x="67" y="115"/>
                              <a:pt x="68" y="115"/>
                            </a:cubicBezTo>
                            <a:cubicBezTo>
                              <a:pt x="67" y="117"/>
                              <a:pt x="69" y="117"/>
                              <a:pt x="70" y="117"/>
                            </a:cubicBezTo>
                            <a:cubicBezTo>
                              <a:pt x="70" y="117"/>
                              <a:pt x="70" y="119"/>
                              <a:pt x="71" y="119"/>
                            </a:cubicBezTo>
                            <a:cubicBezTo>
                              <a:pt x="72" y="118"/>
                              <a:pt x="71" y="119"/>
                              <a:pt x="71" y="119"/>
                            </a:cubicBezTo>
                            <a:cubicBezTo>
                              <a:pt x="72" y="120"/>
                              <a:pt x="73" y="120"/>
                              <a:pt x="73" y="121"/>
                            </a:cubicBezTo>
                            <a:cubicBezTo>
                              <a:pt x="74" y="121"/>
                              <a:pt x="74" y="122"/>
                              <a:pt x="74" y="122"/>
                            </a:cubicBezTo>
                            <a:cubicBezTo>
                              <a:pt x="75" y="122"/>
                              <a:pt x="75" y="121"/>
                              <a:pt x="75" y="121"/>
                            </a:cubicBezTo>
                            <a:cubicBezTo>
                              <a:pt x="76" y="121"/>
                              <a:pt x="76" y="123"/>
                              <a:pt x="76" y="122"/>
                            </a:cubicBezTo>
                            <a:cubicBezTo>
                              <a:pt x="77" y="121"/>
                              <a:pt x="76" y="124"/>
                              <a:pt x="78" y="123"/>
                            </a:cubicBezTo>
                            <a:cubicBezTo>
                              <a:pt x="78" y="124"/>
                              <a:pt x="75" y="123"/>
                              <a:pt x="74" y="124"/>
                            </a:cubicBezTo>
                            <a:cubicBezTo>
                              <a:pt x="75" y="124"/>
                              <a:pt x="75" y="124"/>
                              <a:pt x="76" y="125"/>
                            </a:cubicBezTo>
                            <a:cubicBezTo>
                              <a:pt x="76" y="126"/>
                              <a:pt x="75" y="127"/>
                              <a:pt x="76" y="127"/>
                            </a:cubicBezTo>
                            <a:cubicBezTo>
                              <a:pt x="75" y="128"/>
                              <a:pt x="74" y="128"/>
                              <a:pt x="73" y="128"/>
                            </a:cubicBezTo>
                            <a:cubicBezTo>
                              <a:pt x="74" y="128"/>
                              <a:pt x="73" y="126"/>
                              <a:pt x="74" y="126"/>
                            </a:cubicBezTo>
                            <a:cubicBezTo>
                              <a:pt x="74" y="126"/>
                              <a:pt x="74" y="125"/>
                              <a:pt x="73" y="125"/>
                            </a:cubicBezTo>
                            <a:cubicBezTo>
                              <a:pt x="72" y="125"/>
                              <a:pt x="73" y="124"/>
                              <a:pt x="72" y="123"/>
                            </a:cubicBezTo>
                            <a:cubicBezTo>
                              <a:pt x="71" y="123"/>
                              <a:pt x="70" y="123"/>
                              <a:pt x="70" y="122"/>
                            </a:cubicBezTo>
                            <a:cubicBezTo>
                              <a:pt x="68" y="122"/>
                              <a:pt x="68" y="121"/>
                              <a:pt x="66" y="120"/>
                            </a:cubicBezTo>
                            <a:cubicBezTo>
                              <a:pt x="66" y="119"/>
                              <a:pt x="65" y="119"/>
                              <a:pt x="64" y="117"/>
                            </a:cubicBezTo>
                            <a:cubicBezTo>
                              <a:pt x="64" y="117"/>
                              <a:pt x="63" y="117"/>
                              <a:pt x="63" y="117"/>
                            </a:cubicBezTo>
                            <a:cubicBezTo>
                              <a:pt x="63" y="116"/>
                              <a:pt x="63" y="117"/>
                              <a:pt x="62" y="116"/>
                            </a:cubicBezTo>
                            <a:cubicBezTo>
                              <a:pt x="62" y="116"/>
                              <a:pt x="62" y="115"/>
                              <a:pt x="62" y="115"/>
                            </a:cubicBezTo>
                            <a:cubicBezTo>
                              <a:pt x="62" y="115"/>
                              <a:pt x="61" y="115"/>
                              <a:pt x="60" y="115"/>
                            </a:cubicBezTo>
                            <a:cubicBezTo>
                              <a:pt x="60" y="115"/>
                              <a:pt x="61" y="114"/>
                              <a:pt x="61" y="115"/>
                            </a:cubicBezTo>
                            <a:cubicBezTo>
                              <a:pt x="60" y="113"/>
                              <a:pt x="57" y="113"/>
                              <a:pt x="56" y="114"/>
                            </a:cubicBezTo>
                            <a:cubicBezTo>
                              <a:pt x="56" y="114"/>
                              <a:pt x="57" y="115"/>
                              <a:pt x="57" y="115"/>
                            </a:cubicBezTo>
                            <a:cubicBezTo>
                              <a:pt x="56" y="115"/>
                              <a:pt x="56" y="115"/>
                              <a:pt x="55" y="115"/>
                            </a:cubicBezTo>
                            <a:cubicBezTo>
                              <a:pt x="54" y="116"/>
                              <a:pt x="54" y="117"/>
                              <a:pt x="53" y="117"/>
                            </a:cubicBezTo>
                            <a:cubicBezTo>
                              <a:pt x="51" y="117"/>
                              <a:pt x="51" y="115"/>
                              <a:pt x="48" y="116"/>
                            </a:cubicBezTo>
                            <a:cubicBezTo>
                              <a:pt x="47" y="116"/>
                              <a:pt x="47" y="117"/>
                              <a:pt x="46" y="117"/>
                            </a:cubicBezTo>
                            <a:cubicBezTo>
                              <a:pt x="46" y="120"/>
                              <a:pt x="46" y="120"/>
                              <a:pt x="46" y="120"/>
                            </a:cubicBezTo>
                            <a:cubicBezTo>
                              <a:pt x="44" y="121"/>
                              <a:pt x="41" y="120"/>
                              <a:pt x="41" y="124"/>
                            </a:cubicBezTo>
                            <a:cubicBezTo>
                              <a:pt x="38" y="123"/>
                              <a:pt x="41" y="126"/>
                              <a:pt x="38" y="126"/>
                            </a:cubicBezTo>
                            <a:cubicBezTo>
                              <a:pt x="38" y="127"/>
                              <a:pt x="40" y="128"/>
                              <a:pt x="38" y="128"/>
                            </a:cubicBezTo>
                            <a:cubicBezTo>
                              <a:pt x="38" y="130"/>
                              <a:pt x="37" y="128"/>
                              <a:pt x="36" y="130"/>
                            </a:cubicBezTo>
                            <a:cubicBezTo>
                              <a:pt x="36" y="130"/>
                              <a:pt x="36" y="130"/>
                              <a:pt x="37" y="131"/>
                            </a:cubicBezTo>
                            <a:cubicBezTo>
                              <a:pt x="37" y="132"/>
                              <a:pt x="35" y="131"/>
                              <a:pt x="34" y="131"/>
                            </a:cubicBezTo>
                            <a:cubicBezTo>
                              <a:pt x="33" y="131"/>
                              <a:pt x="33" y="132"/>
                              <a:pt x="33" y="133"/>
                            </a:cubicBezTo>
                            <a:cubicBezTo>
                              <a:pt x="31" y="134"/>
                              <a:pt x="29" y="132"/>
                              <a:pt x="27" y="134"/>
                            </a:cubicBezTo>
                            <a:cubicBezTo>
                              <a:pt x="26" y="134"/>
                              <a:pt x="26" y="133"/>
                              <a:pt x="25" y="132"/>
                            </a:cubicBezTo>
                            <a:cubicBezTo>
                              <a:pt x="23" y="132"/>
                              <a:pt x="20" y="133"/>
                              <a:pt x="20" y="132"/>
                            </a:cubicBezTo>
                            <a:cubicBezTo>
                              <a:pt x="20" y="130"/>
                              <a:pt x="21" y="128"/>
                              <a:pt x="19" y="127"/>
                            </a:cubicBezTo>
                            <a:cubicBezTo>
                              <a:pt x="19" y="126"/>
                              <a:pt x="20" y="126"/>
                              <a:pt x="20" y="125"/>
                            </a:cubicBezTo>
                            <a:cubicBezTo>
                              <a:pt x="21" y="123"/>
                              <a:pt x="20" y="122"/>
                              <a:pt x="21" y="120"/>
                            </a:cubicBezTo>
                            <a:cubicBezTo>
                              <a:pt x="20" y="119"/>
                              <a:pt x="20" y="118"/>
                              <a:pt x="19" y="117"/>
                            </a:cubicBezTo>
                            <a:cubicBezTo>
                              <a:pt x="19" y="117"/>
                              <a:pt x="20" y="117"/>
                              <a:pt x="20" y="116"/>
                            </a:cubicBezTo>
                            <a:cubicBezTo>
                              <a:pt x="21" y="116"/>
                              <a:pt x="25" y="115"/>
                              <a:pt x="24" y="117"/>
                            </a:cubicBezTo>
                            <a:cubicBezTo>
                              <a:pt x="26" y="116"/>
                              <a:pt x="31" y="118"/>
                              <a:pt x="32" y="117"/>
                            </a:cubicBezTo>
                            <a:cubicBezTo>
                              <a:pt x="32" y="116"/>
                              <a:pt x="32" y="117"/>
                              <a:pt x="33" y="117"/>
                            </a:cubicBezTo>
                            <a:cubicBezTo>
                              <a:pt x="33" y="117"/>
                              <a:pt x="33" y="116"/>
                              <a:pt x="33" y="116"/>
                            </a:cubicBezTo>
                            <a:cubicBezTo>
                              <a:pt x="33" y="116"/>
                              <a:pt x="33" y="117"/>
                              <a:pt x="33" y="117"/>
                            </a:cubicBezTo>
                            <a:cubicBezTo>
                              <a:pt x="35" y="116"/>
                              <a:pt x="36" y="116"/>
                              <a:pt x="36" y="114"/>
                            </a:cubicBezTo>
                            <a:cubicBezTo>
                              <a:pt x="36" y="114"/>
                              <a:pt x="37" y="111"/>
                              <a:pt x="36" y="109"/>
                            </a:cubicBezTo>
                            <a:cubicBezTo>
                              <a:pt x="35" y="109"/>
                              <a:pt x="37" y="108"/>
                              <a:pt x="36" y="107"/>
                            </a:cubicBezTo>
                            <a:cubicBezTo>
                              <a:pt x="35" y="107"/>
                              <a:pt x="35" y="107"/>
                              <a:pt x="34" y="107"/>
                            </a:cubicBezTo>
                            <a:cubicBezTo>
                              <a:pt x="34" y="106"/>
                              <a:pt x="35" y="106"/>
                              <a:pt x="34" y="105"/>
                            </a:cubicBezTo>
                            <a:cubicBezTo>
                              <a:pt x="34" y="105"/>
                              <a:pt x="33" y="106"/>
                              <a:pt x="33" y="106"/>
                            </a:cubicBezTo>
                            <a:cubicBezTo>
                              <a:pt x="33" y="105"/>
                              <a:pt x="33" y="105"/>
                              <a:pt x="33" y="104"/>
                            </a:cubicBezTo>
                            <a:cubicBezTo>
                              <a:pt x="33" y="104"/>
                              <a:pt x="31" y="104"/>
                              <a:pt x="30" y="104"/>
                            </a:cubicBezTo>
                            <a:cubicBezTo>
                              <a:pt x="30" y="104"/>
                              <a:pt x="30" y="103"/>
                              <a:pt x="30" y="103"/>
                            </a:cubicBezTo>
                            <a:cubicBezTo>
                              <a:pt x="29" y="103"/>
                              <a:pt x="29" y="103"/>
                              <a:pt x="29" y="103"/>
                            </a:cubicBezTo>
                            <a:cubicBezTo>
                              <a:pt x="28" y="101"/>
                              <a:pt x="30" y="102"/>
                              <a:pt x="30" y="102"/>
                            </a:cubicBezTo>
                            <a:cubicBezTo>
                              <a:pt x="31" y="102"/>
                              <a:pt x="32" y="101"/>
                              <a:pt x="36" y="101"/>
                            </a:cubicBezTo>
                            <a:cubicBezTo>
                              <a:pt x="36" y="100"/>
                              <a:pt x="35" y="100"/>
                              <a:pt x="34" y="100"/>
                            </a:cubicBezTo>
                            <a:cubicBezTo>
                              <a:pt x="35" y="99"/>
                              <a:pt x="37" y="100"/>
                              <a:pt x="38" y="100"/>
                            </a:cubicBezTo>
                            <a:cubicBezTo>
                              <a:pt x="38" y="100"/>
                              <a:pt x="39" y="99"/>
                              <a:pt x="39" y="100"/>
                            </a:cubicBezTo>
                            <a:cubicBezTo>
                              <a:pt x="40" y="99"/>
                              <a:pt x="41" y="98"/>
                              <a:pt x="43" y="98"/>
                            </a:cubicBezTo>
                            <a:cubicBezTo>
                              <a:pt x="42" y="96"/>
                              <a:pt x="44" y="97"/>
                              <a:pt x="44" y="95"/>
                            </a:cubicBezTo>
                            <a:cubicBezTo>
                              <a:pt x="47" y="95"/>
                              <a:pt x="47" y="95"/>
                              <a:pt x="47" y="95"/>
                            </a:cubicBezTo>
                            <a:cubicBezTo>
                              <a:pt x="47" y="94"/>
                              <a:pt x="46" y="94"/>
                              <a:pt x="46" y="94"/>
                            </a:cubicBezTo>
                            <a:cubicBezTo>
                              <a:pt x="46" y="94"/>
                              <a:pt x="47" y="94"/>
                              <a:pt x="47" y="92"/>
                            </a:cubicBezTo>
                            <a:cubicBezTo>
                              <a:pt x="48" y="92"/>
                              <a:pt x="48" y="93"/>
                              <a:pt x="49" y="92"/>
                            </a:cubicBezTo>
                            <a:cubicBezTo>
                              <a:pt x="48" y="89"/>
                              <a:pt x="50" y="91"/>
                              <a:pt x="50" y="88"/>
                            </a:cubicBezTo>
                            <a:cubicBezTo>
                              <a:pt x="51" y="88"/>
                              <a:pt x="51" y="88"/>
                              <a:pt x="52" y="88"/>
                            </a:cubicBezTo>
                            <a:cubicBezTo>
                              <a:pt x="53" y="88"/>
                              <a:pt x="53" y="87"/>
                              <a:pt x="53" y="87"/>
                            </a:cubicBezTo>
                            <a:cubicBezTo>
                              <a:pt x="54" y="87"/>
                              <a:pt x="54" y="87"/>
                              <a:pt x="54" y="87"/>
                            </a:cubicBezTo>
                            <a:cubicBezTo>
                              <a:pt x="54" y="88"/>
                              <a:pt x="54" y="87"/>
                              <a:pt x="54" y="87"/>
                            </a:cubicBezTo>
                            <a:cubicBezTo>
                              <a:pt x="55" y="87"/>
                              <a:pt x="56" y="87"/>
                              <a:pt x="56" y="87"/>
                            </a:cubicBezTo>
                            <a:cubicBezTo>
                              <a:pt x="57" y="87"/>
                              <a:pt x="57" y="85"/>
                              <a:pt x="59" y="86"/>
                            </a:cubicBezTo>
                            <a:cubicBezTo>
                              <a:pt x="58" y="85"/>
                              <a:pt x="57" y="85"/>
                              <a:pt x="57" y="83"/>
                            </a:cubicBezTo>
                            <a:cubicBezTo>
                              <a:pt x="58" y="83"/>
                              <a:pt x="58" y="82"/>
                              <a:pt x="57" y="80"/>
                            </a:cubicBezTo>
                            <a:cubicBezTo>
                              <a:pt x="57" y="79"/>
                              <a:pt x="58" y="78"/>
                              <a:pt x="58" y="77"/>
                            </a:cubicBezTo>
                            <a:cubicBezTo>
                              <a:pt x="60" y="77"/>
                              <a:pt x="60" y="77"/>
                              <a:pt x="60" y="77"/>
                            </a:cubicBezTo>
                            <a:cubicBezTo>
                              <a:pt x="62" y="77"/>
                              <a:pt x="59" y="75"/>
                              <a:pt x="61" y="76"/>
                            </a:cubicBezTo>
                            <a:cubicBezTo>
                              <a:pt x="61" y="76"/>
                              <a:pt x="62" y="76"/>
                              <a:pt x="62" y="76"/>
                            </a:cubicBezTo>
                            <a:cubicBezTo>
                              <a:pt x="61" y="77"/>
                              <a:pt x="61" y="76"/>
                              <a:pt x="62" y="78"/>
                            </a:cubicBezTo>
                            <a:cubicBezTo>
                              <a:pt x="62" y="79"/>
                              <a:pt x="62" y="80"/>
                              <a:pt x="63" y="79"/>
                            </a:cubicBezTo>
                            <a:cubicBezTo>
                              <a:pt x="63" y="80"/>
                              <a:pt x="63" y="81"/>
                              <a:pt x="62" y="81"/>
                            </a:cubicBezTo>
                            <a:cubicBezTo>
                              <a:pt x="62" y="82"/>
                              <a:pt x="64" y="80"/>
                              <a:pt x="65" y="82"/>
                            </a:cubicBezTo>
                            <a:cubicBezTo>
                              <a:pt x="65" y="83"/>
                              <a:pt x="62" y="82"/>
                              <a:pt x="62" y="84"/>
                            </a:cubicBezTo>
                            <a:cubicBezTo>
                              <a:pt x="61" y="85"/>
                              <a:pt x="63" y="85"/>
                              <a:pt x="63" y="85"/>
                            </a:cubicBezTo>
                            <a:cubicBezTo>
                              <a:pt x="64" y="86"/>
                              <a:pt x="64" y="87"/>
                              <a:pt x="65" y="86"/>
                            </a:cubicBezTo>
                            <a:cubicBezTo>
                              <a:pt x="64" y="85"/>
                              <a:pt x="63" y="85"/>
                              <a:pt x="65" y="85"/>
                            </a:cubicBezTo>
                            <a:cubicBezTo>
                              <a:pt x="66" y="85"/>
                              <a:pt x="67" y="85"/>
                              <a:pt x="68" y="85"/>
                            </a:cubicBezTo>
                            <a:cubicBezTo>
                              <a:pt x="68" y="85"/>
                              <a:pt x="69" y="86"/>
                              <a:pt x="70" y="86"/>
                            </a:cubicBezTo>
                            <a:cubicBezTo>
                              <a:pt x="71" y="86"/>
                              <a:pt x="71" y="85"/>
                              <a:pt x="73" y="85"/>
                            </a:cubicBezTo>
                            <a:cubicBezTo>
                              <a:pt x="73" y="85"/>
                              <a:pt x="75" y="86"/>
                              <a:pt x="76" y="85"/>
                            </a:cubicBezTo>
                            <a:cubicBezTo>
                              <a:pt x="76" y="85"/>
                              <a:pt x="76" y="85"/>
                              <a:pt x="76" y="85"/>
                            </a:cubicBezTo>
                            <a:cubicBezTo>
                              <a:pt x="77" y="84"/>
                              <a:pt x="79" y="85"/>
                              <a:pt x="79" y="84"/>
                            </a:cubicBezTo>
                            <a:cubicBezTo>
                              <a:pt x="81" y="86"/>
                              <a:pt x="83" y="82"/>
                              <a:pt x="84" y="83"/>
                            </a:cubicBezTo>
                            <a:cubicBezTo>
                              <a:pt x="84" y="81"/>
                              <a:pt x="84" y="81"/>
                              <a:pt x="84" y="81"/>
                            </a:cubicBezTo>
                            <a:cubicBezTo>
                              <a:pt x="85" y="81"/>
                              <a:pt x="85" y="81"/>
                              <a:pt x="85" y="80"/>
                            </a:cubicBezTo>
                            <a:cubicBezTo>
                              <a:pt x="85" y="80"/>
                              <a:pt x="86" y="78"/>
                              <a:pt x="86" y="78"/>
                            </a:cubicBezTo>
                            <a:cubicBezTo>
                              <a:pt x="86" y="78"/>
                              <a:pt x="86" y="78"/>
                              <a:pt x="86" y="77"/>
                            </a:cubicBezTo>
                            <a:cubicBezTo>
                              <a:pt x="87" y="77"/>
                              <a:pt x="88" y="77"/>
                              <a:pt x="88" y="76"/>
                            </a:cubicBezTo>
                            <a:cubicBezTo>
                              <a:pt x="88" y="76"/>
                              <a:pt x="88" y="76"/>
                              <a:pt x="88" y="77"/>
                            </a:cubicBezTo>
                            <a:cubicBezTo>
                              <a:pt x="89" y="76"/>
                              <a:pt x="90" y="76"/>
                              <a:pt x="91" y="76"/>
                            </a:cubicBezTo>
                            <a:cubicBezTo>
                              <a:pt x="91" y="76"/>
                              <a:pt x="91" y="75"/>
                              <a:pt x="92" y="75"/>
                            </a:cubicBezTo>
                            <a:cubicBezTo>
                              <a:pt x="92" y="74"/>
                              <a:pt x="91" y="73"/>
                              <a:pt x="91" y="73"/>
                            </a:cubicBezTo>
                            <a:cubicBezTo>
                              <a:pt x="91" y="73"/>
                              <a:pt x="91" y="72"/>
                              <a:pt x="91" y="71"/>
                            </a:cubicBezTo>
                            <a:cubicBezTo>
                              <a:pt x="92" y="71"/>
                              <a:pt x="93" y="71"/>
                              <a:pt x="93" y="70"/>
                            </a:cubicBezTo>
                            <a:cubicBezTo>
                              <a:pt x="94" y="71"/>
                              <a:pt x="94" y="69"/>
                              <a:pt x="96" y="70"/>
                            </a:cubicBezTo>
                            <a:cubicBezTo>
                              <a:pt x="97" y="70"/>
                              <a:pt x="97" y="70"/>
                              <a:pt x="97" y="70"/>
                            </a:cubicBezTo>
                            <a:cubicBezTo>
                              <a:pt x="97" y="70"/>
                              <a:pt x="98" y="70"/>
                              <a:pt x="98" y="70"/>
                            </a:cubicBezTo>
                            <a:cubicBezTo>
                              <a:pt x="98" y="70"/>
                              <a:pt x="99" y="70"/>
                              <a:pt x="99" y="70"/>
                            </a:cubicBezTo>
                            <a:cubicBezTo>
                              <a:pt x="100" y="70"/>
                              <a:pt x="99" y="70"/>
                              <a:pt x="100" y="69"/>
                            </a:cubicBezTo>
                            <a:cubicBezTo>
                              <a:pt x="100" y="69"/>
                              <a:pt x="100" y="69"/>
                              <a:pt x="101" y="69"/>
                            </a:cubicBezTo>
                            <a:cubicBezTo>
                              <a:pt x="101" y="69"/>
                              <a:pt x="101" y="68"/>
                              <a:pt x="103" y="68"/>
                            </a:cubicBezTo>
                            <a:cubicBezTo>
                              <a:pt x="102" y="68"/>
                              <a:pt x="103" y="66"/>
                              <a:pt x="101" y="66"/>
                            </a:cubicBezTo>
                            <a:cubicBezTo>
                              <a:pt x="100" y="65"/>
                              <a:pt x="100" y="67"/>
                              <a:pt x="100" y="67"/>
                            </a:cubicBezTo>
                            <a:cubicBezTo>
                              <a:pt x="100" y="67"/>
                              <a:pt x="100" y="66"/>
                              <a:pt x="99" y="66"/>
                            </a:cubicBezTo>
                            <a:cubicBezTo>
                              <a:pt x="99" y="66"/>
                              <a:pt x="98" y="67"/>
                              <a:pt x="99" y="67"/>
                            </a:cubicBezTo>
                            <a:cubicBezTo>
                              <a:pt x="98" y="67"/>
                              <a:pt x="98" y="66"/>
                              <a:pt x="97" y="66"/>
                            </a:cubicBezTo>
                            <a:cubicBezTo>
                              <a:pt x="97" y="66"/>
                              <a:pt x="96" y="67"/>
                              <a:pt x="95" y="67"/>
                            </a:cubicBezTo>
                            <a:cubicBezTo>
                              <a:pt x="94" y="67"/>
                              <a:pt x="94" y="67"/>
                              <a:pt x="94" y="68"/>
                            </a:cubicBezTo>
                            <a:cubicBezTo>
                              <a:pt x="92" y="67"/>
                              <a:pt x="90" y="68"/>
                              <a:pt x="88" y="67"/>
                            </a:cubicBezTo>
                            <a:cubicBezTo>
                              <a:pt x="88" y="67"/>
                              <a:pt x="88" y="66"/>
                              <a:pt x="88" y="66"/>
                            </a:cubicBezTo>
                            <a:cubicBezTo>
                              <a:pt x="87" y="66"/>
                              <a:pt x="86" y="66"/>
                              <a:pt x="86" y="66"/>
                            </a:cubicBezTo>
                            <a:cubicBezTo>
                              <a:pt x="87" y="62"/>
                              <a:pt x="86" y="61"/>
                              <a:pt x="86" y="58"/>
                            </a:cubicBezTo>
                            <a:cubicBezTo>
                              <a:pt x="87" y="57"/>
                              <a:pt x="89" y="55"/>
                              <a:pt x="90" y="56"/>
                            </a:cubicBezTo>
                            <a:cubicBezTo>
                              <a:pt x="91" y="56"/>
                              <a:pt x="90" y="56"/>
                              <a:pt x="91" y="54"/>
                            </a:cubicBezTo>
                            <a:cubicBezTo>
                              <a:pt x="92" y="54"/>
                              <a:pt x="92" y="51"/>
                              <a:pt x="93" y="51"/>
                            </a:cubicBezTo>
                            <a:cubicBezTo>
                              <a:pt x="93" y="51"/>
                              <a:pt x="94" y="51"/>
                              <a:pt x="94" y="51"/>
                            </a:cubicBezTo>
                            <a:cubicBezTo>
                              <a:pt x="94" y="50"/>
                              <a:pt x="92" y="49"/>
                              <a:pt x="93" y="48"/>
                            </a:cubicBezTo>
                            <a:cubicBezTo>
                              <a:pt x="92" y="49"/>
                              <a:pt x="91" y="48"/>
                              <a:pt x="89" y="48"/>
                            </a:cubicBezTo>
                            <a:cubicBezTo>
                              <a:pt x="88" y="48"/>
                              <a:pt x="87" y="49"/>
                              <a:pt x="86" y="49"/>
                            </a:cubicBezTo>
                            <a:cubicBezTo>
                              <a:pt x="85" y="48"/>
                              <a:pt x="85" y="52"/>
                              <a:pt x="85" y="51"/>
                            </a:cubicBezTo>
                            <a:cubicBezTo>
                              <a:pt x="85" y="52"/>
                              <a:pt x="84" y="51"/>
                              <a:pt x="84" y="51"/>
                            </a:cubicBezTo>
                            <a:cubicBezTo>
                              <a:pt x="84" y="52"/>
                              <a:pt x="84" y="53"/>
                              <a:pt x="84" y="53"/>
                            </a:cubicBezTo>
                            <a:cubicBezTo>
                              <a:pt x="84" y="53"/>
                              <a:pt x="83" y="55"/>
                              <a:pt x="82" y="55"/>
                            </a:cubicBezTo>
                            <a:cubicBezTo>
                              <a:pt x="81" y="57"/>
                              <a:pt x="81" y="58"/>
                              <a:pt x="78" y="58"/>
                            </a:cubicBezTo>
                            <a:cubicBezTo>
                              <a:pt x="78" y="59"/>
                              <a:pt x="79" y="60"/>
                              <a:pt x="78" y="60"/>
                            </a:cubicBezTo>
                            <a:cubicBezTo>
                              <a:pt x="78" y="60"/>
                              <a:pt x="78" y="60"/>
                              <a:pt x="78" y="61"/>
                            </a:cubicBezTo>
                            <a:cubicBezTo>
                              <a:pt x="78" y="61"/>
                              <a:pt x="77" y="61"/>
                              <a:pt x="77" y="61"/>
                            </a:cubicBezTo>
                            <a:cubicBezTo>
                              <a:pt x="76" y="61"/>
                              <a:pt x="77" y="62"/>
                              <a:pt x="77" y="62"/>
                            </a:cubicBezTo>
                            <a:cubicBezTo>
                              <a:pt x="77" y="62"/>
                              <a:pt x="76" y="62"/>
                              <a:pt x="76" y="62"/>
                            </a:cubicBezTo>
                            <a:cubicBezTo>
                              <a:pt x="76" y="63"/>
                              <a:pt x="77" y="64"/>
                              <a:pt x="76" y="64"/>
                            </a:cubicBezTo>
                            <a:cubicBezTo>
                              <a:pt x="76" y="64"/>
                              <a:pt x="77" y="65"/>
                              <a:pt x="76" y="65"/>
                            </a:cubicBezTo>
                            <a:cubicBezTo>
                              <a:pt x="77" y="66"/>
                              <a:pt x="77" y="67"/>
                              <a:pt x="79" y="67"/>
                            </a:cubicBezTo>
                            <a:cubicBezTo>
                              <a:pt x="79" y="68"/>
                              <a:pt x="79" y="68"/>
                              <a:pt x="80" y="68"/>
                            </a:cubicBezTo>
                            <a:cubicBezTo>
                              <a:pt x="79" y="69"/>
                              <a:pt x="79" y="69"/>
                              <a:pt x="79" y="69"/>
                            </a:cubicBezTo>
                            <a:cubicBezTo>
                              <a:pt x="78" y="70"/>
                              <a:pt x="79" y="70"/>
                              <a:pt x="78" y="71"/>
                            </a:cubicBezTo>
                            <a:cubicBezTo>
                              <a:pt x="78" y="71"/>
                              <a:pt x="77" y="71"/>
                              <a:pt x="76" y="71"/>
                            </a:cubicBezTo>
                            <a:cubicBezTo>
                              <a:pt x="76" y="74"/>
                              <a:pt x="74" y="74"/>
                              <a:pt x="74" y="77"/>
                            </a:cubicBezTo>
                            <a:cubicBezTo>
                              <a:pt x="73" y="77"/>
                              <a:pt x="73" y="80"/>
                              <a:pt x="71" y="80"/>
                            </a:cubicBezTo>
                            <a:cubicBezTo>
                              <a:pt x="71" y="80"/>
                              <a:pt x="71" y="80"/>
                              <a:pt x="71" y="80"/>
                            </a:cubicBezTo>
                            <a:cubicBezTo>
                              <a:pt x="70" y="80"/>
                              <a:pt x="71" y="81"/>
                              <a:pt x="70" y="81"/>
                            </a:cubicBezTo>
                            <a:cubicBezTo>
                              <a:pt x="69" y="81"/>
                              <a:pt x="68" y="80"/>
                              <a:pt x="68" y="82"/>
                            </a:cubicBezTo>
                            <a:cubicBezTo>
                              <a:pt x="66" y="81"/>
                              <a:pt x="67" y="79"/>
                              <a:pt x="67" y="78"/>
                            </a:cubicBezTo>
                            <a:cubicBezTo>
                              <a:pt x="67" y="78"/>
                              <a:pt x="67" y="77"/>
                              <a:pt x="66" y="77"/>
                            </a:cubicBezTo>
                            <a:cubicBezTo>
                              <a:pt x="65" y="77"/>
                              <a:pt x="67" y="75"/>
                              <a:pt x="64" y="75"/>
                            </a:cubicBezTo>
                            <a:cubicBezTo>
                              <a:pt x="65" y="74"/>
                              <a:pt x="63" y="73"/>
                              <a:pt x="63" y="73"/>
                            </a:cubicBezTo>
                            <a:cubicBezTo>
                              <a:pt x="63" y="73"/>
                              <a:pt x="64" y="72"/>
                              <a:pt x="64" y="72"/>
                            </a:cubicBezTo>
                            <a:cubicBezTo>
                              <a:pt x="64" y="70"/>
                              <a:pt x="62" y="70"/>
                              <a:pt x="61" y="69"/>
                            </a:cubicBezTo>
                            <a:cubicBezTo>
                              <a:pt x="60" y="69"/>
                              <a:pt x="60" y="72"/>
                              <a:pt x="57" y="71"/>
                            </a:cubicBezTo>
                            <a:cubicBezTo>
                              <a:pt x="57" y="72"/>
                              <a:pt x="58" y="72"/>
                              <a:pt x="59" y="72"/>
                            </a:cubicBezTo>
                            <a:cubicBezTo>
                              <a:pt x="58" y="72"/>
                              <a:pt x="58" y="72"/>
                              <a:pt x="57" y="72"/>
                            </a:cubicBezTo>
                            <a:cubicBezTo>
                              <a:pt x="56" y="73"/>
                              <a:pt x="57" y="74"/>
                              <a:pt x="56" y="74"/>
                            </a:cubicBezTo>
                            <a:cubicBezTo>
                              <a:pt x="53" y="75"/>
                              <a:pt x="54" y="72"/>
                              <a:pt x="52" y="72"/>
                            </a:cubicBezTo>
                            <a:cubicBezTo>
                              <a:pt x="52" y="72"/>
                              <a:pt x="52" y="72"/>
                              <a:pt x="53" y="72"/>
                            </a:cubicBezTo>
                            <a:cubicBezTo>
                              <a:pt x="53" y="70"/>
                              <a:pt x="51" y="69"/>
                              <a:pt x="53" y="69"/>
                            </a:cubicBezTo>
                            <a:cubicBezTo>
                              <a:pt x="52" y="68"/>
                              <a:pt x="52" y="68"/>
                              <a:pt x="51" y="68"/>
                            </a:cubicBezTo>
                            <a:cubicBezTo>
                              <a:pt x="51" y="67"/>
                              <a:pt x="52" y="67"/>
                              <a:pt x="52" y="67"/>
                            </a:cubicBezTo>
                            <a:cubicBezTo>
                              <a:pt x="52" y="66"/>
                              <a:pt x="51" y="66"/>
                              <a:pt x="50" y="66"/>
                            </a:cubicBezTo>
                            <a:cubicBezTo>
                              <a:pt x="50" y="65"/>
                              <a:pt x="51" y="62"/>
                              <a:pt x="50" y="64"/>
                            </a:cubicBezTo>
                            <a:cubicBezTo>
                              <a:pt x="50" y="64"/>
                              <a:pt x="50" y="63"/>
                              <a:pt x="51" y="63"/>
                            </a:cubicBezTo>
                            <a:cubicBezTo>
                              <a:pt x="50" y="61"/>
                              <a:pt x="53" y="61"/>
                              <a:pt x="52" y="60"/>
                            </a:cubicBezTo>
                            <a:cubicBezTo>
                              <a:pt x="52" y="59"/>
                              <a:pt x="53" y="60"/>
                              <a:pt x="53" y="59"/>
                            </a:cubicBezTo>
                            <a:cubicBezTo>
                              <a:pt x="53" y="58"/>
                              <a:pt x="54" y="59"/>
                              <a:pt x="54" y="59"/>
                            </a:cubicBezTo>
                            <a:cubicBezTo>
                              <a:pt x="54" y="59"/>
                              <a:pt x="54" y="58"/>
                              <a:pt x="55" y="58"/>
                            </a:cubicBezTo>
                            <a:cubicBezTo>
                              <a:pt x="55" y="58"/>
                              <a:pt x="55" y="57"/>
                              <a:pt x="55" y="56"/>
                            </a:cubicBezTo>
                            <a:cubicBezTo>
                              <a:pt x="56" y="57"/>
                              <a:pt x="57" y="56"/>
                              <a:pt x="57" y="55"/>
                            </a:cubicBezTo>
                            <a:cubicBezTo>
                              <a:pt x="59" y="55"/>
                              <a:pt x="58" y="57"/>
                              <a:pt x="60" y="56"/>
                            </a:cubicBezTo>
                            <a:cubicBezTo>
                              <a:pt x="60" y="56"/>
                              <a:pt x="59" y="56"/>
                              <a:pt x="59" y="56"/>
                            </a:cubicBezTo>
                            <a:cubicBezTo>
                              <a:pt x="60" y="55"/>
                              <a:pt x="61" y="55"/>
                              <a:pt x="63" y="54"/>
                            </a:cubicBezTo>
                            <a:cubicBezTo>
                              <a:pt x="63" y="54"/>
                              <a:pt x="63" y="53"/>
                              <a:pt x="63" y="53"/>
                            </a:cubicBezTo>
                            <a:cubicBezTo>
                              <a:pt x="63" y="53"/>
                              <a:pt x="64" y="53"/>
                              <a:pt x="64" y="53"/>
                            </a:cubicBezTo>
                            <a:cubicBezTo>
                              <a:pt x="64" y="52"/>
                              <a:pt x="64" y="52"/>
                              <a:pt x="64" y="51"/>
                            </a:cubicBezTo>
                            <a:cubicBezTo>
                              <a:pt x="64" y="51"/>
                              <a:pt x="65" y="50"/>
                              <a:pt x="65" y="50"/>
                            </a:cubicBezTo>
                            <a:cubicBezTo>
                              <a:pt x="66" y="49"/>
                              <a:pt x="65" y="48"/>
                              <a:pt x="65" y="48"/>
                            </a:cubicBezTo>
                            <a:cubicBezTo>
                              <a:pt x="65" y="48"/>
                              <a:pt x="66" y="49"/>
                              <a:pt x="67" y="48"/>
                            </a:cubicBezTo>
                            <a:cubicBezTo>
                              <a:pt x="66" y="49"/>
                              <a:pt x="67" y="46"/>
                              <a:pt x="67" y="46"/>
                            </a:cubicBezTo>
                            <a:cubicBezTo>
                              <a:pt x="68" y="47"/>
                              <a:pt x="68" y="45"/>
                              <a:pt x="70" y="45"/>
                            </a:cubicBezTo>
                            <a:cubicBezTo>
                              <a:pt x="70" y="44"/>
                              <a:pt x="71" y="43"/>
                              <a:pt x="70" y="43"/>
                            </a:cubicBezTo>
                            <a:cubicBezTo>
                              <a:pt x="70" y="42"/>
                              <a:pt x="71" y="43"/>
                              <a:pt x="71" y="42"/>
                            </a:cubicBezTo>
                            <a:cubicBezTo>
                              <a:pt x="71" y="41"/>
                              <a:pt x="72" y="41"/>
                              <a:pt x="73" y="41"/>
                            </a:cubicBezTo>
                            <a:cubicBezTo>
                              <a:pt x="73" y="40"/>
                              <a:pt x="73" y="40"/>
                              <a:pt x="72" y="40"/>
                            </a:cubicBezTo>
                            <a:cubicBezTo>
                              <a:pt x="74" y="39"/>
                              <a:pt x="75" y="39"/>
                              <a:pt x="76" y="38"/>
                            </a:cubicBezTo>
                            <a:cubicBezTo>
                              <a:pt x="77" y="38"/>
                              <a:pt x="76" y="38"/>
                              <a:pt x="77" y="36"/>
                            </a:cubicBezTo>
                            <a:cubicBezTo>
                              <a:pt x="77" y="36"/>
                              <a:pt x="78" y="36"/>
                              <a:pt x="78" y="35"/>
                            </a:cubicBezTo>
                            <a:cubicBezTo>
                              <a:pt x="78" y="33"/>
                              <a:pt x="80" y="35"/>
                              <a:pt x="80" y="33"/>
                            </a:cubicBezTo>
                            <a:cubicBezTo>
                              <a:pt x="82" y="32"/>
                              <a:pt x="84" y="34"/>
                              <a:pt x="84" y="31"/>
                            </a:cubicBezTo>
                            <a:cubicBezTo>
                              <a:pt x="85" y="32"/>
                              <a:pt x="87" y="30"/>
                              <a:pt x="89" y="31"/>
                            </a:cubicBezTo>
                            <a:cubicBezTo>
                              <a:pt x="89" y="31"/>
                              <a:pt x="90" y="30"/>
                              <a:pt x="90" y="30"/>
                            </a:cubicBezTo>
                            <a:cubicBezTo>
                              <a:pt x="91" y="29"/>
                              <a:pt x="93" y="31"/>
                              <a:pt x="93" y="29"/>
                            </a:cubicBezTo>
                            <a:cubicBezTo>
                              <a:pt x="94" y="29"/>
                              <a:pt x="94" y="31"/>
                              <a:pt x="95" y="31"/>
                            </a:cubicBezTo>
                            <a:cubicBezTo>
                              <a:pt x="96" y="31"/>
                              <a:pt x="95" y="29"/>
                              <a:pt x="97" y="30"/>
                            </a:cubicBezTo>
                            <a:cubicBezTo>
                              <a:pt x="97" y="31"/>
                              <a:pt x="96" y="31"/>
                              <a:pt x="96" y="31"/>
                            </a:cubicBezTo>
                            <a:cubicBezTo>
                              <a:pt x="97" y="32"/>
                              <a:pt x="99" y="29"/>
                              <a:pt x="101" y="30"/>
                            </a:cubicBezTo>
                            <a:cubicBezTo>
                              <a:pt x="101" y="31"/>
                              <a:pt x="101" y="30"/>
                              <a:pt x="102" y="30"/>
                            </a:cubicBezTo>
                            <a:cubicBezTo>
                              <a:pt x="103" y="30"/>
                              <a:pt x="104" y="31"/>
                              <a:pt x="105" y="31"/>
                            </a:cubicBezTo>
                            <a:cubicBezTo>
                              <a:pt x="105" y="31"/>
                              <a:pt x="106" y="32"/>
                              <a:pt x="105" y="32"/>
                            </a:cubicBezTo>
                            <a:cubicBezTo>
                              <a:pt x="105" y="33"/>
                              <a:pt x="105" y="32"/>
                              <a:pt x="104" y="32"/>
                            </a:cubicBezTo>
                            <a:cubicBezTo>
                              <a:pt x="104" y="33"/>
                              <a:pt x="104" y="34"/>
                              <a:pt x="103" y="34"/>
                            </a:cubicBezTo>
                            <a:cubicBezTo>
                              <a:pt x="104" y="35"/>
                              <a:pt x="107" y="34"/>
                              <a:pt x="109" y="34"/>
                            </a:cubicBezTo>
                            <a:cubicBezTo>
                              <a:pt x="110" y="33"/>
                              <a:pt x="109" y="34"/>
                              <a:pt x="110" y="35"/>
                            </a:cubicBezTo>
                            <a:cubicBezTo>
                              <a:pt x="110" y="35"/>
                              <a:pt x="111" y="34"/>
                              <a:pt x="111" y="35"/>
                            </a:cubicBezTo>
                            <a:cubicBezTo>
                              <a:pt x="115" y="34"/>
                              <a:pt x="116" y="37"/>
                              <a:pt x="118" y="36"/>
                            </a:cubicBezTo>
                            <a:cubicBezTo>
                              <a:pt x="118" y="38"/>
                              <a:pt x="120" y="37"/>
                              <a:pt x="120" y="38"/>
                            </a:cubicBezTo>
                            <a:cubicBezTo>
                              <a:pt x="121" y="38"/>
                              <a:pt x="123" y="38"/>
                              <a:pt x="122" y="39"/>
                            </a:cubicBezTo>
                            <a:cubicBezTo>
                              <a:pt x="123" y="40"/>
                              <a:pt x="124" y="39"/>
                              <a:pt x="125" y="40"/>
                            </a:cubicBezTo>
                            <a:cubicBezTo>
                              <a:pt x="125" y="40"/>
                              <a:pt x="125" y="41"/>
                              <a:pt x="125" y="41"/>
                            </a:cubicBezTo>
                            <a:cubicBezTo>
                              <a:pt x="125" y="41"/>
                              <a:pt x="126" y="41"/>
                              <a:pt x="127" y="41"/>
                            </a:cubicBezTo>
                            <a:cubicBezTo>
                              <a:pt x="127" y="43"/>
                              <a:pt x="127" y="44"/>
                              <a:pt x="127" y="46"/>
                            </a:cubicBezTo>
                            <a:cubicBezTo>
                              <a:pt x="126" y="44"/>
                              <a:pt x="125" y="46"/>
                              <a:pt x="124" y="46"/>
                            </a:cubicBezTo>
                            <a:cubicBezTo>
                              <a:pt x="122" y="46"/>
                              <a:pt x="120" y="45"/>
                              <a:pt x="119" y="46"/>
                            </a:cubicBezTo>
                            <a:cubicBezTo>
                              <a:pt x="118" y="47"/>
                              <a:pt x="118" y="45"/>
                              <a:pt x="118" y="45"/>
                            </a:cubicBezTo>
                            <a:cubicBezTo>
                              <a:pt x="118" y="45"/>
                              <a:pt x="117" y="46"/>
                              <a:pt x="117" y="46"/>
                            </a:cubicBezTo>
                            <a:cubicBezTo>
                              <a:pt x="117" y="46"/>
                              <a:pt x="116" y="45"/>
                              <a:pt x="116" y="45"/>
                            </a:cubicBezTo>
                            <a:cubicBezTo>
                              <a:pt x="115" y="45"/>
                              <a:pt x="114" y="46"/>
                              <a:pt x="114" y="44"/>
                            </a:cubicBezTo>
                            <a:cubicBezTo>
                              <a:pt x="112" y="45"/>
                              <a:pt x="113" y="44"/>
                              <a:pt x="111" y="44"/>
                            </a:cubicBezTo>
                            <a:cubicBezTo>
                              <a:pt x="111" y="45"/>
                              <a:pt x="111" y="45"/>
                              <a:pt x="112" y="45"/>
                            </a:cubicBezTo>
                            <a:cubicBezTo>
                              <a:pt x="113" y="45"/>
                              <a:pt x="113" y="46"/>
                              <a:pt x="113" y="46"/>
                            </a:cubicBezTo>
                            <a:cubicBezTo>
                              <a:pt x="112" y="47"/>
                              <a:pt x="113" y="46"/>
                              <a:pt x="114" y="47"/>
                            </a:cubicBezTo>
                            <a:cubicBezTo>
                              <a:pt x="114" y="47"/>
                              <a:pt x="114" y="48"/>
                              <a:pt x="114" y="48"/>
                            </a:cubicBezTo>
                            <a:cubicBezTo>
                              <a:pt x="114" y="48"/>
                              <a:pt x="115" y="48"/>
                              <a:pt x="115" y="49"/>
                            </a:cubicBezTo>
                            <a:cubicBezTo>
                              <a:pt x="115" y="49"/>
                              <a:pt x="116" y="51"/>
                              <a:pt x="116" y="53"/>
                            </a:cubicBezTo>
                            <a:cubicBezTo>
                              <a:pt x="116" y="55"/>
                              <a:pt x="119" y="53"/>
                              <a:pt x="120" y="55"/>
                            </a:cubicBezTo>
                            <a:cubicBezTo>
                              <a:pt x="120" y="55"/>
                              <a:pt x="120" y="54"/>
                              <a:pt x="121" y="54"/>
                            </a:cubicBezTo>
                            <a:cubicBezTo>
                              <a:pt x="121" y="52"/>
                              <a:pt x="119" y="53"/>
                              <a:pt x="118" y="52"/>
                            </a:cubicBezTo>
                            <a:cubicBezTo>
                              <a:pt x="118" y="50"/>
                              <a:pt x="121" y="51"/>
                              <a:pt x="123" y="51"/>
                            </a:cubicBezTo>
                            <a:cubicBezTo>
                              <a:pt x="122" y="52"/>
                              <a:pt x="125" y="50"/>
                              <a:pt x="124" y="52"/>
                            </a:cubicBezTo>
                            <a:cubicBezTo>
                              <a:pt x="126" y="53"/>
                              <a:pt x="126" y="51"/>
                              <a:pt x="126" y="53"/>
                            </a:cubicBezTo>
                            <a:cubicBezTo>
                              <a:pt x="128" y="52"/>
                              <a:pt x="126" y="50"/>
                              <a:pt x="125" y="50"/>
                            </a:cubicBezTo>
                            <a:cubicBezTo>
                              <a:pt x="126" y="49"/>
                              <a:pt x="127" y="49"/>
                              <a:pt x="128" y="48"/>
                            </a:cubicBezTo>
                            <a:cubicBezTo>
                              <a:pt x="129" y="48"/>
                              <a:pt x="129" y="46"/>
                              <a:pt x="129" y="46"/>
                            </a:cubicBezTo>
                            <a:cubicBezTo>
                              <a:pt x="132" y="46"/>
                              <a:pt x="133" y="46"/>
                              <a:pt x="134" y="47"/>
                            </a:cubicBezTo>
                            <a:cubicBezTo>
                              <a:pt x="135" y="47"/>
                              <a:pt x="135" y="46"/>
                              <a:pt x="135" y="46"/>
                            </a:cubicBezTo>
                            <a:cubicBezTo>
                              <a:pt x="135" y="45"/>
                              <a:pt x="135" y="44"/>
                              <a:pt x="134" y="44"/>
                            </a:cubicBezTo>
                            <a:cubicBezTo>
                              <a:pt x="135" y="42"/>
                              <a:pt x="135" y="40"/>
                              <a:pt x="135" y="38"/>
                            </a:cubicBezTo>
                            <a:cubicBezTo>
                              <a:pt x="136" y="38"/>
                              <a:pt x="138" y="38"/>
                              <a:pt x="139" y="39"/>
                            </a:cubicBezTo>
                            <a:cubicBezTo>
                              <a:pt x="139" y="39"/>
                              <a:pt x="141" y="39"/>
                              <a:pt x="141" y="40"/>
                            </a:cubicBezTo>
                            <a:cubicBezTo>
                              <a:pt x="137" y="40"/>
                              <a:pt x="137" y="40"/>
                              <a:pt x="137" y="40"/>
                            </a:cubicBezTo>
                            <a:cubicBezTo>
                              <a:pt x="137" y="42"/>
                              <a:pt x="137" y="42"/>
                              <a:pt x="137" y="42"/>
                            </a:cubicBezTo>
                            <a:cubicBezTo>
                              <a:pt x="139" y="44"/>
                              <a:pt x="139" y="42"/>
                              <a:pt x="140" y="43"/>
                            </a:cubicBezTo>
                            <a:cubicBezTo>
                              <a:pt x="141" y="43"/>
                              <a:pt x="138" y="43"/>
                              <a:pt x="139" y="43"/>
                            </a:cubicBezTo>
                            <a:cubicBezTo>
                              <a:pt x="138" y="44"/>
                              <a:pt x="140" y="43"/>
                              <a:pt x="141" y="44"/>
                            </a:cubicBezTo>
                            <a:cubicBezTo>
                              <a:pt x="142" y="44"/>
                              <a:pt x="143" y="43"/>
                              <a:pt x="143" y="42"/>
                            </a:cubicBezTo>
                            <a:cubicBezTo>
                              <a:pt x="144" y="42"/>
                              <a:pt x="144" y="42"/>
                              <a:pt x="144" y="41"/>
                            </a:cubicBezTo>
                            <a:cubicBezTo>
                              <a:pt x="146" y="42"/>
                              <a:pt x="146" y="40"/>
                              <a:pt x="148" y="40"/>
                            </a:cubicBezTo>
                            <a:cubicBezTo>
                              <a:pt x="149" y="40"/>
                              <a:pt x="149" y="39"/>
                              <a:pt x="149" y="38"/>
                            </a:cubicBezTo>
                            <a:cubicBezTo>
                              <a:pt x="150" y="38"/>
                              <a:pt x="151" y="38"/>
                              <a:pt x="151" y="37"/>
                            </a:cubicBezTo>
                            <a:cubicBezTo>
                              <a:pt x="153" y="39"/>
                              <a:pt x="155" y="36"/>
                              <a:pt x="157" y="36"/>
                            </a:cubicBezTo>
                            <a:cubicBezTo>
                              <a:pt x="157" y="38"/>
                              <a:pt x="157" y="38"/>
                              <a:pt x="157" y="38"/>
                            </a:cubicBezTo>
                            <a:cubicBezTo>
                              <a:pt x="159" y="39"/>
                              <a:pt x="160" y="38"/>
                              <a:pt x="161" y="38"/>
                            </a:cubicBezTo>
                            <a:cubicBezTo>
                              <a:pt x="162" y="38"/>
                              <a:pt x="162" y="38"/>
                              <a:pt x="163" y="38"/>
                            </a:cubicBezTo>
                            <a:cubicBezTo>
                              <a:pt x="163" y="38"/>
                              <a:pt x="162" y="37"/>
                              <a:pt x="163" y="37"/>
                            </a:cubicBezTo>
                            <a:cubicBezTo>
                              <a:pt x="163" y="37"/>
                              <a:pt x="165" y="37"/>
                              <a:pt x="165" y="36"/>
                            </a:cubicBezTo>
                            <a:cubicBezTo>
                              <a:pt x="167" y="36"/>
                              <a:pt x="169" y="36"/>
                              <a:pt x="169" y="38"/>
                            </a:cubicBezTo>
                            <a:cubicBezTo>
                              <a:pt x="170" y="38"/>
                              <a:pt x="171" y="37"/>
                              <a:pt x="171" y="36"/>
                            </a:cubicBezTo>
                            <a:cubicBezTo>
                              <a:pt x="171" y="36"/>
                              <a:pt x="169" y="35"/>
                              <a:pt x="171" y="35"/>
                            </a:cubicBezTo>
                            <a:cubicBezTo>
                              <a:pt x="170" y="33"/>
                              <a:pt x="167" y="34"/>
                              <a:pt x="168" y="31"/>
                            </a:cubicBezTo>
                            <a:cubicBezTo>
                              <a:pt x="169" y="31"/>
                              <a:pt x="169" y="32"/>
                              <a:pt x="171" y="32"/>
                            </a:cubicBezTo>
                            <a:cubicBezTo>
                              <a:pt x="171" y="33"/>
                              <a:pt x="172" y="34"/>
                              <a:pt x="174" y="34"/>
                            </a:cubicBezTo>
                            <a:cubicBezTo>
                              <a:pt x="174" y="33"/>
                              <a:pt x="174" y="33"/>
                              <a:pt x="174" y="33"/>
                            </a:cubicBezTo>
                            <a:cubicBezTo>
                              <a:pt x="175" y="33"/>
                              <a:pt x="175" y="34"/>
                              <a:pt x="175" y="33"/>
                            </a:cubicBezTo>
                            <a:cubicBezTo>
                              <a:pt x="176" y="33"/>
                              <a:pt x="176" y="34"/>
                              <a:pt x="176" y="34"/>
                            </a:cubicBezTo>
                            <a:cubicBezTo>
                              <a:pt x="177" y="34"/>
                              <a:pt x="178" y="34"/>
                              <a:pt x="178" y="35"/>
                            </a:cubicBezTo>
                            <a:cubicBezTo>
                              <a:pt x="180" y="35"/>
                              <a:pt x="180" y="35"/>
                              <a:pt x="182" y="35"/>
                            </a:cubicBezTo>
                            <a:cubicBezTo>
                              <a:pt x="182" y="36"/>
                              <a:pt x="184" y="35"/>
                              <a:pt x="183" y="37"/>
                            </a:cubicBezTo>
                            <a:cubicBezTo>
                              <a:pt x="184" y="37"/>
                              <a:pt x="185" y="37"/>
                              <a:pt x="185" y="38"/>
                            </a:cubicBezTo>
                            <a:cubicBezTo>
                              <a:pt x="187" y="38"/>
                              <a:pt x="187" y="39"/>
                              <a:pt x="189" y="38"/>
                            </a:cubicBezTo>
                            <a:cubicBezTo>
                              <a:pt x="190" y="35"/>
                              <a:pt x="186" y="37"/>
                              <a:pt x="187" y="34"/>
                            </a:cubicBezTo>
                            <a:cubicBezTo>
                              <a:pt x="186" y="33"/>
                              <a:pt x="186" y="34"/>
                              <a:pt x="185" y="34"/>
                            </a:cubicBezTo>
                            <a:cubicBezTo>
                              <a:pt x="185" y="32"/>
                              <a:pt x="186" y="32"/>
                              <a:pt x="185" y="30"/>
                            </a:cubicBezTo>
                            <a:cubicBezTo>
                              <a:pt x="186" y="30"/>
                              <a:pt x="185" y="30"/>
                              <a:pt x="184" y="30"/>
                            </a:cubicBezTo>
                            <a:cubicBezTo>
                              <a:pt x="184" y="30"/>
                              <a:pt x="185" y="29"/>
                              <a:pt x="184" y="29"/>
                            </a:cubicBezTo>
                            <a:cubicBezTo>
                              <a:pt x="184" y="28"/>
                              <a:pt x="186" y="28"/>
                              <a:pt x="185" y="27"/>
                            </a:cubicBezTo>
                            <a:cubicBezTo>
                              <a:pt x="187" y="27"/>
                              <a:pt x="186" y="25"/>
                              <a:pt x="188" y="26"/>
                            </a:cubicBezTo>
                            <a:cubicBezTo>
                              <a:pt x="187" y="24"/>
                              <a:pt x="188" y="24"/>
                              <a:pt x="189" y="24"/>
                            </a:cubicBezTo>
                            <a:cubicBezTo>
                              <a:pt x="189" y="22"/>
                              <a:pt x="191" y="22"/>
                              <a:pt x="191" y="20"/>
                            </a:cubicBezTo>
                            <a:cubicBezTo>
                              <a:pt x="193" y="20"/>
                              <a:pt x="194" y="21"/>
                              <a:pt x="196" y="21"/>
                            </a:cubicBezTo>
                            <a:cubicBezTo>
                              <a:pt x="196" y="22"/>
                              <a:pt x="196" y="23"/>
                              <a:pt x="197" y="23"/>
                            </a:cubicBezTo>
                            <a:cubicBezTo>
                              <a:pt x="197" y="23"/>
                              <a:pt x="196" y="23"/>
                              <a:pt x="195" y="23"/>
                            </a:cubicBezTo>
                            <a:cubicBezTo>
                              <a:pt x="195" y="26"/>
                              <a:pt x="196" y="26"/>
                              <a:pt x="195" y="28"/>
                            </a:cubicBezTo>
                            <a:cubicBezTo>
                              <a:pt x="195" y="28"/>
                              <a:pt x="196" y="29"/>
                              <a:pt x="196" y="29"/>
                            </a:cubicBezTo>
                            <a:cubicBezTo>
                              <a:pt x="196" y="29"/>
                              <a:pt x="197" y="30"/>
                              <a:pt x="197" y="30"/>
                            </a:cubicBezTo>
                            <a:cubicBezTo>
                              <a:pt x="196" y="31"/>
                              <a:pt x="197" y="34"/>
                              <a:pt x="196" y="35"/>
                            </a:cubicBezTo>
                            <a:cubicBezTo>
                              <a:pt x="196" y="37"/>
                              <a:pt x="197" y="36"/>
                              <a:pt x="198" y="37"/>
                            </a:cubicBezTo>
                            <a:cubicBezTo>
                              <a:pt x="197" y="41"/>
                              <a:pt x="195" y="44"/>
                              <a:pt x="192" y="45"/>
                            </a:cubicBezTo>
                            <a:cubicBezTo>
                              <a:pt x="192" y="46"/>
                              <a:pt x="194" y="45"/>
                              <a:pt x="195" y="46"/>
                            </a:cubicBezTo>
                            <a:cubicBezTo>
                              <a:pt x="196" y="46"/>
                              <a:pt x="196" y="44"/>
                              <a:pt x="197" y="45"/>
                            </a:cubicBezTo>
                            <a:cubicBezTo>
                              <a:pt x="197" y="45"/>
                              <a:pt x="197" y="46"/>
                              <a:pt x="197" y="46"/>
                            </a:cubicBezTo>
                            <a:cubicBezTo>
                              <a:pt x="197" y="46"/>
                              <a:pt x="197" y="45"/>
                              <a:pt x="198" y="45"/>
                            </a:cubicBezTo>
                            <a:cubicBezTo>
                              <a:pt x="198" y="45"/>
                              <a:pt x="198" y="44"/>
                              <a:pt x="198" y="44"/>
                            </a:cubicBezTo>
                            <a:cubicBezTo>
                              <a:pt x="198" y="44"/>
                              <a:pt x="199" y="44"/>
                              <a:pt x="199" y="44"/>
                            </a:cubicBezTo>
                            <a:cubicBezTo>
                              <a:pt x="200" y="44"/>
                              <a:pt x="199" y="43"/>
                              <a:pt x="199" y="43"/>
                            </a:cubicBezTo>
                            <a:cubicBezTo>
                              <a:pt x="201" y="43"/>
                              <a:pt x="201" y="43"/>
                              <a:pt x="201" y="43"/>
                            </a:cubicBezTo>
                            <a:cubicBezTo>
                              <a:pt x="200" y="41"/>
                              <a:pt x="203" y="39"/>
                              <a:pt x="201" y="38"/>
                            </a:cubicBezTo>
                            <a:cubicBezTo>
                              <a:pt x="201" y="38"/>
                              <a:pt x="202" y="38"/>
                              <a:pt x="202" y="37"/>
                            </a:cubicBezTo>
                            <a:cubicBezTo>
                              <a:pt x="202" y="37"/>
                              <a:pt x="201" y="37"/>
                              <a:pt x="201" y="37"/>
                            </a:cubicBezTo>
                            <a:cubicBezTo>
                              <a:pt x="201" y="36"/>
                              <a:pt x="203" y="36"/>
                              <a:pt x="204" y="36"/>
                            </a:cubicBezTo>
                            <a:cubicBezTo>
                              <a:pt x="203" y="36"/>
                              <a:pt x="203" y="34"/>
                              <a:pt x="202" y="35"/>
                            </a:cubicBezTo>
                            <a:cubicBezTo>
                              <a:pt x="201" y="35"/>
                              <a:pt x="200" y="33"/>
                              <a:pt x="200" y="35"/>
                            </a:cubicBezTo>
                            <a:cubicBezTo>
                              <a:pt x="199" y="34"/>
                              <a:pt x="199" y="33"/>
                              <a:pt x="199" y="31"/>
                            </a:cubicBezTo>
                            <a:cubicBezTo>
                              <a:pt x="199" y="31"/>
                              <a:pt x="200" y="31"/>
                              <a:pt x="200" y="31"/>
                            </a:cubicBezTo>
                            <a:cubicBezTo>
                              <a:pt x="201" y="31"/>
                              <a:pt x="200" y="29"/>
                              <a:pt x="200" y="29"/>
                            </a:cubicBezTo>
                            <a:cubicBezTo>
                              <a:pt x="200" y="28"/>
                              <a:pt x="200" y="29"/>
                              <a:pt x="200" y="29"/>
                            </a:cubicBezTo>
                            <a:cubicBezTo>
                              <a:pt x="199" y="28"/>
                              <a:pt x="199" y="27"/>
                              <a:pt x="199" y="26"/>
                            </a:cubicBezTo>
                            <a:cubicBezTo>
                              <a:pt x="201" y="26"/>
                              <a:pt x="200" y="24"/>
                              <a:pt x="201" y="24"/>
                            </a:cubicBezTo>
                            <a:cubicBezTo>
                              <a:pt x="201" y="21"/>
                              <a:pt x="201" y="21"/>
                              <a:pt x="201" y="21"/>
                            </a:cubicBezTo>
                            <a:cubicBezTo>
                              <a:pt x="203" y="21"/>
                              <a:pt x="202" y="23"/>
                              <a:pt x="203" y="24"/>
                            </a:cubicBezTo>
                            <a:cubicBezTo>
                              <a:pt x="203" y="25"/>
                              <a:pt x="204" y="23"/>
                              <a:pt x="204" y="24"/>
                            </a:cubicBezTo>
                            <a:cubicBezTo>
                              <a:pt x="204" y="25"/>
                              <a:pt x="203" y="25"/>
                              <a:pt x="203" y="25"/>
                            </a:cubicBezTo>
                            <a:cubicBezTo>
                              <a:pt x="203" y="26"/>
                              <a:pt x="205" y="27"/>
                              <a:pt x="206" y="28"/>
                            </a:cubicBezTo>
                            <a:cubicBezTo>
                              <a:pt x="207" y="28"/>
                              <a:pt x="206" y="26"/>
                              <a:pt x="206" y="26"/>
                            </a:cubicBezTo>
                            <a:cubicBezTo>
                              <a:pt x="207" y="25"/>
                              <a:pt x="208" y="25"/>
                              <a:pt x="209" y="25"/>
                            </a:cubicBezTo>
                            <a:cubicBezTo>
                              <a:pt x="209" y="24"/>
                              <a:pt x="208" y="25"/>
                              <a:pt x="208" y="24"/>
                            </a:cubicBezTo>
                            <a:cubicBezTo>
                              <a:pt x="208" y="23"/>
                              <a:pt x="207" y="23"/>
                              <a:pt x="207" y="22"/>
                            </a:cubicBezTo>
                            <a:cubicBezTo>
                              <a:pt x="208" y="23"/>
                              <a:pt x="211" y="21"/>
                              <a:pt x="211" y="23"/>
                            </a:cubicBezTo>
                            <a:cubicBezTo>
                              <a:pt x="211" y="24"/>
                              <a:pt x="212" y="23"/>
                              <a:pt x="212" y="23"/>
                            </a:cubicBezTo>
                            <a:cubicBezTo>
                              <a:pt x="212" y="23"/>
                              <a:pt x="212" y="24"/>
                              <a:pt x="212" y="24"/>
                            </a:cubicBezTo>
                            <a:cubicBezTo>
                              <a:pt x="212" y="24"/>
                              <a:pt x="213" y="24"/>
                              <a:pt x="213" y="24"/>
                            </a:cubicBezTo>
                            <a:cubicBezTo>
                              <a:pt x="214" y="25"/>
                              <a:pt x="216" y="24"/>
                              <a:pt x="215" y="26"/>
                            </a:cubicBezTo>
                            <a:cubicBezTo>
                              <a:pt x="217" y="26"/>
                              <a:pt x="217" y="26"/>
                              <a:pt x="217" y="26"/>
                            </a:cubicBezTo>
                            <a:cubicBezTo>
                              <a:pt x="218" y="25"/>
                              <a:pt x="215" y="24"/>
                              <a:pt x="217" y="24"/>
                            </a:cubicBezTo>
                            <a:cubicBezTo>
                              <a:pt x="217" y="23"/>
                              <a:pt x="216" y="23"/>
                              <a:pt x="215" y="23"/>
                            </a:cubicBezTo>
                            <a:cubicBezTo>
                              <a:pt x="215" y="20"/>
                              <a:pt x="215" y="20"/>
                              <a:pt x="215" y="17"/>
                            </a:cubicBezTo>
                            <a:cubicBezTo>
                              <a:pt x="218" y="17"/>
                              <a:pt x="222" y="17"/>
                              <a:pt x="224" y="17"/>
                            </a:cubicBezTo>
                            <a:cubicBezTo>
                              <a:pt x="225" y="17"/>
                              <a:pt x="225" y="15"/>
                              <a:pt x="226" y="16"/>
                            </a:cubicBezTo>
                            <a:cubicBezTo>
                              <a:pt x="228" y="15"/>
                              <a:pt x="226" y="14"/>
                              <a:pt x="227" y="13"/>
                            </a:cubicBezTo>
                            <a:cubicBezTo>
                              <a:pt x="228" y="13"/>
                              <a:pt x="229" y="13"/>
                              <a:pt x="230" y="12"/>
                            </a:cubicBezTo>
                            <a:cubicBezTo>
                              <a:pt x="231" y="11"/>
                              <a:pt x="232" y="11"/>
                              <a:pt x="233" y="10"/>
                            </a:cubicBezTo>
                            <a:cubicBezTo>
                              <a:pt x="238" y="9"/>
                              <a:pt x="244" y="8"/>
                              <a:pt x="248" y="6"/>
                            </a:cubicBezTo>
                            <a:cubicBezTo>
                              <a:pt x="249" y="6"/>
                              <a:pt x="249" y="7"/>
                              <a:pt x="249" y="7"/>
                            </a:cubicBezTo>
                            <a:cubicBezTo>
                              <a:pt x="250" y="7"/>
                              <a:pt x="250" y="6"/>
                              <a:pt x="250" y="6"/>
                            </a:cubicBezTo>
                            <a:cubicBezTo>
                              <a:pt x="251" y="6"/>
                              <a:pt x="250" y="7"/>
                              <a:pt x="251" y="7"/>
                            </a:cubicBezTo>
                            <a:cubicBezTo>
                              <a:pt x="251" y="8"/>
                              <a:pt x="252" y="7"/>
                              <a:pt x="252" y="8"/>
                            </a:cubicBezTo>
                            <a:cubicBezTo>
                              <a:pt x="252" y="8"/>
                              <a:pt x="251" y="7"/>
                              <a:pt x="252" y="7"/>
                            </a:cubicBezTo>
                            <a:cubicBezTo>
                              <a:pt x="253" y="7"/>
                              <a:pt x="255" y="7"/>
                              <a:pt x="255" y="5"/>
                            </a:cubicBezTo>
                            <a:cubicBezTo>
                              <a:pt x="256" y="5"/>
                              <a:pt x="256" y="5"/>
                              <a:pt x="256" y="4"/>
                            </a:cubicBezTo>
                            <a:cubicBezTo>
                              <a:pt x="257" y="4"/>
                              <a:pt x="257" y="5"/>
                              <a:pt x="258" y="5"/>
                            </a:cubicBezTo>
                            <a:cubicBezTo>
                              <a:pt x="259" y="5"/>
                              <a:pt x="259" y="3"/>
                              <a:pt x="259" y="2"/>
                            </a:cubicBezTo>
                            <a:cubicBezTo>
                              <a:pt x="262" y="1"/>
                              <a:pt x="264" y="0"/>
                              <a:pt x="268" y="0"/>
                            </a:cubicBezTo>
                            <a:cubicBezTo>
                              <a:pt x="268" y="1"/>
                              <a:pt x="268" y="2"/>
                              <a:pt x="268" y="3"/>
                            </a:cubicBezTo>
                            <a:cubicBezTo>
                              <a:pt x="269" y="4"/>
                              <a:pt x="271" y="4"/>
                              <a:pt x="272" y="3"/>
                            </a:cubicBezTo>
                            <a:cubicBezTo>
                              <a:pt x="272" y="3"/>
                              <a:pt x="272" y="3"/>
                              <a:pt x="272" y="3"/>
                            </a:cubicBezTo>
                            <a:moveTo>
                              <a:pt x="400" y="68"/>
                            </a:moveTo>
                            <a:cubicBezTo>
                              <a:pt x="400" y="67"/>
                              <a:pt x="399" y="68"/>
                              <a:pt x="399" y="67"/>
                            </a:cubicBezTo>
                            <a:cubicBezTo>
                              <a:pt x="397" y="67"/>
                              <a:pt x="397" y="68"/>
                              <a:pt x="399" y="68"/>
                            </a:cubicBezTo>
                            <a:cubicBezTo>
                              <a:pt x="399" y="68"/>
                              <a:pt x="399" y="68"/>
                              <a:pt x="400" y="68"/>
                            </a:cubicBezTo>
                            <a:moveTo>
                              <a:pt x="116" y="108"/>
                            </a:moveTo>
                            <a:cubicBezTo>
                              <a:pt x="115" y="110"/>
                              <a:pt x="117" y="109"/>
                              <a:pt x="117" y="111"/>
                            </a:cubicBezTo>
                            <a:cubicBezTo>
                              <a:pt x="118" y="111"/>
                              <a:pt x="118" y="110"/>
                              <a:pt x="118" y="111"/>
                            </a:cubicBezTo>
                            <a:cubicBezTo>
                              <a:pt x="118" y="111"/>
                              <a:pt x="118" y="111"/>
                              <a:pt x="118" y="111"/>
                            </a:cubicBezTo>
                            <a:cubicBezTo>
                              <a:pt x="117" y="112"/>
                              <a:pt x="115" y="113"/>
                              <a:pt x="114" y="112"/>
                            </a:cubicBezTo>
                            <a:cubicBezTo>
                              <a:pt x="113" y="112"/>
                              <a:pt x="112" y="111"/>
                              <a:pt x="111" y="110"/>
                            </a:cubicBezTo>
                            <a:cubicBezTo>
                              <a:pt x="111" y="109"/>
                              <a:pt x="113" y="110"/>
                              <a:pt x="113" y="109"/>
                            </a:cubicBezTo>
                            <a:cubicBezTo>
                              <a:pt x="112" y="108"/>
                              <a:pt x="111" y="108"/>
                              <a:pt x="110" y="109"/>
                            </a:cubicBezTo>
                            <a:cubicBezTo>
                              <a:pt x="109" y="108"/>
                              <a:pt x="109" y="107"/>
                              <a:pt x="107" y="107"/>
                            </a:cubicBezTo>
                            <a:cubicBezTo>
                              <a:pt x="106" y="107"/>
                              <a:pt x="107" y="108"/>
                              <a:pt x="107" y="108"/>
                            </a:cubicBezTo>
                            <a:cubicBezTo>
                              <a:pt x="106" y="109"/>
                              <a:pt x="105" y="108"/>
                              <a:pt x="105" y="109"/>
                            </a:cubicBezTo>
                            <a:cubicBezTo>
                              <a:pt x="104" y="109"/>
                              <a:pt x="104" y="111"/>
                              <a:pt x="103" y="110"/>
                            </a:cubicBezTo>
                            <a:cubicBezTo>
                              <a:pt x="104" y="112"/>
                              <a:pt x="102" y="113"/>
                              <a:pt x="102" y="113"/>
                            </a:cubicBezTo>
                            <a:cubicBezTo>
                              <a:pt x="101" y="114"/>
                              <a:pt x="102" y="115"/>
                              <a:pt x="101" y="117"/>
                            </a:cubicBezTo>
                            <a:cubicBezTo>
                              <a:pt x="101" y="117"/>
                              <a:pt x="101" y="116"/>
                              <a:pt x="100" y="116"/>
                            </a:cubicBezTo>
                            <a:cubicBezTo>
                              <a:pt x="100" y="118"/>
                              <a:pt x="101" y="119"/>
                              <a:pt x="100" y="120"/>
                            </a:cubicBezTo>
                            <a:cubicBezTo>
                              <a:pt x="101" y="119"/>
                              <a:pt x="101" y="121"/>
                              <a:pt x="101" y="121"/>
                            </a:cubicBezTo>
                            <a:cubicBezTo>
                              <a:pt x="101" y="121"/>
                              <a:pt x="102" y="121"/>
                              <a:pt x="102" y="121"/>
                            </a:cubicBezTo>
                            <a:cubicBezTo>
                              <a:pt x="103" y="121"/>
                              <a:pt x="104" y="122"/>
                              <a:pt x="104" y="122"/>
                            </a:cubicBezTo>
                            <a:cubicBezTo>
                              <a:pt x="104" y="121"/>
                              <a:pt x="105" y="122"/>
                              <a:pt x="105" y="122"/>
                            </a:cubicBezTo>
                            <a:cubicBezTo>
                              <a:pt x="107" y="121"/>
                              <a:pt x="107" y="121"/>
                              <a:pt x="108" y="120"/>
                            </a:cubicBezTo>
                            <a:cubicBezTo>
                              <a:pt x="109" y="120"/>
                              <a:pt x="109" y="121"/>
                              <a:pt x="110" y="121"/>
                            </a:cubicBezTo>
                            <a:cubicBezTo>
                              <a:pt x="110" y="121"/>
                              <a:pt x="110" y="120"/>
                              <a:pt x="110" y="120"/>
                            </a:cubicBezTo>
                            <a:cubicBezTo>
                              <a:pt x="111" y="120"/>
                              <a:pt x="114" y="120"/>
                              <a:pt x="115" y="120"/>
                            </a:cubicBezTo>
                            <a:cubicBezTo>
                              <a:pt x="116" y="120"/>
                              <a:pt x="116" y="121"/>
                              <a:pt x="117" y="121"/>
                            </a:cubicBezTo>
                            <a:cubicBezTo>
                              <a:pt x="118" y="121"/>
                              <a:pt x="118" y="120"/>
                              <a:pt x="118" y="120"/>
                            </a:cubicBezTo>
                            <a:cubicBezTo>
                              <a:pt x="118" y="120"/>
                              <a:pt x="119" y="121"/>
                              <a:pt x="119" y="121"/>
                            </a:cubicBezTo>
                            <a:cubicBezTo>
                              <a:pt x="120" y="121"/>
                              <a:pt x="120" y="121"/>
                              <a:pt x="121" y="122"/>
                            </a:cubicBezTo>
                            <a:cubicBezTo>
                              <a:pt x="124" y="122"/>
                              <a:pt x="126" y="121"/>
                              <a:pt x="129" y="122"/>
                            </a:cubicBezTo>
                            <a:cubicBezTo>
                              <a:pt x="129" y="120"/>
                              <a:pt x="129" y="119"/>
                              <a:pt x="129" y="119"/>
                            </a:cubicBezTo>
                            <a:cubicBezTo>
                              <a:pt x="128" y="117"/>
                              <a:pt x="126" y="114"/>
                              <a:pt x="123" y="114"/>
                            </a:cubicBezTo>
                            <a:cubicBezTo>
                              <a:pt x="123" y="112"/>
                              <a:pt x="122" y="112"/>
                              <a:pt x="121" y="112"/>
                            </a:cubicBezTo>
                            <a:cubicBezTo>
                              <a:pt x="121" y="111"/>
                              <a:pt x="121" y="111"/>
                              <a:pt x="121" y="110"/>
                            </a:cubicBezTo>
                            <a:cubicBezTo>
                              <a:pt x="121" y="109"/>
                              <a:pt x="123" y="109"/>
                              <a:pt x="123" y="107"/>
                            </a:cubicBezTo>
                            <a:cubicBezTo>
                              <a:pt x="119" y="106"/>
                              <a:pt x="118" y="108"/>
                              <a:pt x="116" y="108"/>
                            </a:cubicBezTo>
                            <a:moveTo>
                              <a:pt x="152" y="133"/>
                            </a:moveTo>
                            <a:cubicBezTo>
                              <a:pt x="152" y="133"/>
                              <a:pt x="151" y="133"/>
                              <a:pt x="152" y="133"/>
                            </a:cubicBezTo>
                            <a:cubicBezTo>
                              <a:pt x="153" y="132"/>
                              <a:pt x="155" y="133"/>
                              <a:pt x="156" y="132"/>
                            </a:cubicBezTo>
                            <a:cubicBezTo>
                              <a:pt x="156" y="132"/>
                              <a:pt x="155" y="131"/>
                              <a:pt x="156" y="131"/>
                            </a:cubicBezTo>
                            <a:cubicBezTo>
                              <a:pt x="156" y="131"/>
                              <a:pt x="156" y="132"/>
                              <a:pt x="157" y="132"/>
                            </a:cubicBezTo>
                            <a:cubicBezTo>
                              <a:pt x="157" y="128"/>
                              <a:pt x="157" y="128"/>
                              <a:pt x="157" y="128"/>
                            </a:cubicBezTo>
                            <a:cubicBezTo>
                              <a:pt x="156" y="127"/>
                              <a:pt x="155" y="127"/>
                              <a:pt x="155" y="126"/>
                            </a:cubicBezTo>
                            <a:cubicBezTo>
                              <a:pt x="155" y="126"/>
                              <a:pt x="155" y="126"/>
                              <a:pt x="155" y="125"/>
                            </a:cubicBezTo>
                            <a:cubicBezTo>
                              <a:pt x="155" y="124"/>
                              <a:pt x="153" y="124"/>
                              <a:pt x="155" y="124"/>
                            </a:cubicBezTo>
                            <a:cubicBezTo>
                              <a:pt x="158" y="124"/>
                              <a:pt x="158" y="124"/>
                              <a:pt x="158" y="124"/>
                            </a:cubicBezTo>
                            <a:cubicBezTo>
                              <a:pt x="158" y="122"/>
                              <a:pt x="157" y="122"/>
                              <a:pt x="157" y="121"/>
                            </a:cubicBezTo>
                            <a:cubicBezTo>
                              <a:pt x="157" y="120"/>
                              <a:pt x="155" y="120"/>
                              <a:pt x="155" y="119"/>
                            </a:cubicBezTo>
                            <a:cubicBezTo>
                              <a:pt x="155" y="119"/>
                              <a:pt x="156" y="119"/>
                              <a:pt x="156" y="118"/>
                            </a:cubicBezTo>
                            <a:cubicBezTo>
                              <a:pt x="154" y="119"/>
                              <a:pt x="154" y="118"/>
                              <a:pt x="152" y="118"/>
                            </a:cubicBezTo>
                            <a:cubicBezTo>
                              <a:pt x="153" y="115"/>
                              <a:pt x="149" y="116"/>
                              <a:pt x="149" y="113"/>
                            </a:cubicBezTo>
                            <a:cubicBezTo>
                              <a:pt x="151" y="112"/>
                              <a:pt x="151" y="110"/>
                              <a:pt x="155" y="111"/>
                            </a:cubicBezTo>
                            <a:cubicBezTo>
                              <a:pt x="155" y="110"/>
                              <a:pt x="155" y="110"/>
                              <a:pt x="155" y="110"/>
                            </a:cubicBezTo>
                            <a:cubicBezTo>
                              <a:pt x="155" y="108"/>
                              <a:pt x="153" y="109"/>
                              <a:pt x="153" y="107"/>
                            </a:cubicBezTo>
                            <a:cubicBezTo>
                              <a:pt x="151" y="107"/>
                              <a:pt x="150" y="108"/>
                              <a:pt x="148" y="107"/>
                            </a:cubicBezTo>
                            <a:cubicBezTo>
                              <a:pt x="148" y="108"/>
                              <a:pt x="148" y="108"/>
                              <a:pt x="148" y="108"/>
                            </a:cubicBezTo>
                            <a:cubicBezTo>
                              <a:pt x="147" y="107"/>
                              <a:pt x="147" y="108"/>
                              <a:pt x="147" y="108"/>
                            </a:cubicBezTo>
                            <a:cubicBezTo>
                              <a:pt x="146" y="109"/>
                              <a:pt x="144" y="110"/>
                              <a:pt x="143" y="110"/>
                            </a:cubicBezTo>
                            <a:cubicBezTo>
                              <a:pt x="142" y="110"/>
                              <a:pt x="142" y="111"/>
                              <a:pt x="142" y="111"/>
                            </a:cubicBezTo>
                            <a:cubicBezTo>
                              <a:pt x="142" y="112"/>
                              <a:pt x="141" y="111"/>
                              <a:pt x="141" y="111"/>
                            </a:cubicBezTo>
                            <a:cubicBezTo>
                              <a:pt x="140" y="112"/>
                              <a:pt x="141" y="113"/>
                              <a:pt x="141" y="113"/>
                            </a:cubicBezTo>
                            <a:cubicBezTo>
                              <a:pt x="141" y="114"/>
                              <a:pt x="142" y="112"/>
                              <a:pt x="142" y="114"/>
                            </a:cubicBezTo>
                            <a:cubicBezTo>
                              <a:pt x="142" y="115"/>
                              <a:pt x="143" y="115"/>
                              <a:pt x="143" y="115"/>
                            </a:cubicBezTo>
                            <a:cubicBezTo>
                              <a:pt x="142" y="117"/>
                              <a:pt x="143" y="118"/>
                              <a:pt x="143" y="118"/>
                            </a:cubicBezTo>
                            <a:cubicBezTo>
                              <a:pt x="143" y="119"/>
                              <a:pt x="143" y="119"/>
                              <a:pt x="144" y="119"/>
                            </a:cubicBezTo>
                            <a:cubicBezTo>
                              <a:pt x="144" y="119"/>
                              <a:pt x="144" y="121"/>
                              <a:pt x="144" y="121"/>
                            </a:cubicBezTo>
                            <a:cubicBezTo>
                              <a:pt x="145" y="123"/>
                              <a:pt x="145" y="122"/>
                              <a:pt x="145" y="123"/>
                            </a:cubicBezTo>
                            <a:cubicBezTo>
                              <a:pt x="146" y="124"/>
                              <a:pt x="145" y="124"/>
                              <a:pt x="145" y="125"/>
                            </a:cubicBezTo>
                            <a:cubicBezTo>
                              <a:pt x="146" y="125"/>
                              <a:pt x="147" y="125"/>
                              <a:pt x="147" y="126"/>
                            </a:cubicBezTo>
                            <a:cubicBezTo>
                              <a:pt x="145" y="126"/>
                              <a:pt x="146" y="129"/>
                              <a:pt x="145" y="129"/>
                            </a:cubicBezTo>
                            <a:cubicBezTo>
                              <a:pt x="147" y="129"/>
                              <a:pt x="147" y="133"/>
                              <a:pt x="150" y="131"/>
                            </a:cubicBezTo>
                            <a:cubicBezTo>
                              <a:pt x="148" y="133"/>
                              <a:pt x="152" y="131"/>
                              <a:pt x="152" y="133"/>
                            </a:cubicBezTo>
                            <a:moveTo>
                              <a:pt x="168" y="108"/>
                            </a:moveTo>
                            <a:cubicBezTo>
                              <a:pt x="168" y="109"/>
                              <a:pt x="168" y="109"/>
                              <a:pt x="168" y="110"/>
                            </a:cubicBezTo>
                            <a:cubicBezTo>
                              <a:pt x="167" y="110"/>
                              <a:pt x="166" y="110"/>
                              <a:pt x="166" y="111"/>
                            </a:cubicBezTo>
                            <a:cubicBezTo>
                              <a:pt x="167" y="111"/>
                              <a:pt x="168" y="112"/>
                              <a:pt x="168" y="113"/>
                            </a:cubicBezTo>
                            <a:cubicBezTo>
                              <a:pt x="168" y="113"/>
                              <a:pt x="167" y="113"/>
                              <a:pt x="167" y="114"/>
                            </a:cubicBezTo>
                            <a:cubicBezTo>
                              <a:pt x="168" y="114"/>
                              <a:pt x="169" y="114"/>
                              <a:pt x="169" y="115"/>
                            </a:cubicBezTo>
                            <a:cubicBezTo>
                              <a:pt x="170" y="114"/>
                              <a:pt x="170" y="114"/>
                              <a:pt x="171" y="114"/>
                            </a:cubicBezTo>
                            <a:cubicBezTo>
                              <a:pt x="171" y="112"/>
                              <a:pt x="170" y="112"/>
                              <a:pt x="169" y="111"/>
                            </a:cubicBezTo>
                            <a:cubicBezTo>
                              <a:pt x="170" y="110"/>
                              <a:pt x="171" y="110"/>
                              <a:pt x="171" y="109"/>
                            </a:cubicBezTo>
                            <a:cubicBezTo>
                              <a:pt x="170" y="109"/>
                              <a:pt x="170" y="108"/>
                              <a:pt x="171" y="108"/>
                            </a:cubicBezTo>
                            <a:cubicBezTo>
                              <a:pt x="170" y="108"/>
                              <a:pt x="169" y="108"/>
                              <a:pt x="168" y="108"/>
                            </a:cubicBezTo>
                            <a:moveTo>
                              <a:pt x="99" y="123"/>
                            </a:moveTo>
                            <a:cubicBezTo>
                              <a:pt x="98" y="125"/>
                              <a:pt x="102" y="123"/>
                              <a:pt x="102" y="123"/>
                            </a:cubicBezTo>
                            <a:cubicBezTo>
                              <a:pt x="101" y="122"/>
                              <a:pt x="100" y="122"/>
                              <a:pt x="99" y="123"/>
                            </a:cubicBezTo>
                            <a:moveTo>
                              <a:pt x="111" y="222"/>
                            </a:moveTo>
                            <a:cubicBezTo>
                              <a:pt x="112" y="220"/>
                              <a:pt x="114" y="220"/>
                              <a:pt x="114" y="216"/>
                            </a:cubicBezTo>
                            <a:cubicBezTo>
                              <a:pt x="112" y="218"/>
                              <a:pt x="110" y="215"/>
                              <a:pt x="108" y="217"/>
                            </a:cubicBezTo>
                            <a:cubicBezTo>
                              <a:pt x="110" y="217"/>
                              <a:pt x="108" y="217"/>
                              <a:pt x="108" y="218"/>
                            </a:cubicBezTo>
                            <a:cubicBezTo>
                              <a:pt x="108" y="218"/>
                              <a:pt x="108" y="219"/>
                              <a:pt x="108" y="220"/>
                            </a:cubicBezTo>
                            <a:cubicBezTo>
                              <a:pt x="108" y="220"/>
                              <a:pt x="108" y="221"/>
                              <a:pt x="108" y="221"/>
                            </a:cubicBezTo>
                            <a:cubicBezTo>
                              <a:pt x="108" y="221"/>
                              <a:pt x="107" y="221"/>
                              <a:pt x="107" y="221"/>
                            </a:cubicBezTo>
                            <a:cubicBezTo>
                              <a:pt x="108" y="222"/>
                              <a:pt x="109" y="222"/>
                              <a:pt x="111" y="222"/>
                            </a:cubicBezTo>
                          </a:path>
                        </a:pathLst>
                      </a:custGeom>
                      <a:grpFill/>
                      <a:ln w="12700">
                        <a:noFill/>
                      </a:ln>
                      <a:effectLst>
                        <a:innerShdw blurRad="25400" dir="18900000" dist="12700">
                          <a:prstClr val="black">
                            <a:alpha val="25000"/>
                          </a:prstClr>
                        </a:innerShdw>
                      </a:effectLst>
                      <a:ex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  <p:sp>
                    <p:nvSpPr>
                      <p:cNvPr id="37" name="Freeform 92"/>
                      <p:cNvSpPr/>
                      <p:nvPr/>
                    </p:nvSpPr>
                    <p:spPr bwMode="auto">
                      <a:xfrm>
                        <a:off x="4095750" y="1966913"/>
                        <a:ext cx="117475" cy="187325"/>
                      </a:xfrm>
                      <a:custGeom>
                        <a:gdLst>
                          <a:gd fmla="*/ 5 w 17" name="T0"/>
                          <a:gd fmla="*/ 3 h 27" name="T1"/>
                          <a:gd fmla="*/ 8 w 17" name="T2"/>
                          <a:gd fmla="*/ 3 h 27" name="T3"/>
                          <a:gd fmla="*/ 9 w 17" name="T4"/>
                          <a:gd fmla="*/ 6 h 27" name="T5"/>
                          <a:gd fmla="*/ 6 w 17" name="T6"/>
                          <a:gd fmla="*/ 7 h 27" name="T7"/>
                          <a:gd fmla="*/ 9 w 17" name="T8"/>
                          <a:gd fmla="*/ 9 h 27" name="T9"/>
                          <a:gd fmla="*/ 11 w 17" name="T10"/>
                          <a:gd fmla="*/ 13 h 27" name="T11"/>
                          <a:gd fmla="*/ 12 w 17" name="T12"/>
                          <a:gd fmla="*/ 14 h 27" name="T13"/>
                          <a:gd fmla="*/ 14 w 17" name="T14"/>
                          <a:gd fmla="*/ 15 h 27" name="T15"/>
                          <a:gd fmla="*/ 13 w 17" name="T16"/>
                          <a:gd fmla="*/ 17 h 27" name="T17"/>
                          <a:gd fmla="*/ 16 w 17" name="T18"/>
                          <a:gd fmla="*/ 18 h 27" name="T19"/>
                          <a:gd fmla="*/ 16 w 17" name="T20"/>
                          <a:gd fmla="*/ 21 h 27" name="T21"/>
                          <a:gd fmla="*/ 15 w 17" name="T22"/>
                          <a:gd fmla="*/ 21 h 27" name="T23"/>
                          <a:gd fmla="*/ 16 w 17" name="T24"/>
                          <a:gd fmla="*/ 21 h 27" name="T25"/>
                          <a:gd fmla="*/ 15 w 17" name="T26"/>
                          <a:gd fmla="*/ 23 h 27" name="T27"/>
                          <a:gd fmla="*/ 14 w 17" name="T28"/>
                          <a:gd fmla="*/ 24 h 27" name="T29"/>
                          <a:gd fmla="*/ 8 w 17" name="T30"/>
                          <a:gd fmla="*/ 23 h 27" name="T31"/>
                          <a:gd fmla="*/ 6 w 17" name="T32"/>
                          <a:gd fmla="*/ 24 h 27" name="T33"/>
                          <a:gd fmla="*/ 3 w 17" name="T34"/>
                          <a:gd fmla="*/ 24 h 27" name="T35"/>
                          <a:gd fmla="*/ 4 w 17" name="T36"/>
                          <a:gd fmla="*/ 23 h 27" name="T37"/>
                          <a:gd fmla="*/ 4 w 17" name="T38"/>
                          <a:gd fmla="*/ 24 h 27" name="T39"/>
                          <a:gd fmla="*/ 5 w 17" name="T40"/>
                          <a:gd fmla="*/ 23 h 27" name="T41"/>
                          <a:gd fmla="*/ 8 w 17" name="T42"/>
                          <a:gd fmla="*/ 22 h 27" name="T43"/>
                          <a:gd fmla="*/ 4 w 17" name="T44"/>
                          <a:gd fmla="*/ 21 h 27" name="T45"/>
                          <a:gd fmla="*/ 4 w 17" name="T46"/>
                          <a:gd fmla="*/ 18 h 27" name="T47"/>
                          <a:gd fmla="*/ 5 w 17" name="T48"/>
                          <a:gd fmla="*/ 17 h 27" name="T49"/>
                          <a:gd fmla="*/ 7 w 17" name="T50"/>
                          <a:gd fmla="*/ 17 h 27" name="T51"/>
                          <a:gd fmla="*/ 7 w 17" name="T52"/>
                          <a:gd fmla="*/ 14 h 27" name="T53"/>
                          <a:gd fmla="*/ 6 w 17" name="T54"/>
                          <a:gd fmla="*/ 12 h 27" name="T55"/>
                          <a:gd fmla="*/ 4 w 17" name="T56"/>
                          <a:gd fmla="*/ 12 h 27" name="T57"/>
                          <a:gd fmla="*/ 4 w 17" name="T58"/>
                          <a:gd fmla="*/ 10 h 27" name="T59"/>
                          <a:gd fmla="*/ 2 w 17" name="T60"/>
                          <a:gd fmla="*/ 8 h 27" name="T61"/>
                          <a:gd fmla="*/ 0 w 17" name="T62"/>
                          <a:gd fmla="*/ 3 h 27" name="T63"/>
                          <a:gd fmla="*/ 3 w 17" name="T64"/>
                          <a:gd fmla="*/ 0 h 27" name="T65"/>
                          <a:gd fmla="*/ 7 w 17" name="T66"/>
                          <a:gd fmla="*/ 0 h 27" name="T67"/>
                          <a:gd fmla="*/ 5 w 17" name="T68"/>
                          <a:gd fmla="*/ 3 h 27" name="T69"/>
                        </a:gdLst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</a:cxnLst>
                        <a:rect b="b" l="0" r="r" t="0"/>
                        <a:pathLst>
                          <a:path h="27" w="17">
                            <a:moveTo>
                              <a:pt x="5" y="3"/>
                            </a:moveTo>
                            <a:cubicBezTo>
                              <a:pt x="5" y="4"/>
                              <a:pt x="7" y="3"/>
                              <a:pt x="8" y="3"/>
                            </a:cubicBezTo>
                            <a:cubicBezTo>
                              <a:pt x="9" y="3"/>
                              <a:pt x="9" y="4"/>
                              <a:pt x="9" y="6"/>
                            </a:cubicBezTo>
                            <a:cubicBezTo>
                              <a:pt x="8" y="6"/>
                              <a:pt x="7" y="6"/>
                              <a:pt x="6" y="7"/>
                            </a:cubicBezTo>
                            <a:cubicBezTo>
                              <a:pt x="7" y="9"/>
                              <a:pt x="8" y="9"/>
                              <a:pt x="9" y="9"/>
                            </a:cubicBezTo>
                            <a:cubicBezTo>
                              <a:pt x="9" y="11"/>
                              <a:pt x="12" y="10"/>
                              <a:pt x="11" y="13"/>
                            </a:cubicBezTo>
                            <a:cubicBezTo>
                              <a:pt x="11" y="13"/>
                              <a:pt x="12" y="13"/>
                              <a:pt x="12" y="14"/>
                            </a:cubicBezTo>
                            <a:cubicBezTo>
                              <a:pt x="12" y="15"/>
                              <a:pt x="14" y="14"/>
                              <a:pt x="14" y="15"/>
                            </a:cubicBezTo>
                            <a:cubicBezTo>
                              <a:pt x="14" y="16"/>
                              <a:pt x="14" y="16"/>
                              <a:pt x="13" y="17"/>
                            </a:cubicBezTo>
                            <a:cubicBezTo>
                              <a:pt x="15" y="17"/>
                              <a:pt x="16" y="17"/>
                              <a:pt x="16" y="18"/>
                            </a:cubicBezTo>
                            <a:cubicBezTo>
                              <a:pt x="16" y="18"/>
                              <a:pt x="17" y="20"/>
                              <a:pt x="16" y="21"/>
                            </a:cubicBezTo>
                            <a:cubicBezTo>
                              <a:pt x="16" y="21"/>
                              <a:pt x="15" y="21"/>
                              <a:pt x="15" y="21"/>
                            </a:cubicBezTo>
                            <a:cubicBezTo>
                              <a:pt x="15" y="21"/>
                              <a:pt x="16" y="21"/>
                              <a:pt x="16" y="21"/>
                            </a:cubicBezTo>
                            <a:cubicBezTo>
                              <a:pt x="16" y="22"/>
                              <a:pt x="15" y="22"/>
                              <a:pt x="15" y="23"/>
                            </a:cubicBezTo>
                            <a:cubicBezTo>
                              <a:pt x="15" y="23"/>
                              <a:pt x="15" y="24"/>
                              <a:pt x="14" y="24"/>
                            </a:cubicBezTo>
                            <a:cubicBezTo>
                              <a:pt x="12" y="24"/>
                              <a:pt x="11" y="23"/>
                              <a:pt x="8" y="23"/>
                            </a:cubicBezTo>
                            <a:cubicBezTo>
                              <a:pt x="7" y="24"/>
                              <a:pt x="8" y="24"/>
                              <a:pt x="6" y="24"/>
                            </a:cubicBezTo>
                            <a:cubicBezTo>
                              <a:pt x="6" y="25"/>
                              <a:pt x="2" y="27"/>
                              <a:pt x="3" y="24"/>
                            </a:cubicBezTo>
                            <a:cubicBezTo>
                              <a:pt x="3" y="24"/>
                              <a:pt x="3" y="23"/>
                              <a:pt x="4" y="23"/>
                            </a:cubicBezTo>
                            <a:cubicBezTo>
                              <a:pt x="4" y="23"/>
                              <a:pt x="4" y="24"/>
                              <a:pt x="4" y="24"/>
                            </a:cubicBezTo>
                            <a:cubicBezTo>
                              <a:pt x="5" y="24"/>
                              <a:pt x="4" y="23"/>
                              <a:pt x="5" y="23"/>
                            </a:cubicBezTo>
                            <a:cubicBezTo>
                              <a:pt x="5" y="22"/>
                              <a:pt x="7" y="23"/>
                              <a:pt x="8" y="22"/>
                            </a:cubicBezTo>
                            <a:cubicBezTo>
                              <a:pt x="8" y="20"/>
                              <a:pt x="5" y="22"/>
                              <a:pt x="4" y="21"/>
                            </a:cubicBezTo>
                            <a:cubicBezTo>
                              <a:pt x="4" y="18"/>
                              <a:pt x="4" y="18"/>
                              <a:pt x="4" y="18"/>
                            </a:cubicBezTo>
                            <a:cubicBezTo>
                              <a:pt x="5" y="18"/>
                              <a:pt x="6" y="17"/>
                              <a:pt x="5" y="17"/>
                            </a:cubicBezTo>
                            <a:cubicBezTo>
                              <a:pt x="5" y="15"/>
                              <a:pt x="6" y="18"/>
                              <a:pt x="7" y="17"/>
                            </a:cubicBezTo>
                            <a:cubicBezTo>
                              <a:pt x="8" y="17"/>
                              <a:pt x="6" y="15"/>
                              <a:pt x="7" y="14"/>
                            </a:cubicBezTo>
                            <a:cubicBezTo>
                              <a:pt x="7" y="13"/>
                              <a:pt x="5" y="13"/>
                              <a:pt x="6" y="12"/>
                            </a:cubicBezTo>
                            <a:cubicBezTo>
                              <a:pt x="5" y="12"/>
                              <a:pt x="5" y="12"/>
                              <a:pt x="4" y="12"/>
                            </a:cubicBezTo>
                            <a:cubicBezTo>
                              <a:pt x="4" y="10"/>
                              <a:pt x="4" y="10"/>
                              <a:pt x="4" y="10"/>
                            </a:cubicBezTo>
                            <a:cubicBezTo>
                              <a:pt x="4" y="9"/>
                              <a:pt x="2" y="9"/>
                              <a:pt x="2" y="8"/>
                            </a:cubicBezTo>
                            <a:cubicBezTo>
                              <a:pt x="2" y="6"/>
                              <a:pt x="2" y="3"/>
                              <a:pt x="0" y="3"/>
                            </a:cubicBezTo>
                            <a:cubicBezTo>
                              <a:pt x="1" y="2"/>
                              <a:pt x="2" y="2"/>
                              <a:pt x="3" y="0"/>
                            </a:cubicBezTo>
                            <a:cubicBezTo>
                              <a:pt x="7" y="0"/>
                              <a:pt x="7" y="0"/>
                              <a:pt x="7" y="0"/>
                            </a:cubicBezTo>
                            <a:cubicBezTo>
                              <a:pt x="6" y="1"/>
                              <a:pt x="5" y="2"/>
                              <a:pt x="5" y="3"/>
                            </a:cubicBezTo>
                          </a:path>
                        </a:pathLst>
                      </a:custGeom>
                      <a:grpFill/>
                      <a:ln w="12700">
                        <a:noFill/>
                      </a:ln>
                      <a:effectLst>
                        <a:innerShdw blurRad="25400" dir="18900000" dist="12700">
                          <a:prstClr val="black">
                            <a:alpha val="25000"/>
                          </a:prstClr>
                        </a:innerShdw>
                      </a:effectLst>
                      <a:ex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  <p:sp>
                    <p:nvSpPr>
                      <p:cNvPr id="38" name="Freeform 101"/>
                      <p:cNvSpPr/>
                      <p:nvPr/>
                    </p:nvSpPr>
                    <p:spPr bwMode="auto">
                      <a:xfrm>
                        <a:off x="4352925" y="1382713"/>
                        <a:ext cx="214313" cy="111125"/>
                      </a:xfrm>
                      <a:custGeom>
                        <a:gdLst>
                          <a:gd fmla="*/ 11 w 31" name="T0"/>
                          <a:gd fmla="*/ 11 h 16" name="T1"/>
                          <a:gd fmla="*/ 10 w 31" name="T2"/>
                          <a:gd fmla="*/ 11 h 16" name="T3"/>
                          <a:gd fmla="*/ 7 w 31" name="T4"/>
                          <a:gd fmla="*/ 11 h 16" name="T5"/>
                          <a:gd fmla="*/ 9 w 31" name="T6"/>
                          <a:gd fmla="*/ 10 h 16" name="T7"/>
                          <a:gd fmla="*/ 12 w 31" name="T8"/>
                          <a:gd fmla="*/ 8 h 16" name="T9"/>
                          <a:gd fmla="*/ 11 w 31" name="T10"/>
                          <a:gd fmla="*/ 6 h 16" name="T11"/>
                          <a:gd fmla="*/ 8 w 31" name="T12"/>
                          <a:gd fmla="*/ 6 h 16" name="T13"/>
                          <a:gd fmla="*/ 6 w 31" name="T14"/>
                          <a:gd fmla="*/ 8 h 16" name="T15"/>
                          <a:gd fmla="*/ 2 w 31" name="T16"/>
                          <a:gd fmla="*/ 8 h 16" name="T17"/>
                          <a:gd fmla="*/ 2 w 31" name="T18"/>
                          <a:gd fmla="*/ 4 h 16" name="T19"/>
                          <a:gd fmla="*/ 1 w 31" name="T20"/>
                          <a:gd fmla="*/ 4 h 16" name="T21"/>
                          <a:gd fmla="*/ 1 w 31" name="T22"/>
                          <a:gd fmla="*/ 2 h 16" name="T23"/>
                          <a:gd fmla="*/ 2 w 31" name="T24"/>
                          <a:gd fmla="*/ 2 h 16" name="T25"/>
                          <a:gd fmla="*/ 5 w 31" name="T26"/>
                          <a:gd fmla="*/ 1 h 16" name="T27"/>
                          <a:gd fmla="*/ 6 w 31" name="T28"/>
                          <a:gd fmla="*/ 3 h 16" name="T29"/>
                          <a:gd fmla="*/ 10 w 31" name="T30"/>
                          <a:gd fmla="*/ 3 h 16" name="T31"/>
                          <a:gd fmla="*/ 11 w 31" name="T32"/>
                          <a:gd fmla="*/ 1 h 16" name="T33"/>
                          <a:gd fmla="*/ 17 w 31" name="T34"/>
                          <a:gd fmla="*/ 2 h 16" name="T35"/>
                          <a:gd fmla="*/ 17 w 31" name="T36"/>
                          <a:gd fmla="*/ 2 h 16" name="T37"/>
                          <a:gd fmla="*/ 19 w 31" name="T38"/>
                          <a:gd fmla="*/ 3 h 16" name="T39"/>
                          <a:gd fmla="*/ 19 w 31" name="T40"/>
                          <a:gd fmla="*/ 4 h 16" name="T41"/>
                          <a:gd fmla="*/ 22 w 31" name="T42"/>
                          <a:gd fmla="*/ 4 h 16" name="T43"/>
                          <a:gd fmla="*/ 25 w 31" name="T44"/>
                          <a:gd fmla="*/ 5 h 16" name="T45"/>
                          <a:gd fmla="*/ 25 w 31" name="T46"/>
                          <a:gd fmla="*/ 6 h 16" name="T47"/>
                          <a:gd fmla="*/ 26 w 31" name="T48"/>
                          <a:gd fmla="*/ 7 h 16" name="T49"/>
                          <a:gd fmla="*/ 26 w 31" name="T50"/>
                          <a:gd fmla="*/ 8 h 16" name="T51"/>
                          <a:gd fmla="*/ 27 w 31" name="T52"/>
                          <a:gd fmla="*/ 8 h 16" name="T53"/>
                          <a:gd fmla="*/ 27 w 31" name="T54"/>
                          <a:gd fmla="*/ 9 h 16" name="T55"/>
                          <a:gd fmla="*/ 29 w 31" name="T56"/>
                          <a:gd fmla="*/ 9 h 16" name="T57"/>
                          <a:gd fmla="*/ 29 w 31" name="T58"/>
                          <a:gd fmla="*/ 10 h 16" name="T59"/>
                          <a:gd fmla="*/ 31 w 31" name="T60"/>
                          <a:gd fmla="*/ 10 h 16" name="T61"/>
                          <a:gd fmla="*/ 29 w 31" name="T62"/>
                          <a:gd fmla="*/ 11 h 16" name="T63"/>
                          <a:gd fmla="*/ 29 w 31" name="T64"/>
                          <a:gd fmla="*/ 12 h 16" name="T65"/>
                          <a:gd fmla="*/ 24 w 31" name="T66"/>
                          <a:gd fmla="*/ 12 h 16" name="T67"/>
                          <a:gd fmla="*/ 24 w 31" name="T68"/>
                          <a:gd fmla="*/ 9 h 16" name="T69"/>
                          <a:gd fmla="*/ 18 w 31" name="T70"/>
                          <a:gd fmla="*/ 8 h 16" name="T71"/>
                          <a:gd fmla="*/ 18 w 31" name="T72"/>
                          <a:gd fmla="*/ 10 h 16" name="T73"/>
                          <a:gd fmla="*/ 17 w 31" name="T74"/>
                          <a:gd fmla="*/ 10 h 16" name="T75"/>
                          <a:gd fmla="*/ 16 w 31" name="T76"/>
                          <a:gd fmla="*/ 11 h 16" name="T77"/>
                          <a:gd fmla="*/ 16 w 31" name="T78"/>
                          <a:gd fmla="*/ 11 h 16" name="T79"/>
                          <a:gd fmla="*/ 15 w 31" name="T80"/>
                          <a:gd fmla="*/ 12 h 16" name="T81"/>
                          <a:gd fmla="*/ 15 w 31" name="T82"/>
                          <a:gd fmla="*/ 15 h 16" name="T83"/>
                          <a:gd fmla="*/ 8 w 31" name="T84"/>
                          <a:gd fmla="*/ 13 h 16" name="T85"/>
                          <a:gd fmla="*/ 9 w 31" name="T86"/>
                          <a:gd fmla="*/ 12 h 16" name="T87"/>
                          <a:gd fmla="*/ 11 w 31" name="T88"/>
                          <a:gd fmla="*/ 12 h 16" name="T89"/>
                          <a:gd fmla="*/ 11 w 31" name="T90"/>
                          <a:gd fmla="*/ 11 h 16" name="T91"/>
                        </a:gdLst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</a:cxnLst>
                        <a:rect b="b" l="0" r="r" t="0"/>
                        <a:pathLst>
                          <a:path h="16" w="31">
                            <a:moveTo>
                              <a:pt x="11" y="11"/>
                            </a:moveTo>
                            <a:cubicBezTo>
                              <a:pt x="11" y="10"/>
                              <a:pt x="10" y="11"/>
                              <a:pt x="10" y="11"/>
                            </a:cubicBezTo>
                            <a:cubicBezTo>
                              <a:pt x="9" y="12"/>
                              <a:pt x="9" y="10"/>
                              <a:pt x="7" y="11"/>
                            </a:cubicBezTo>
                            <a:cubicBezTo>
                              <a:pt x="7" y="10"/>
                              <a:pt x="8" y="10"/>
                              <a:pt x="9" y="10"/>
                            </a:cubicBezTo>
                            <a:cubicBezTo>
                              <a:pt x="10" y="9"/>
                              <a:pt x="11" y="8"/>
                              <a:pt x="12" y="8"/>
                            </a:cubicBezTo>
                            <a:cubicBezTo>
                              <a:pt x="12" y="7"/>
                              <a:pt x="11" y="7"/>
                              <a:pt x="11" y="6"/>
                            </a:cubicBezTo>
                            <a:cubicBezTo>
                              <a:pt x="10" y="6"/>
                              <a:pt x="9" y="8"/>
                              <a:pt x="8" y="6"/>
                            </a:cubicBezTo>
                            <a:cubicBezTo>
                              <a:pt x="7" y="7"/>
                              <a:pt x="7" y="8"/>
                              <a:pt x="6" y="8"/>
                            </a:cubicBezTo>
                            <a:cubicBezTo>
                              <a:pt x="4" y="8"/>
                              <a:pt x="4" y="7"/>
                              <a:pt x="2" y="8"/>
                            </a:cubicBezTo>
                            <a:cubicBezTo>
                              <a:pt x="3" y="7"/>
                              <a:pt x="3" y="6"/>
                              <a:pt x="2" y="4"/>
                            </a:cubicBezTo>
                            <a:cubicBezTo>
                              <a:pt x="2" y="4"/>
                              <a:pt x="1" y="4"/>
                              <a:pt x="1" y="4"/>
                            </a:cubicBezTo>
                            <a:cubicBezTo>
                              <a:pt x="0" y="5"/>
                              <a:pt x="1" y="3"/>
                              <a:pt x="1" y="2"/>
                            </a:cubicBezTo>
                            <a:cubicBezTo>
                              <a:pt x="1" y="2"/>
                              <a:pt x="2" y="2"/>
                              <a:pt x="2" y="2"/>
                            </a:cubicBezTo>
                            <a:cubicBezTo>
                              <a:pt x="2" y="1"/>
                              <a:pt x="5" y="2"/>
                              <a:pt x="5" y="1"/>
                            </a:cubicBezTo>
                            <a:cubicBezTo>
                              <a:pt x="6" y="1"/>
                              <a:pt x="5" y="2"/>
                              <a:pt x="6" y="3"/>
                            </a:cubicBezTo>
                            <a:cubicBezTo>
                              <a:pt x="8" y="3"/>
                              <a:pt x="10" y="0"/>
                              <a:pt x="10" y="3"/>
                            </a:cubicBezTo>
                            <a:cubicBezTo>
                              <a:pt x="11" y="4"/>
                              <a:pt x="12" y="3"/>
                              <a:pt x="11" y="1"/>
                            </a:cubicBezTo>
                            <a:cubicBezTo>
                              <a:pt x="13" y="2"/>
                              <a:pt x="15" y="2"/>
                              <a:pt x="17" y="2"/>
                            </a:cubicBezTo>
                            <a:cubicBezTo>
                              <a:pt x="17" y="2"/>
                              <a:pt x="17" y="3"/>
                              <a:pt x="17" y="2"/>
                            </a:cubicBezTo>
                            <a:cubicBezTo>
                              <a:pt x="18" y="2"/>
                              <a:pt x="17" y="4"/>
                              <a:pt x="19" y="3"/>
                            </a:cubicBezTo>
                            <a:cubicBezTo>
                              <a:pt x="19" y="4"/>
                              <a:pt x="19" y="4"/>
                              <a:pt x="19" y="4"/>
                            </a:cubicBezTo>
                            <a:cubicBezTo>
                              <a:pt x="20" y="4"/>
                              <a:pt x="22" y="5"/>
                              <a:pt x="22" y="4"/>
                            </a:cubicBezTo>
                            <a:cubicBezTo>
                              <a:pt x="22" y="4"/>
                              <a:pt x="23" y="5"/>
                              <a:pt x="25" y="5"/>
                            </a:cubicBezTo>
                            <a:cubicBezTo>
                              <a:pt x="24" y="6"/>
                              <a:pt x="24" y="6"/>
                              <a:pt x="25" y="6"/>
                            </a:cubicBezTo>
                            <a:cubicBezTo>
                              <a:pt x="26" y="6"/>
                              <a:pt x="25" y="7"/>
                              <a:pt x="26" y="7"/>
                            </a:cubicBezTo>
                            <a:cubicBezTo>
                              <a:pt x="27" y="7"/>
                              <a:pt x="26" y="7"/>
                              <a:pt x="26" y="8"/>
                            </a:cubicBezTo>
                            <a:cubicBezTo>
                              <a:pt x="27" y="8"/>
                              <a:pt x="27" y="7"/>
                              <a:pt x="27" y="8"/>
                            </a:cubicBezTo>
                            <a:cubicBezTo>
                              <a:pt x="28" y="8"/>
                              <a:pt x="27" y="9"/>
                              <a:pt x="27" y="9"/>
                            </a:cubicBezTo>
                            <a:cubicBezTo>
                              <a:pt x="28" y="9"/>
                              <a:pt x="28" y="9"/>
                              <a:pt x="29" y="9"/>
                            </a:cubicBezTo>
                            <a:cubicBezTo>
                              <a:pt x="29" y="9"/>
                              <a:pt x="29" y="10"/>
                              <a:pt x="29" y="10"/>
                            </a:cubicBezTo>
                            <a:cubicBezTo>
                              <a:pt x="30" y="10"/>
                              <a:pt x="30" y="9"/>
                              <a:pt x="31" y="10"/>
                            </a:cubicBezTo>
                            <a:cubicBezTo>
                              <a:pt x="31" y="12"/>
                              <a:pt x="29" y="11"/>
                              <a:pt x="29" y="11"/>
                            </a:cubicBezTo>
                            <a:cubicBezTo>
                              <a:pt x="29" y="11"/>
                              <a:pt x="29" y="12"/>
                              <a:pt x="29" y="12"/>
                            </a:cubicBezTo>
                            <a:cubicBezTo>
                              <a:pt x="28" y="12"/>
                              <a:pt x="25" y="12"/>
                              <a:pt x="24" y="12"/>
                            </a:cubicBezTo>
                            <a:cubicBezTo>
                              <a:pt x="23" y="10"/>
                              <a:pt x="24" y="11"/>
                              <a:pt x="24" y="9"/>
                            </a:cubicBezTo>
                            <a:cubicBezTo>
                              <a:pt x="23" y="7"/>
                              <a:pt x="20" y="7"/>
                              <a:pt x="18" y="8"/>
                            </a:cubicBezTo>
                            <a:cubicBezTo>
                              <a:pt x="18" y="8"/>
                              <a:pt x="18" y="9"/>
                              <a:pt x="18" y="10"/>
                            </a:cubicBezTo>
                            <a:cubicBezTo>
                              <a:pt x="18" y="10"/>
                              <a:pt x="17" y="10"/>
                              <a:pt x="17" y="10"/>
                            </a:cubicBezTo>
                            <a:cubicBezTo>
                              <a:pt x="16" y="10"/>
                              <a:pt x="17" y="11"/>
                              <a:pt x="16" y="11"/>
                            </a:cubicBezTo>
                            <a:cubicBezTo>
                              <a:pt x="16" y="11"/>
                              <a:pt x="16" y="11"/>
                              <a:pt x="16" y="11"/>
                            </a:cubicBezTo>
                            <a:cubicBezTo>
                              <a:pt x="16" y="12"/>
                              <a:pt x="15" y="12"/>
                              <a:pt x="15" y="12"/>
                            </a:cubicBezTo>
                            <a:cubicBezTo>
                              <a:pt x="14" y="14"/>
                              <a:pt x="15" y="13"/>
                              <a:pt x="15" y="15"/>
                            </a:cubicBezTo>
                            <a:cubicBezTo>
                              <a:pt x="13" y="16"/>
                              <a:pt x="8" y="16"/>
                              <a:pt x="8" y="13"/>
                            </a:cubicBezTo>
                            <a:cubicBezTo>
                              <a:pt x="9" y="13"/>
                              <a:pt x="9" y="13"/>
                              <a:pt x="9" y="12"/>
                            </a:cubicBezTo>
                            <a:cubicBezTo>
                              <a:pt x="11" y="12"/>
                              <a:pt x="10" y="13"/>
                              <a:pt x="11" y="12"/>
                            </a:cubicBezTo>
                            <a:cubicBezTo>
                              <a:pt x="11" y="11"/>
                              <a:pt x="10" y="11"/>
                              <a:pt x="11" y="11"/>
                            </a:cubicBezTo>
                          </a:path>
                        </a:pathLst>
                      </a:custGeom>
                      <a:grpFill/>
                      <a:ln w="12700">
                        <a:noFill/>
                      </a:ln>
                      <a:effectLst>
                        <a:innerShdw blurRad="25400" dir="18900000" dist="12700">
                          <a:prstClr val="black">
                            <a:alpha val="25000"/>
                          </a:prstClr>
                        </a:innerShdw>
                      </a:effectLst>
                      <a:extLst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 rtlCol="0"/>
                      <a:lstStyle/>
                      <a:p>
                        <a:pPr algn="ctr"/>
                        <a:endParaRPr altLang="en-US" lang="zh-CN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31" name="Freeform 110"/>
                    <p:cNvSpPr/>
                    <p:nvPr/>
                  </p:nvSpPr>
                  <p:spPr bwMode="auto">
                    <a:xfrm>
                      <a:off x="5629275" y="2889250"/>
                      <a:ext cx="160338" cy="166688"/>
                    </a:xfrm>
                    <a:custGeom>
                      <a:gdLst>
                        <a:gd fmla="*/ 2 w 23" name="T0"/>
                        <a:gd fmla="*/ 3 h 24" name="T1"/>
                        <a:gd fmla="*/ 1 w 23" name="T2"/>
                        <a:gd fmla="*/ 2 h 24" name="T3"/>
                        <a:gd fmla="*/ 0 w 23" name="T4"/>
                        <a:gd fmla="*/ 1 h 24" name="T5"/>
                        <a:gd fmla="*/ 5 w 23" name="T6"/>
                        <a:gd fmla="*/ 0 h 24" name="T7"/>
                        <a:gd fmla="*/ 7 w 23" name="T8"/>
                        <a:gd fmla="*/ 1 h 24" name="T9"/>
                        <a:gd fmla="*/ 7 w 23" name="T10"/>
                        <a:gd fmla="*/ 2 h 24" name="T11"/>
                        <a:gd fmla="*/ 8 w 23" name="T12"/>
                        <a:gd fmla="*/ 3 h 24" name="T13"/>
                        <a:gd fmla="*/ 10 w 23" name="T14"/>
                        <a:gd fmla="*/ 5 h 24" name="T15"/>
                        <a:gd fmla="*/ 14 w 23" name="T16"/>
                        <a:gd fmla="*/ 8 h 24" name="T17"/>
                        <a:gd fmla="*/ 15 w 23" name="T18"/>
                        <a:gd fmla="*/ 9 h 24" name="T19"/>
                        <a:gd fmla="*/ 16 w 23" name="T20"/>
                        <a:gd fmla="*/ 10 h 24" name="T21"/>
                        <a:gd fmla="*/ 17 w 23" name="T22"/>
                        <a:gd fmla="*/ 11 h 24" name="T23"/>
                        <a:gd fmla="*/ 17 w 23" name="T24"/>
                        <a:gd fmla="*/ 12 h 24" name="T25"/>
                        <a:gd fmla="*/ 18 w 23" name="T26"/>
                        <a:gd fmla="*/ 13 h 24" name="T27"/>
                        <a:gd fmla="*/ 20 w 23" name="T28"/>
                        <a:gd fmla="*/ 15 h 24" name="T29"/>
                        <a:gd fmla="*/ 21 w 23" name="T30"/>
                        <a:gd fmla="*/ 16 h 24" name="T31"/>
                        <a:gd fmla="*/ 22 w 23" name="T32"/>
                        <a:gd fmla="*/ 18 h 24" name="T33"/>
                        <a:gd fmla="*/ 23 w 23" name="T34"/>
                        <a:gd fmla="*/ 21 h 24" name="T35"/>
                        <a:gd fmla="*/ 23 w 23" name="T36"/>
                        <a:gd fmla="*/ 22 h 24" name="T37"/>
                        <a:gd fmla="*/ 21 w 23" name="T38"/>
                        <a:gd fmla="*/ 23 h 24" name="T39"/>
                        <a:gd fmla="*/ 18 w 23" name="T40"/>
                        <a:gd fmla="*/ 23 h 24" name="T41"/>
                        <a:gd fmla="*/ 18 w 23" name="T42"/>
                        <a:gd fmla="*/ 22 h 24" name="T43"/>
                        <a:gd fmla="*/ 17 w 23" name="T44"/>
                        <a:gd fmla="*/ 22 h 24" name="T45"/>
                        <a:gd fmla="*/ 15 w 23" name="T46"/>
                        <a:gd fmla="*/ 19 h 24" name="T47"/>
                        <a:gd fmla="*/ 15 w 23" name="T48"/>
                        <a:gd fmla="*/ 18 h 24" name="T49"/>
                        <a:gd fmla="*/ 15 w 23" name="T50"/>
                        <a:gd fmla="*/ 18 h 24" name="T51"/>
                        <a:gd fmla="*/ 14 w 23" name="T52"/>
                        <a:gd fmla="*/ 17 h 24" name="T53"/>
                        <a:gd fmla="*/ 13 w 23" name="T54"/>
                        <a:gd fmla="*/ 17 h 24" name="T55"/>
                        <a:gd fmla="*/ 11 w 23" name="T56"/>
                        <a:gd fmla="*/ 15 h 24" name="T57"/>
                        <a:gd fmla="*/ 10 w 23" name="T58"/>
                        <a:gd fmla="*/ 11 h 24" name="T59"/>
                        <a:gd fmla="*/ 9 w 23" name="T60"/>
                        <a:gd fmla="*/ 13 h 24" name="T61"/>
                        <a:gd fmla="*/ 8 w 23" name="T62"/>
                        <a:gd fmla="*/ 10 h 24" name="T63"/>
                        <a:gd fmla="*/ 7 w 23" name="T64"/>
                        <a:gd fmla="*/ 9 h 24" name="T65"/>
                        <a:gd fmla="*/ 6 w 23" name="T66"/>
                        <a:gd fmla="*/ 8 h 24" name="T67"/>
                        <a:gd fmla="*/ 6 w 23" name="T68"/>
                        <a:gd fmla="*/ 6 h 24" name="T69"/>
                        <a:gd fmla="*/ 4 w 23" name="T70"/>
                        <a:gd fmla="*/ 5 h 24" name="T71"/>
                        <a:gd fmla="*/ 3 w 23" name="T72"/>
                        <a:gd fmla="*/ 4 h 24" name="T73"/>
                        <a:gd fmla="*/ 2 w 23" name="T74"/>
                        <a:gd fmla="*/ 3 h 24" name="T75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b="b" l="0" r="r" t="0"/>
                      <a:pathLst>
                        <a:path h="24" w="23">
                          <a:moveTo>
                            <a:pt x="2" y="3"/>
                          </a:moveTo>
                          <a:cubicBezTo>
                            <a:pt x="2" y="2"/>
                            <a:pt x="2" y="3"/>
                            <a:pt x="1" y="2"/>
                          </a:cubicBezTo>
                          <a:cubicBezTo>
                            <a:pt x="1" y="2"/>
                            <a:pt x="1" y="1"/>
                            <a:pt x="0" y="1"/>
                          </a:cubicBezTo>
                          <a:cubicBezTo>
                            <a:pt x="2" y="0"/>
                            <a:pt x="3" y="1"/>
                            <a:pt x="5" y="0"/>
                          </a:cubicBezTo>
                          <a:cubicBezTo>
                            <a:pt x="4" y="2"/>
                            <a:pt x="6" y="1"/>
                            <a:pt x="7" y="1"/>
                          </a:cubicBezTo>
                          <a:cubicBezTo>
                            <a:pt x="7" y="1"/>
                            <a:pt x="6" y="2"/>
                            <a:pt x="7" y="2"/>
                          </a:cubicBezTo>
                          <a:cubicBezTo>
                            <a:pt x="7" y="3"/>
                            <a:pt x="8" y="2"/>
                            <a:pt x="8" y="3"/>
                          </a:cubicBezTo>
                          <a:cubicBezTo>
                            <a:pt x="9" y="3"/>
                            <a:pt x="9" y="4"/>
                            <a:pt x="10" y="5"/>
                          </a:cubicBezTo>
                          <a:cubicBezTo>
                            <a:pt x="11" y="5"/>
                            <a:pt x="12" y="8"/>
                            <a:pt x="14" y="8"/>
                          </a:cubicBezTo>
                          <a:cubicBezTo>
                            <a:pt x="15" y="8"/>
                            <a:pt x="14" y="9"/>
                            <a:pt x="15" y="9"/>
                          </a:cubicBezTo>
                          <a:cubicBezTo>
                            <a:pt x="15" y="10"/>
                            <a:pt x="16" y="10"/>
                            <a:pt x="16" y="10"/>
                          </a:cubicBezTo>
                          <a:cubicBezTo>
                            <a:pt x="16" y="10"/>
                            <a:pt x="17" y="11"/>
                            <a:pt x="17" y="11"/>
                          </a:cubicBezTo>
                          <a:cubicBezTo>
                            <a:pt x="17" y="11"/>
                            <a:pt x="17" y="12"/>
                            <a:pt x="17" y="12"/>
                          </a:cubicBezTo>
                          <a:cubicBezTo>
                            <a:pt x="18" y="12"/>
                            <a:pt x="18" y="13"/>
                            <a:pt x="18" y="13"/>
                          </a:cubicBezTo>
                          <a:cubicBezTo>
                            <a:pt x="19" y="14"/>
                            <a:pt x="19" y="15"/>
                            <a:pt x="20" y="15"/>
                          </a:cubicBezTo>
                          <a:cubicBezTo>
                            <a:pt x="20" y="15"/>
                            <a:pt x="21" y="16"/>
                            <a:pt x="21" y="16"/>
                          </a:cubicBezTo>
                          <a:cubicBezTo>
                            <a:pt x="22" y="16"/>
                            <a:pt x="21" y="18"/>
                            <a:pt x="22" y="18"/>
                          </a:cubicBezTo>
                          <a:cubicBezTo>
                            <a:pt x="23" y="18"/>
                            <a:pt x="23" y="20"/>
                            <a:pt x="23" y="21"/>
                          </a:cubicBezTo>
                          <a:cubicBezTo>
                            <a:pt x="23" y="21"/>
                            <a:pt x="21" y="22"/>
                            <a:pt x="23" y="22"/>
                          </a:cubicBezTo>
                          <a:cubicBezTo>
                            <a:pt x="23" y="24"/>
                            <a:pt x="21" y="23"/>
                            <a:pt x="21" y="23"/>
                          </a:cubicBezTo>
                          <a:cubicBezTo>
                            <a:pt x="20" y="23"/>
                            <a:pt x="19" y="23"/>
                            <a:pt x="18" y="23"/>
                          </a:cubicBezTo>
                          <a:cubicBezTo>
                            <a:pt x="18" y="23"/>
                            <a:pt x="18" y="22"/>
                            <a:pt x="18" y="22"/>
                          </a:cubicBezTo>
                          <a:cubicBezTo>
                            <a:pt x="18" y="21"/>
                            <a:pt x="18" y="22"/>
                            <a:pt x="17" y="22"/>
                          </a:cubicBezTo>
                          <a:cubicBezTo>
                            <a:pt x="17" y="21"/>
                            <a:pt x="16" y="19"/>
                            <a:pt x="15" y="19"/>
                          </a:cubicBezTo>
                          <a:cubicBezTo>
                            <a:pt x="15" y="19"/>
                            <a:pt x="15" y="19"/>
                            <a:pt x="15" y="18"/>
                          </a:cubicBezTo>
                          <a:cubicBezTo>
                            <a:pt x="15" y="18"/>
                            <a:pt x="15" y="18"/>
                            <a:pt x="15" y="18"/>
                          </a:cubicBezTo>
                          <a:cubicBezTo>
                            <a:pt x="14" y="19"/>
                            <a:pt x="14" y="18"/>
                            <a:pt x="14" y="17"/>
                          </a:cubicBezTo>
                          <a:cubicBezTo>
                            <a:pt x="14" y="17"/>
                            <a:pt x="13" y="18"/>
                            <a:pt x="13" y="17"/>
                          </a:cubicBezTo>
                          <a:cubicBezTo>
                            <a:pt x="12" y="17"/>
                            <a:pt x="12" y="15"/>
                            <a:pt x="11" y="15"/>
                          </a:cubicBezTo>
                          <a:cubicBezTo>
                            <a:pt x="12" y="13"/>
                            <a:pt x="10" y="13"/>
                            <a:pt x="10" y="11"/>
                          </a:cubicBezTo>
                          <a:cubicBezTo>
                            <a:pt x="9" y="11"/>
                            <a:pt x="9" y="12"/>
                            <a:pt x="9" y="13"/>
                          </a:cubicBezTo>
                          <a:cubicBezTo>
                            <a:pt x="8" y="12"/>
                            <a:pt x="9" y="11"/>
                            <a:pt x="8" y="10"/>
                          </a:cubicBezTo>
                          <a:cubicBezTo>
                            <a:pt x="8" y="10"/>
                            <a:pt x="7" y="9"/>
                            <a:pt x="7" y="9"/>
                          </a:cubicBezTo>
                          <a:cubicBezTo>
                            <a:pt x="7" y="9"/>
                            <a:pt x="7" y="8"/>
                            <a:pt x="6" y="8"/>
                          </a:cubicBezTo>
                          <a:cubicBezTo>
                            <a:pt x="6" y="7"/>
                            <a:pt x="6" y="7"/>
                            <a:pt x="6" y="6"/>
                          </a:cubicBezTo>
                          <a:cubicBezTo>
                            <a:pt x="5" y="6"/>
                            <a:pt x="4" y="5"/>
                            <a:pt x="4" y="5"/>
                          </a:cubicBezTo>
                          <a:cubicBezTo>
                            <a:pt x="4" y="5"/>
                            <a:pt x="3" y="4"/>
                            <a:pt x="3" y="4"/>
                          </a:cubicBezTo>
                          <a:cubicBezTo>
                            <a:pt x="3" y="3"/>
                            <a:pt x="4" y="2"/>
                            <a:pt x="2" y="3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32" name="Freeform 111"/>
                    <p:cNvSpPr/>
                    <p:nvPr/>
                  </p:nvSpPr>
                  <p:spPr bwMode="auto">
                    <a:xfrm>
                      <a:off x="4845050" y="3152775"/>
                      <a:ext cx="111125" cy="209550"/>
                    </a:xfrm>
                    <a:custGeom>
                      <a:gdLst>
                        <a:gd fmla="*/ 12 w 16" name="T0"/>
                        <a:gd fmla="*/ 0 h 30" name="T1"/>
                        <a:gd fmla="*/ 15 w 16" name="T2"/>
                        <a:gd fmla="*/ 0 h 30" name="T3"/>
                        <a:gd fmla="*/ 14 w 16" name="T4"/>
                        <a:gd fmla="*/ 10 h 30" name="T5"/>
                        <a:gd fmla="*/ 12 w 16" name="T6"/>
                        <a:gd fmla="*/ 16 h 30" name="T7"/>
                        <a:gd fmla="*/ 11 w 16" name="T8"/>
                        <a:gd fmla="*/ 19 h 30" name="T9"/>
                        <a:gd fmla="*/ 10 w 16" name="T10"/>
                        <a:gd fmla="*/ 22 h 30" name="T11"/>
                        <a:gd fmla="*/ 10 w 16" name="T12"/>
                        <a:gd fmla="*/ 23 h 30" name="T13"/>
                        <a:gd fmla="*/ 9 w 16" name="T14"/>
                        <a:gd fmla="*/ 24 h 30" name="T15"/>
                        <a:gd fmla="*/ 9 w 16" name="T16"/>
                        <a:gd fmla="*/ 27 h 30" name="T17"/>
                        <a:gd fmla="*/ 8 w 16" name="T18"/>
                        <a:gd fmla="*/ 27 h 30" name="T19"/>
                        <a:gd fmla="*/ 8 w 16" name="T20"/>
                        <a:gd fmla="*/ 29 h 30" name="T21"/>
                        <a:gd fmla="*/ 2 w 16" name="T22"/>
                        <a:gd fmla="*/ 29 h 30" name="T23"/>
                        <a:gd fmla="*/ 2 w 16" name="T24"/>
                        <a:gd fmla="*/ 27 h 30" name="T25"/>
                        <a:gd fmla="*/ 1 w 16" name="T26"/>
                        <a:gd fmla="*/ 26 h 30" name="T27"/>
                        <a:gd fmla="*/ 0 w 16" name="T28"/>
                        <a:gd fmla="*/ 25 h 30" name="T29"/>
                        <a:gd fmla="*/ 0 w 16" name="T30"/>
                        <a:gd fmla="*/ 23 h 30" name="T31"/>
                        <a:gd fmla="*/ 1 w 16" name="T32"/>
                        <a:gd fmla="*/ 23 h 30" name="T33"/>
                        <a:gd fmla="*/ 0 w 16" name="T34"/>
                        <a:gd fmla="*/ 22 h 30" name="T35"/>
                        <a:gd fmla="*/ 1 w 16" name="T36"/>
                        <a:gd fmla="*/ 20 h 30" name="T37"/>
                        <a:gd fmla="*/ 1 w 16" name="T38"/>
                        <a:gd fmla="*/ 19 h 30" name="T39"/>
                        <a:gd fmla="*/ 2 w 16" name="T40"/>
                        <a:gd fmla="*/ 18 h 30" name="T41"/>
                        <a:gd fmla="*/ 3 w 16" name="T42"/>
                        <a:gd fmla="*/ 16 h 30" name="T43"/>
                        <a:gd fmla="*/ 2 w 16" name="T44"/>
                        <a:gd fmla="*/ 14 h 30" name="T45"/>
                        <a:gd fmla="*/ 2 w 16" name="T46"/>
                        <a:gd fmla="*/ 11 h 30" name="T47"/>
                        <a:gd fmla="*/ 3 w 16" name="T48"/>
                        <a:gd fmla="*/ 10 h 30" name="T49"/>
                        <a:gd fmla="*/ 5 w 16" name="T50"/>
                        <a:gd fmla="*/ 9 h 30" name="T51"/>
                        <a:gd fmla="*/ 8 w 16" name="T52"/>
                        <a:gd fmla="*/ 7 h 30" name="T53"/>
                        <a:gd fmla="*/ 9 w 16" name="T54"/>
                        <a:gd fmla="*/ 7 h 30" name="T55"/>
                        <a:gd fmla="*/ 10 w 16" name="T56"/>
                        <a:gd fmla="*/ 4 h 30" name="T57"/>
                        <a:gd fmla="*/ 11 w 16" name="T58"/>
                        <a:gd fmla="*/ 3 h 30" name="T59"/>
                        <a:gd fmla="*/ 12 w 16" name="T60"/>
                        <a:gd fmla="*/ 0 h 30" name="T61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</a:cxnLst>
                      <a:rect b="b" l="0" r="r" t="0"/>
                      <a:pathLst>
                        <a:path h="30" w="16">
                          <a:moveTo>
                            <a:pt x="12" y="0"/>
                          </a:moveTo>
                          <a:cubicBezTo>
                            <a:pt x="13" y="0"/>
                            <a:pt x="14" y="0"/>
                            <a:pt x="15" y="0"/>
                          </a:cubicBezTo>
                          <a:cubicBezTo>
                            <a:pt x="14" y="3"/>
                            <a:pt x="16" y="8"/>
                            <a:pt x="14" y="10"/>
                          </a:cubicBezTo>
                          <a:cubicBezTo>
                            <a:pt x="14" y="12"/>
                            <a:pt x="13" y="14"/>
                            <a:pt x="12" y="16"/>
                          </a:cubicBezTo>
                          <a:cubicBezTo>
                            <a:pt x="12" y="17"/>
                            <a:pt x="12" y="19"/>
                            <a:pt x="11" y="19"/>
                          </a:cubicBezTo>
                          <a:cubicBezTo>
                            <a:pt x="11" y="20"/>
                            <a:pt x="11" y="21"/>
                            <a:pt x="10" y="22"/>
                          </a:cubicBezTo>
                          <a:cubicBezTo>
                            <a:pt x="10" y="22"/>
                            <a:pt x="10" y="23"/>
                            <a:pt x="10" y="23"/>
                          </a:cubicBezTo>
                          <a:cubicBezTo>
                            <a:pt x="10" y="23"/>
                            <a:pt x="9" y="23"/>
                            <a:pt x="9" y="24"/>
                          </a:cubicBezTo>
                          <a:cubicBezTo>
                            <a:pt x="9" y="25"/>
                            <a:pt x="9" y="26"/>
                            <a:pt x="9" y="27"/>
                          </a:cubicBezTo>
                          <a:cubicBezTo>
                            <a:pt x="9" y="27"/>
                            <a:pt x="8" y="27"/>
                            <a:pt x="8" y="27"/>
                          </a:cubicBezTo>
                          <a:cubicBezTo>
                            <a:pt x="8" y="28"/>
                            <a:pt x="7" y="28"/>
                            <a:pt x="8" y="29"/>
                          </a:cubicBezTo>
                          <a:cubicBezTo>
                            <a:pt x="6" y="30"/>
                            <a:pt x="4" y="30"/>
                            <a:pt x="2" y="29"/>
                          </a:cubicBezTo>
                          <a:cubicBezTo>
                            <a:pt x="3" y="28"/>
                            <a:pt x="1" y="28"/>
                            <a:pt x="2" y="27"/>
                          </a:cubicBezTo>
                          <a:cubicBezTo>
                            <a:pt x="1" y="27"/>
                            <a:pt x="1" y="26"/>
                            <a:pt x="1" y="26"/>
                          </a:cubicBezTo>
                          <a:cubicBezTo>
                            <a:pt x="1" y="26"/>
                            <a:pt x="0" y="26"/>
                            <a:pt x="0" y="25"/>
                          </a:cubicBezTo>
                          <a:cubicBezTo>
                            <a:pt x="0" y="25"/>
                            <a:pt x="0" y="24"/>
                            <a:pt x="0" y="23"/>
                          </a:cubicBezTo>
                          <a:cubicBezTo>
                            <a:pt x="0" y="23"/>
                            <a:pt x="1" y="23"/>
                            <a:pt x="1" y="23"/>
                          </a:cubicBezTo>
                          <a:cubicBezTo>
                            <a:pt x="1" y="22"/>
                            <a:pt x="0" y="22"/>
                            <a:pt x="0" y="22"/>
                          </a:cubicBezTo>
                          <a:cubicBezTo>
                            <a:pt x="0" y="21"/>
                            <a:pt x="1" y="20"/>
                            <a:pt x="1" y="20"/>
                          </a:cubicBezTo>
                          <a:cubicBezTo>
                            <a:pt x="1" y="20"/>
                            <a:pt x="1" y="19"/>
                            <a:pt x="1" y="19"/>
                          </a:cubicBezTo>
                          <a:cubicBezTo>
                            <a:pt x="1" y="19"/>
                            <a:pt x="2" y="18"/>
                            <a:pt x="2" y="18"/>
                          </a:cubicBezTo>
                          <a:cubicBezTo>
                            <a:pt x="3" y="17"/>
                            <a:pt x="2" y="14"/>
                            <a:pt x="3" y="16"/>
                          </a:cubicBezTo>
                          <a:cubicBezTo>
                            <a:pt x="4" y="14"/>
                            <a:pt x="2" y="15"/>
                            <a:pt x="2" y="14"/>
                          </a:cubicBezTo>
                          <a:cubicBezTo>
                            <a:pt x="2" y="11"/>
                            <a:pt x="2" y="11"/>
                            <a:pt x="2" y="11"/>
                          </a:cubicBezTo>
                          <a:cubicBezTo>
                            <a:pt x="3" y="11"/>
                            <a:pt x="3" y="10"/>
                            <a:pt x="3" y="10"/>
                          </a:cubicBezTo>
                          <a:cubicBezTo>
                            <a:pt x="4" y="10"/>
                            <a:pt x="5" y="9"/>
                            <a:pt x="5" y="9"/>
                          </a:cubicBezTo>
                          <a:cubicBezTo>
                            <a:pt x="6" y="8"/>
                            <a:pt x="8" y="9"/>
                            <a:pt x="8" y="7"/>
                          </a:cubicBezTo>
                          <a:cubicBezTo>
                            <a:pt x="9" y="6"/>
                            <a:pt x="9" y="7"/>
                            <a:pt x="9" y="7"/>
                          </a:cubicBezTo>
                          <a:cubicBezTo>
                            <a:pt x="9" y="5"/>
                            <a:pt x="10" y="5"/>
                            <a:pt x="10" y="4"/>
                          </a:cubicBezTo>
                          <a:cubicBezTo>
                            <a:pt x="11" y="5"/>
                            <a:pt x="11" y="0"/>
                            <a:pt x="11" y="3"/>
                          </a:cubicBezTo>
                          <a:cubicBezTo>
                            <a:pt x="13" y="3"/>
                            <a:pt x="12" y="0"/>
                            <a:pt x="12" y="0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  <p:sp>
                  <p:nvSpPr>
                    <p:cNvPr id="33" name="Freeform 112"/>
                    <p:cNvSpPr/>
                    <p:nvPr/>
                  </p:nvSpPr>
                  <p:spPr bwMode="auto">
                    <a:xfrm>
                      <a:off x="5900738" y="3140075"/>
                      <a:ext cx="609600" cy="450850"/>
                    </a:xfrm>
                    <a:custGeom>
                      <a:gdLst>
                        <a:gd fmla="*/ 51 w 88" name="T0"/>
                        <a:gd fmla="*/ 5 h 65" name="T1"/>
                        <a:gd fmla="*/ 49 w 88" name="T2"/>
                        <a:gd fmla="*/ 6 h 65" name="T3"/>
                        <a:gd fmla="*/ 51 w 88" name="T4"/>
                        <a:gd fmla="*/ 10 h 65" name="T5"/>
                        <a:gd fmla="*/ 59 w 88" name="T6"/>
                        <a:gd fmla="*/ 14 h 65" name="T7"/>
                        <a:gd fmla="*/ 61 w 88" name="T8"/>
                        <a:gd fmla="*/ 11 h 65" name="T9"/>
                        <a:gd fmla="*/ 62 w 88" name="T10"/>
                        <a:gd fmla="*/ 9 h 65" name="T11"/>
                        <a:gd fmla="*/ 62 w 88" name="T12"/>
                        <a:gd fmla="*/ 4 h 65" name="T13"/>
                        <a:gd fmla="*/ 64 w 88" name="T14"/>
                        <a:gd fmla="*/ 1 h 65" name="T15"/>
                        <a:gd fmla="*/ 65 w 88" name="T16"/>
                        <a:gd fmla="*/ 3 h 65" name="T17"/>
                        <a:gd fmla="*/ 68 w 88" name="T18"/>
                        <a:gd fmla="*/ 9 h 65" name="T19"/>
                        <a:gd fmla="*/ 71 w 88" name="T20"/>
                        <a:gd fmla="*/ 12 h 65" name="T21"/>
                        <a:gd fmla="*/ 73 w 88" name="T22"/>
                        <a:gd fmla="*/ 16 h 65" name="T23"/>
                        <a:gd fmla="*/ 75 w 88" name="T24"/>
                        <a:gd fmla="*/ 20 h 65" name="T25"/>
                        <a:gd fmla="*/ 76 w 88" name="T26"/>
                        <a:gd fmla="*/ 21 h 65" name="T27"/>
                        <a:gd fmla="*/ 80 w 88" name="T28"/>
                        <a:gd fmla="*/ 23 h 65" name="T29"/>
                        <a:gd fmla="*/ 82 w 88" name="T30"/>
                        <a:gd fmla="*/ 29 h 65" name="T31"/>
                        <a:gd fmla="*/ 83 w 88" name="T32"/>
                        <a:gd fmla="*/ 30 h 65" name="T33"/>
                        <a:gd fmla="*/ 87 w 88" name="T34"/>
                        <a:gd fmla="*/ 32 h 65" name="T35"/>
                        <a:gd fmla="*/ 88 w 88" name="T36"/>
                        <a:gd fmla="*/ 41 h 65" name="T37"/>
                        <a:gd fmla="*/ 86 w 88" name="T38"/>
                        <a:gd fmla="*/ 45 h 65" name="T39"/>
                        <a:gd fmla="*/ 86 w 88" name="T40"/>
                        <a:gd fmla="*/ 47 h 65" name="T41"/>
                        <a:gd fmla="*/ 85 w 88" name="T42"/>
                        <a:gd fmla="*/ 50 h 65" name="T43"/>
                        <a:gd fmla="*/ 82 w 88" name="T44"/>
                        <a:gd fmla="*/ 53 h 65" name="T45"/>
                        <a:gd fmla="*/ 79 w 88" name="T46"/>
                        <a:gd fmla="*/ 61 h 65" name="T47"/>
                        <a:gd fmla="*/ 74 w 88" name="T48"/>
                        <a:gd fmla="*/ 63 h 65" name="T49"/>
                        <a:gd fmla="*/ 72 w 88" name="T50"/>
                        <a:gd fmla="*/ 65 h 65" name="T51"/>
                        <a:gd fmla="*/ 68 w 88" name="T52"/>
                        <a:gd fmla="*/ 63 h 65" name="T53"/>
                        <a:gd fmla="*/ 58 w 88" name="T54"/>
                        <a:gd fmla="*/ 62 h 65" name="T55"/>
                        <a:gd fmla="*/ 58 w 88" name="T56"/>
                        <a:gd fmla="*/ 59 h 65" name="T57"/>
                        <a:gd fmla="*/ 57 w 88" name="T58"/>
                        <a:gd fmla="*/ 57 h 65" name="T59"/>
                        <a:gd fmla="*/ 53 w 88" name="T60"/>
                        <a:gd fmla="*/ 54 h 65" name="T61"/>
                        <a:gd fmla="*/ 51 w 88" name="T62"/>
                        <a:gd fmla="*/ 51 h 65" name="T63"/>
                        <a:gd fmla="*/ 47 w 88" name="T64"/>
                        <a:gd fmla="*/ 50 h 65" name="T65"/>
                        <a:gd fmla="*/ 44 w 88" name="T66"/>
                        <a:gd fmla="*/ 49 h 65" name="T67"/>
                        <a:gd fmla="*/ 34 w 88" name="T68"/>
                        <a:gd fmla="*/ 46 h 65" name="T69"/>
                        <a:gd fmla="*/ 29 w 88" name="T70"/>
                        <a:gd fmla="*/ 48 h 65" name="T71"/>
                        <a:gd fmla="*/ 27 w 88" name="T72"/>
                        <a:gd fmla="*/ 49 h 65" name="T73"/>
                        <a:gd fmla="*/ 25 w 88" name="T74"/>
                        <a:gd fmla="*/ 51 h 65" name="T75"/>
                        <a:gd fmla="*/ 24 w 88" name="T76"/>
                        <a:gd fmla="*/ 51 h 65" name="T77"/>
                        <a:gd fmla="*/ 15 w 88" name="T78"/>
                        <a:gd fmla="*/ 52 h 65" name="T79"/>
                        <a:gd fmla="*/ 13 w 88" name="T80"/>
                        <a:gd fmla="*/ 53 h 65" name="T81"/>
                        <a:gd fmla="*/ 4 w 88" name="T82"/>
                        <a:gd fmla="*/ 55 h 65" name="T83"/>
                        <a:gd fmla="*/ 5 w 88" name="T84"/>
                        <a:gd fmla="*/ 49 h 65" name="T85"/>
                        <a:gd fmla="*/ 4 w 88" name="T86"/>
                        <a:gd fmla="*/ 46 h 65" name="T87"/>
                        <a:gd fmla="*/ 4 w 88" name="T88"/>
                        <a:gd fmla="*/ 44 h 65" name="T89"/>
                        <a:gd fmla="*/ 2 w 88" name="T90"/>
                        <a:gd fmla="*/ 41 h 65" name="T91"/>
                        <a:gd fmla="*/ 2 w 88" name="T92"/>
                        <a:gd fmla="*/ 38 h 65" name="T93"/>
                        <a:gd fmla="*/ 1 w 88" name="T94"/>
                        <a:gd fmla="*/ 35 h 65" name="T95"/>
                        <a:gd fmla="*/ 1 w 88" name="T96"/>
                        <a:gd fmla="*/ 32 h 65" name="T97"/>
                        <a:gd fmla="*/ 1 w 88" name="T98"/>
                        <a:gd fmla="*/ 25 h 65" name="T99"/>
                        <a:gd fmla="*/ 7 w 88" name="T100"/>
                        <a:gd fmla="*/ 21 h 65" name="T101"/>
                        <a:gd fmla="*/ 14 w 88" name="T102"/>
                        <a:gd fmla="*/ 20 h 65" name="T103"/>
                        <a:gd fmla="*/ 18 w 88" name="T104"/>
                        <a:gd fmla="*/ 18 h 65" name="T105"/>
                        <a:gd fmla="*/ 19 w 88" name="T106"/>
                        <a:gd fmla="*/ 12 h 65" name="T107"/>
                        <a:gd fmla="*/ 24 w 88" name="T108"/>
                        <a:gd fmla="*/ 12 h 65" name="T109"/>
                        <a:gd fmla="*/ 25 w 88" name="T110"/>
                        <a:gd fmla="*/ 9 h 65" name="T111"/>
                        <a:gd fmla="*/ 30 w 88" name="T112"/>
                        <a:gd fmla="*/ 6 h 65" name="T113"/>
                        <a:gd fmla="*/ 33 w 88" name="T114"/>
                        <a:gd fmla="*/ 7 h 65" name="T115"/>
                        <a:gd fmla="*/ 34 w 88" name="T116"/>
                        <a:gd fmla="*/ 8 h 65" name="T117"/>
                        <a:gd fmla="*/ 35 w 88" name="T118"/>
                        <a:gd fmla="*/ 7 h 65" name="T119"/>
                        <a:gd fmla="*/ 39 w 88" name="T120"/>
                        <a:gd fmla="*/ 4 h 65" name="T121"/>
                        <a:gd fmla="*/ 41 w 88" name="T122"/>
                        <a:gd fmla="*/ 3 h 65" name="T123"/>
                      </a:gdLst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</a:cxnLst>
                      <a:rect b="b" l="0" r="r" t="0"/>
                      <a:pathLst>
                        <a:path h="65" w="88">
                          <a:moveTo>
                            <a:pt x="51" y="3"/>
                          </a:moveTo>
                          <a:cubicBezTo>
                            <a:pt x="51" y="5"/>
                            <a:pt x="51" y="5"/>
                            <a:pt x="51" y="5"/>
                          </a:cubicBezTo>
                          <a:cubicBezTo>
                            <a:pt x="49" y="5"/>
                            <a:pt x="49" y="5"/>
                            <a:pt x="49" y="5"/>
                          </a:cubicBezTo>
                          <a:cubicBezTo>
                            <a:pt x="50" y="6"/>
                            <a:pt x="50" y="6"/>
                            <a:pt x="49" y="6"/>
                          </a:cubicBezTo>
                          <a:cubicBezTo>
                            <a:pt x="50" y="7"/>
                            <a:pt x="49" y="7"/>
                            <a:pt x="49" y="9"/>
                          </a:cubicBezTo>
                          <a:cubicBezTo>
                            <a:pt x="49" y="9"/>
                            <a:pt x="50" y="10"/>
                            <a:pt x="51" y="10"/>
                          </a:cubicBezTo>
                          <a:cubicBezTo>
                            <a:pt x="52" y="12"/>
                            <a:pt x="55" y="11"/>
                            <a:pt x="55" y="13"/>
                          </a:cubicBezTo>
                          <a:cubicBezTo>
                            <a:pt x="57" y="13"/>
                            <a:pt x="58" y="13"/>
                            <a:pt x="59" y="14"/>
                          </a:cubicBezTo>
                          <a:cubicBezTo>
                            <a:pt x="60" y="14"/>
                            <a:pt x="59" y="11"/>
                            <a:pt x="61" y="12"/>
                          </a:cubicBezTo>
                          <a:cubicBezTo>
                            <a:pt x="61" y="12"/>
                            <a:pt x="60" y="11"/>
                            <a:pt x="61" y="11"/>
                          </a:cubicBezTo>
                          <a:cubicBezTo>
                            <a:pt x="62" y="11"/>
                            <a:pt x="61" y="10"/>
                            <a:pt x="61" y="9"/>
                          </a:cubicBezTo>
                          <a:cubicBezTo>
                            <a:pt x="61" y="9"/>
                            <a:pt x="62" y="9"/>
                            <a:pt x="62" y="9"/>
                          </a:cubicBezTo>
                          <a:cubicBezTo>
                            <a:pt x="62" y="8"/>
                            <a:pt x="62" y="7"/>
                            <a:pt x="62" y="6"/>
                          </a:cubicBezTo>
                          <a:cubicBezTo>
                            <a:pt x="62" y="6"/>
                            <a:pt x="61" y="5"/>
                            <a:pt x="62" y="4"/>
                          </a:cubicBezTo>
                          <a:cubicBezTo>
                            <a:pt x="62" y="4"/>
                            <a:pt x="63" y="4"/>
                            <a:pt x="63" y="4"/>
                          </a:cubicBezTo>
                          <a:cubicBezTo>
                            <a:pt x="64" y="3"/>
                            <a:pt x="63" y="2"/>
                            <a:pt x="64" y="1"/>
                          </a:cubicBezTo>
                          <a:cubicBezTo>
                            <a:pt x="65" y="1"/>
                            <a:pt x="64" y="3"/>
                            <a:pt x="65" y="3"/>
                          </a:cubicBezTo>
                          <a:cubicBezTo>
                            <a:pt x="65" y="3"/>
                            <a:pt x="65" y="3"/>
                            <a:pt x="65" y="3"/>
                          </a:cubicBezTo>
                          <a:cubicBezTo>
                            <a:pt x="66" y="4"/>
                            <a:pt x="66" y="5"/>
                            <a:pt x="66" y="6"/>
                          </a:cubicBezTo>
                          <a:cubicBezTo>
                            <a:pt x="67" y="7"/>
                            <a:pt x="68" y="7"/>
                            <a:pt x="68" y="9"/>
                          </a:cubicBezTo>
                          <a:cubicBezTo>
                            <a:pt x="69" y="7"/>
                            <a:pt x="68" y="9"/>
                            <a:pt x="70" y="9"/>
                          </a:cubicBezTo>
                          <a:cubicBezTo>
                            <a:pt x="70" y="10"/>
                            <a:pt x="70" y="12"/>
                            <a:pt x="71" y="12"/>
                          </a:cubicBezTo>
                          <a:cubicBezTo>
                            <a:pt x="71" y="13"/>
                            <a:pt x="71" y="14"/>
                            <a:pt x="71" y="16"/>
                          </a:cubicBezTo>
                          <a:cubicBezTo>
                            <a:pt x="72" y="14"/>
                            <a:pt x="71" y="16"/>
                            <a:pt x="73" y="16"/>
                          </a:cubicBezTo>
                          <a:cubicBezTo>
                            <a:pt x="73" y="17"/>
                            <a:pt x="73" y="17"/>
                            <a:pt x="73" y="18"/>
                          </a:cubicBezTo>
                          <a:cubicBezTo>
                            <a:pt x="74" y="18"/>
                            <a:pt x="75" y="18"/>
                            <a:pt x="75" y="20"/>
                          </a:cubicBezTo>
                          <a:cubicBezTo>
                            <a:pt x="75" y="20"/>
                            <a:pt x="76" y="20"/>
                            <a:pt x="76" y="20"/>
                          </a:cubicBezTo>
                          <a:cubicBezTo>
                            <a:pt x="77" y="20"/>
                            <a:pt x="76" y="21"/>
                            <a:pt x="76" y="21"/>
                          </a:cubicBezTo>
                          <a:cubicBezTo>
                            <a:pt x="77" y="22"/>
                            <a:pt x="77" y="21"/>
                            <a:pt x="78" y="21"/>
                          </a:cubicBezTo>
                          <a:cubicBezTo>
                            <a:pt x="78" y="22"/>
                            <a:pt x="78" y="24"/>
                            <a:pt x="80" y="23"/>
                          </a:cubicBezTo>
                          <a:cubicBezTo>
                            <a:pt x="80" y="25"/>
                            <a:pt x="81" y="26"/>
                            <a:pt x="81" y="27"/>
                          </a:cubicBezTo>
                          <a:cubicBezTo>
                            <a:pt x="82" y="28"/>
                            <a:pt x="82" y="28"/>
                            <a:pt x="82" y="29"/>
                          </a:cubicBezTo>
                          <a:cubicBezTo>
                            <a:pt x="83" y="29"/>
                            <a:pt x="83" y="29"/>
                            <a:pt x="83" y="29"/>
                          </a:cubicBezTo>
                          <a:cubicBezTo>
                            <a:pt x="84" y="29"/>
                            <a:pt x="83" y="30"/>
                            <a:pt x="83" y="30"/>
                          </a:cubicBezTo>
                          <a:cubicBezTo>
                            <a:pt x="84" y="30"/>
                            <a:pt x="85" y="30"/>
                            <a:pt x="84" y="30"/>
                          </a:cubicBezTo>
                          <a:cubicBezTo>
                            <a:pt x="86" y="31"/>
                            <a:pt x="85" y="32"/>
                            <a:pt x="87" y="32"/>
                          </a:cubicBezTo>
                          <a:cubicBezTo>
                            <a:pt x="85" y="34"/>
                            <a:pt x="87" y="36"/>
                            <a:pt x="87" y="38"/>
                          </a:cubicBezTo>
                          <a:cubicBezTo>
                            <a:pt x="87" y="39"/>
                            <a:pt x="87" y="40"/>
                            <a:pt x="88" y="41"/>
                          </a:cubicBezTo>
                          <a:cubicBezTo>
                            <a:pt x="87" y="42"/>
                            <a:pt x="87" y="43"/>
                            <a:pt x="87" y="45"/>
                          </a:cubicBezTo>
                          <a:cubicBezTo>
                            <a:pt x="87" y="45"/>
                            <a:pt x="86" y="45"/>
                            <a:pt x="86" y="45"/>
                          </a:cubicBezTo>
                          <a:cubicBezTo>
                            <a:pt x="86" y="45"/>
                            <a:pt x="87" y="45"/>
                            <a:pt x="87" y="45"/>
                          </a:cubicBezTo>
                          <a:cubicBezTo>
                            <a:pt x="87" y="46"/>
                            <a:pt x="86" y="47"/>
                            <a:pt x="86" y="47"/>
                          </a:cubicBezTo>
                          <a:cubicBezTo>
                            <a:pt x="86" y="47"/>
                            <a:pt x="85" y="47"/>
                            <a:pt x="85" y="47"/>
                          </a:cubicBezTo>
                          <a:cubicBezTo>
                            <a:pt x="85" y="48"/>
                            <a:pt x="86" y="49"/>
                            <a:pt x="85" y="50"/>
                          </a:cubicBezTo>
                          <a:cubicBezTo>
                            <a:pt x="84" y="50"/>
                            <a:pt x="84" y="52"/>
                            <a:pt x="83" y="51"/>
                          </a:cubicBezTo>
                          <a:cubicBezTo>
                            <a:pt x="83" y="52"/>
                            <a:pt x="83" y="53"/>
                            <a:pt x="82" y="53"/>
                          </a:cubicBezTo>
                          <a:cubicBezTo>
                            <a:pt x="82" y="55"/>
                            <a:pt x="81" y="56"/>
                            <a:pt x="81" y="58"/>
                          </a:cubicBezTo>
                          <a:cubicBezTo>
                            <a:pt x="79" y="57"/>
                            <a:pt x="79" y="59"/>
                            <a:pt x="79" y="61"/>
                          </a:cubicBezTo>
                          <a:cubicBezTo>
                            <a:pt x="78" y="61"/>
                            <a:pt x="78" y="61"/>
                            <a:pt x="78" y="61"/>
                          </a:cubicBezTo>
                          <a:cubicBezTo>
                            <a:pt x="77" y="62"/>
                            <a:pt x="75" y="62"/>
                            <a:pt x="74" y="63"/>
                          </a:cubicBezTo>
                          <a:cubicBezTo>
                            <a:pt x="74" y="63"/>
                            <a:pt x="74" y="64"/>
                            <a:pt x="73" y="64"/>
                          </a:cubicBezTo>
                          <a:cubicBezTo>
                            <a:pt x="73" y="64"/>
                            <a:pt x="72" y="64"/>
                            <a:pt x="72" y="65"/>
                          </a:cubicBezTo>
                          <a:cubicBezTo>
                            <a:pt x="71" y="64"/>
                            <a:pt x="70" y="63"/>
                            <a:pt x="69" y="62"/>
                          </a:cubicBezTo>
                          <a:cubicBezTo>
                            <a:pt x="68" y="62"/>
                            <a:pt x="68" y="63"/>
                            <a:pt x="68" y="63"/>
                          </a:cubicBezTo>
                          <a:cubicBezTo>
                            <a:pt x="67" y="64"/>
                            <a:pt x="65" y="63"/>
                            <a:pt x="64" y="65"/>
                          </a:cubicBezTo>
                          <a:cubicBezTo>
                            <a:pt x="62" y="64"/>
                            <a:pt x="61" y="62"/>
                            <a:pt x="58" y="62"/>
                          </a:cubicBezTo>
                          <a:cubicBezTo>
                            <a:pt x="59" y="61"/>
                            <a:pt x="59" y="61"/>
                            <a:pt x="58" y="59"/>
                          </a:cubicBezTo>
                          <a:cubicBezTo>
                            <a:pt x="58" y="59"/>
                            <a:pt x="58" y="59"/>
                            <a:pt x="58" y="59"/>
                          </a:cubicBezTo>
                          <a:cubicBezTo>
                            <a:pt x="58" y="59"/>
                            <a:pt x="58" y="58"/>
                            <a:pt x="58" y="58"/>
                          </a:cubicBezTo>
                          <a:cubicBezTo>
                            <a:pt x="58" y="58"/>
                            <a:pt x="56" y="57"/>
                            <a:pt x="57" y="57"/>
                          </a:cubicBezTo>
                          <a:cubicBezTo>
                            <a:pt x="57" y="57"/>
                            <a:pt x="55" y="55"/>
                            <a:pt x="55" y="57"/>
                          </a:cubicBezTo>
                          <a:cubicBezTo>
                            <a:pt x="54" y="56"/>
                            <a:pt x="54" y="55"/>
                            <a:pt x="53" y="54"/>
                          </a:cubicBezTo>
                          <a:cubicBezTo>
                            <a:pt x="53" y="53"/>
                            <a:pt x="53" y="52"/>
                            <a:pt x="54" y="52"/>
                          </a:cubicBezTo>
                          <a:cubicBezTo>
                            <a:pt x="53" y="51"/>
                            <a:pt x="53" y="52"/>
                            <a:pt x="51" y="51"/>
                          </a:cubicBezTo>
                          <a:cubicBezTo>
                            <a:pt x="50" y="52"/>
                            <a:pt x="50" y="54"/>
                            <a:pt x="48" y="53"/>
                          </a:cubicBezTo>
                          <a:cubicBezTo>
                            <a:pt x="48" y="51"/>
                            <a:pt x="46" y="52"/>
                            <a:pt x="47" y="50"/>
                          </a:cubicBezTo>
                          <a:cubicBezTo>
                            <a:pt x="45" y="50"/>
                            <a:pt x="45" y="49"/>
                            <a:pt x="43" y="49"/>
                          </a:cubicBezTo>
                          <a:cubicBezTo>
                            <a:pt x="43" y="49"/>
                            <a:pt x="44" y="49"/>
                            <a:pt x="44" y="49"/>
                          </a:cubicBezTo>
                          <a:cubicBezTo>
                            <a:pt x="43" y="47"/>
                            <a:pt x="42" y="48"/>
                            <a:pt x="39" y="48"/>
                          </a:cubicBezTo>
                          <a:cubicBezTo>
                            <a:pt x="37" y="48"/>
                            <a:pt x="36" y="47"/>
                            <a:pt x="34" y="46"/>
                          </a:cubicBezTo>
                          <a:cubicBezTo>
                            <a:pt x="33" y="47"/>
                            <a:pt x="31" y="47"/>
                            <a:pt x="31" y="48"/>
                          </a:cubicBezTo>
                          <a:cubicBezTo>
                            <a:pt x="30" y="48"/>
                            <a:pt x="30" y="48"/>
                            <a:pt x="29" y="48"/>
                          </a:cubicBezTo>
                          <a:cubicBezTo>
                            <a:pt x="28" y="48"/>
                            <a:pt x="29" y="49"/>
                            <a:pt x="28" y="49"/>
                          </a:cubicBezTo>
                          <a:cubicBezTo>
                            <a:pt x="27" y="49"/>
                            <a:pt x="28" y="48"/>
                            <a:pt x="27" y="49"/>
                          </a:cubicBezTo>
                          <a:cubicBezTo>
                            <a:pt x="27" y="49"/>
                            <a:pt x="26" y="50"/>
                            <a:pt x="26" y="50"/>
                          </a:cubicBezTo>
                          <a:cubicBezTo>
                            <a:pt x="26" y="49"/>
                            <a:pt x="25" y="48"/>
                            <a:pt x="25" y="51"/>
                          </a:cubicBezTo>
                          <a:cubicBezTo>
                            <a:pt x="25" y="51"/>
                            <a:pt x="25" y="50"/>
                            <a:pt x="24" y="50"/>
                          </a:cubicBezTo>
                          <a:cubicBezTo>
                            <a:pt x="23" y="50"/>
                            <a:pt x="24" y="51"/>
                            <a:pt x="24" y="51"/>
                          </a:cubicBezTo>
                          <a:cubicBezTo>
                            <a:pt x="23" y="52"/>
                            <a:pt x="22" y="51"/>
                            <a:pt x="22" y="53"/>
                          </a:cubicBezTo>
                          <a:cubicBezTo>
                            <a:pt x="20" y="52"/>
                            <a:pt x="17" y="53"/>
                            <a:pt x="15" y="52"/>
                          </a:cubicBezTo>
                          <a:cubicBezTo>
                            <a:pt x="14" y="52"/>
                            <a:pt x="14" y="53"/>
                            <a:pt x="14" y="53"/>
                          </a:cubicBezTo>
                          <a:cubicBezTo>
                            <a:pt x="14" y="54"/>
                            <a:pt x="13" y="53"/>
                            <a:pt x="13" y="53"/>
                          </a:cubicBezTo>
                          <a:cubicBezTo>
                            <a:pt x="13" y="53"/>
                            <a:pt x="12" y="54"/>
                            <a:pt x="11" y="54"/>
                          </a:cubicBezTo>
                          <a:cubicBezTo>
                            <a:pt x="10" y="54"/>
                            <a:pt x="7" y="55"/>
                            <a:pt x="4" y="55"/>
                          </a:cubicBezTo>
                          <a:cubicBezTo>
                            <a:pt x="4" y="54"/>
                            <a:pt x="4" y="52"/>
                            <a:pt x="6" y="52"/>
                          </a:cubicBezTo>
                          <a:cubicBezTo>
                            <a:pt x="5" y="51"/>
                            <a:pt x="6" y="49"/>
                            <a:pt x="5" y="49"/>
                          </a:cubicBezTo>
                          <a:cubicBezTo>
                            <a:pt x="4" y="49"/>
                            <a:pt x="6" y="49"/>
                            <a:pt x="5" y="47"/>
                          </a:cubicBezTo>
                          <a:cubicBezTo>
                            <a:pt x="4" y="46"/>
                            <a:pt x="5" y="48"/>
                            <a:pt x="4" y="46"/>
                          </a:cubicBezTo>
                          <a:cubicBezTo>
                            <a:pt x="4" y="46"/>
                            <a:pt x="4" y="45"/>
                            <a:pt x="4" y="45"/>
                          </a:cubicBezTo>
                          <a:cubicBezTo>
                            <a:pt x="3" y="44"/>
                            <a:pt x="4" y="45"/>
                            <a:pt x="4" y="44"/>
                          </a:cubicBezTo>
                          <a:cubicBezTo>
                            <a:pt x="4" y="43"/>
                            <a:pt x="3" y="42"/>
                            <a:pt x="3" y="41"/>
                          </a:cubicBezTo>
                          <a:cubicBezTo>
                            <a:pt x="4" y="40"/>
                            <a:pt x="3" y="41"/>
                            <a:pt x="2" y="41"/>
                          </a:cubicBezTo>
                          <a:cubicBezTo>
                            <a:pt x="2" y="40"/>
                            <a:pt x="2" y="40"/>
                            <a:pt x="2" y="39"/>
                          </a:cubicBezTo>
                          <a:cubicBezTo>
                            <a:pt x="2" y="40"/>
                            <a:pt x="2" y="38"/>
                            <a:pt x="2" y="38"/>
                          </a:cubicBezTo>
                          <a:cubicBezTo>
                            <a:pt x="1" y="37"/>
                            <a:pt x="2" y="38"/>
                            <a:pt x="2" y="37"/>
                          </a:cubicBezTo>
                          <a:cubicBezTo>
                            <a:pt x="2" y="36"/>
                            <a:pt x="0" y="36"/>
                            <a:pt x="1" y="35"/>
                          </a:cubicBezTo>
                          <a:cubicBezTo>
                            <a:pt x="2" y="35"/>
                            <a:pt x="1" y="33"/>
                            <a:pt x="2" y="33"/>
                          </a:cubicBezTo>
                          <a:cubicBezTo>
                            <a:pt x="2" y="32"/>
                            <a:pt x="1" y="32"/>
                            <a:pt x="1" y="32"/>
                          </a:cubicBezTo>
                          <a:cubicBezTo>
                            <a:pt x="1" y="31"/>
                            <a:pt x="2" y="30"/>
                            <a:pt x="0" y="30"/>
                          </a:cubicBezTo>
                          <a:cubicBezTo>
                            <a:pt x="0" y="28"/>
                            <a:pt x="1" y="27"/>
                            <a:pt x="1" y="25"/>
                          </a:cubicBezTo>
                          <a:cubicBezTo>
                            <a:pt x="2" y="26"/>
                            <a:pt x="4" y="25"/>
                            <a:pt x="4" y="24"/>
                          </a:cubicBezTo>
                          <a:cubicBezTo>
                            <a:pt x="4" y="23"/>
                            <a:pt x="7" y="24"/>
                            <a:pt x="7" y="21"/>
                          </a:cubicBezTo>
                          <a:cubicBezTo>
                            <a:pt x="10" y="22"/>
                            <a:pt x="11" y="20"/>
                            <a:pt x="14" y="20"/>
                          </a:cubicBezTo>
                          <a:cubicBezTo>
                            <a:pt x="15" y="20"/>
                            <a:pt x="14" y="20"/>
                            <a:pt x="14" y="20"/>
                          </a:cubicBezTo>
                          <a:cubicBezTo>
                            <a:pt x="15" y="19"/>
                            <a:pt x="17" y="19"/>
                            <a:pt x="17" y="18"/>
                          </a:cubicBezTo>
                          <a:cubicBezTo>
                            <a:pt x="17" y="18"/>
                            <a:pt x="17" y="18"/>
                            <a:pt x="18" y="18"/>
                          </a:cubicBezTo>
                          <a:cubicBezTo>
                            <a:pt x="19" y="18"/>
                            <a:pt x="17" y="16"/>
                            <a:pt x="19" y="17"/>
                          </a:cubicBezTo>
                          <a:cubicBezTo>
                            <a:pt x="19" y="14"/>
                            <a:pt x="19" y="15"/>
                            <a:pt x="19" y="12"/>
                          </a:cubicBezTo>
                          <a:cubicBezTo>
                            <a:pt x="21" y="12"/>
                            <a:pt x="22" y="13"/>
                            <a:pt x="23" y="13"/>
                          </a:cubicBezTo>
                          <a:cubicBezTo>
                            <a:pt x="23" y="13"/>
                            <a:pt x="23" y="12"/>
                            <a:pt x="24" y="12"/>
                          </a:cubicBezTo>
                          <a:cubicBezTo>
                            <a:pt x="23" y="11"/>
                            <a:pt x="26" y="10"/>
                            <a:pt x="24" y="10"/>
                          </a:cubicBezTo>
                          <a:cubicBezTo>
                            <a:pt x="25" y="10"/>
                            <a:pt x="25" y="10"/>
                            <a:pt x="25" y="9"/>
                          </a:cubicBezTo>
                          <a:cubicBezTo>
                            <a:pt x="27" y="9"/>
                            <a:pt x="26" y="7"/>
                            <a:pt x="28" y="7"/>
                          </a:cubicBezTo>
                          <a:cubicBezTo>
                            <a:pt x="28" y="7"/>
                            <a:pt x="29" y="6"/>
                            <a:pt x="30" y="6"/>
                          </a:cubicBezTo>
                          <a:cubicBezTo>
                            <a:pt x="30" y="6"/>
                            <a:pt x="31" y="7"/>
                            <a:pt x="32" y="6"/>
                          </a:cubicBezTo>
                          <a:cubicBezTo>
                            <a:pt x="31" y="7"/>
                            <a:pt x="32" y="7"/>
                            <a:pt x="33" y="7"/>
                          </a:cubicBezTo>
                          <a:cubicBezTo>
                            <a:pt x="33" y="8"/>
                            <a:pt x="33" y="8"/>
                            <a:pt x="33" y="8"/>
                          </a:cubicBezTo>
                          <a:cubicBezTo>
                            <a:pt x="33" y="8"/>
                            <a:pt x="34" y="8"/>
                            <a:pt x="34" y="8"/>
                          </a:cubicBezTo>
                          <a:cubicBezTo>
                            <a:pt x="34" y="8"/>
                            <a:pt x="34" y="10"/>
                            <a:pt x="36" y="9"/>
                          </a:cubicBezTo>
                          <a:cubicBezTo>
                            <a:pt x="37" y="9"/>
                            <a:pt x="36" y="6"/>
                            <a:pt x="35" y="7"/>
                          </a:cubicBezTo>
                          <a:cubicBezTo>
                            <a:pt x="35" y="6"/>
                            <a:pt x="36" y="6"/>
                            <a:pt x="36" y="6"/>
                          </a:cubicBezTo>
                          <a:cubicBezTo>
                            <a:pt x="37" y="5"/>
                            <a:pt x="37" y="4"/>
                            <a:pt x="39" y="4"/>
                          </a:cubicBezTo>
                          <a:cubicBezTo>
                            <a:pt x="38" y="3"/>
                            <a:pt x="39" y="2"/>
                            <a:pt x="40" y="2"/>
                          </a:cubicBezTo>
                          <a:cubicBezTo>
                            <a:pt x="39" y="4"/>
                            <a:pt x="40" y="3"/>
                            <a:pt x="41" y="3"/>
                          </a:cubicBezTo>
                          <a:cubicBezTo>
                            <a:pt x="44" y="0"/>
                            <a:pt x="48" y="3"/>
                            <a:pt x="51" y="3"/>
                          </a:cubicBezTo>
                        </a:path>
                      </a:pathLst>
                    </a:custGeom>
                    <a:grpFill/>
                    <a:ln w="12700">
                      <a:noFill/>
                    </a:ln>
                    <a:effectLst>
                      <a:innerShdw blurRad="25400" dir="18900000" dist="12700">
                        <a:prstClr val="black">
                          <a:alpha val="25000"/>
                        </a:prstClr>
                      </a:innerShdw>
                    </a:effectLst>
                    <a:ex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 rtlCol="0"/>
                    <a:lstStyle/>
                    <a:p>
                      <a:pPr algn="ctr"/>
                      <a:endParaRPr altLang="en-US" lang="zh-CN">
                        <a:solidFill>
                          <a:schemeClr val="lt1"/>
                        </a:solidFill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104" name="组合 103"/>
          <p:cNvGrpSpPr/>
          <p:nvPr/>
        </p:nvGrpSpPr>
        <p:grpSpPr>
          <a:xfrm>
            <a:off x="5915781" y="3105865"/>
            <a:ext cx="394660" cy="336578"/>
            <a:chOff x="2380122" y="1471294"/>
            <a:chExt cx="394660" cy="336578"/>
          </a:xfrm>
        </p:grpSpPr>
        <p:sp>
          <p:nvSpPr>
            <p:cNvPr id="105" name="椭圆 104"/>
            <p:cNvSpPr/>
            <p:nvPr/>
          </p:nvSpPr>
          <p:spPr>
            <a:xfrm flipH="1">
              <a:off x="2390906" y="1471294"/>
              <a:ext cx="336578" cy="33657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2380122" y="1530292"/>
              <a:ext cx="390843" cy="2286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900"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4445121" y="2423113"/>
            <a:ext cx="394660" cy="336578"/>
            <a:chOff x="2372502" y="1471294"/>
            <a:chExt cx="394660" cy="336578"/>
          </a:xfrm>
        </p:grpSpPr>
        <p:sp>
          <p:nvSpPr>
            <p:cNvPr id="109" name="椭圆 108"/>
            <p:cNvSpPr/>
            <p:nvPr/>
          </p:nvSpPr>
          <p:spPr>
            <a:xfrm flipH="1">
              <a:off x="2390906" y="1471294"/>
              <a:ext cx="336578" cy="33657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0" name="矩形 109"/>
            <p:cNvSpPr/>
            <p:nvPr/>
          </p:nvSpPr>
          <p:spPr>
            <a:xfrm>
              <a:off x="2372502" y="1522672"/>
              <a:ext cx="390843" cy="2286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900"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3036945" y="3129498"/>
            <a:ext cx="442750" cy="362464"/>
            <a:chOff x="2342022" y="1458351"/>
            <a:chExt cx="442750" cy="362464"/>
          </a:xfrm>
        </p:grpSpPr>
        <p:sp>
          <p:nvSpPr>
            <p:cNvPr id="112" name="椭圆 111"/>
            <p:cNvSpPr/>
            <p:nvPr/>
          </p:nvSpPr>
          <p:spPr>
            <a:xfrm flipH="1">
              <a:off x="2377963" y="1458351"/>
              <a:ext cx="362464" cy="36246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3" name="矩形 112"/>
            <p:cNvSpPr/>
            <p:nvPr/>
          </p:nvSpPr>
          <p:spPr>
            <a:xfrm>
              <a:off x="2342022" y="1515052"/>
              <a:ext cx="425768" cy="2514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050"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2869305" y="2081737"/>
            <a:ext cx="394660" cy="336578"/>
            <a:chOff x="2357262" y="1471294"/>
            <a:chExt cx="394660" cy="336578"/>
          </a:xfrm>
        </p:grpSpPr>
        <p:sp>
          <p:nvSpPr>
            <p:cNvPr id="118" name="椭圆 117"/>
            <p:cNvSpPr/>
            <p:nvPr/>
          </p:nvSpPr>
          <p:spPr>
            <a:xfrm flipH="1">
              <a:off x="2390906" y="1471294"/>
              <a:ext cx="336578" cy="33657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2357262" y="1522672"/>
              <a:ext cx="390843" cy="2286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900"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</p:grpSp>
      <p:grpSp>
        <p:nvGrpSpPr>
          <p:cNvPr id="120" name="组合 119"/>
          <p:cNvGrpSpPr/>
          <p:nvPr/>
        </p:nvGrpSpPr>
        <p:grpSpPr>
          <a:xfrm>
            <a:off x="5621944" y="2116653"/>
            <a:ext cx="484255" cy="484254"/>
            <a:chOff x="2336815" y="1417203"/>
            <a:chExt cx="444760" cy="444760"/>
          </a:xfrm>
        </p:grpSpPr>
        <p:sp>
          <p:nvSpPr>
            <p:cNvPr id="121" name="椭圆 120"/>
            <p:cNvSpPr/>
            <p:nvPr/>
          </p:nvSpPr>
          <p:spPr>
            <a:xfrm flipH="1">
              <a:off x="2336815" y="1417203"/>
              <a:ext cx="444760" cy="44476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2356602" y="1523800"/>
              <a:ext cx="402707" cy="2379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100"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6138771" y="2008776"/>
            <a:ext cx="223930" cy="301724"/>
            <a:chOff x="6126136" y="2003744"/>
            <a:chExt cx="176809" cy="238234"/>
          </a:xfrm>
        </p:grpSpPr>
        <p:sp>
          <p:nvSpPr>
            <p:cNvPr id="85" name="椭圆 84"/>
            <p:cNvSpPr/>
            <p:nvPr/>
          </p:nvSpPr>
          <p:spPr>
            <a:xfrm>
              <a:off x="6126136" y="2223978"/>
              <a:ext cx="108000" cy="18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6180469" y="2003744"/>
              <a:ext cx="122476" cy="224534"/>
              <a:chOff x="5806576" y="1746986"/>
              <a:chExt cx="170847" cy="313217"/>
            </a:xfrm>
          </p:grpSpPr>
          <p:sp>
            <p:nvSpPr>
              <p:cNvPr id="81" name="等腰三角形 80"/>
              <p:cNvSpPr/>
              <p:nvPr/>
            </p:nvSpPr>
            <p:spPr>
              <a:xfrm rot="5400000">
                <a:off x="5792909" y="1760654"/>
                <a:ext cx="198181" cy="170846"/>
              </a:xfrm>
              <a:prstGeom prst="triangle">
                <a:avLst/>
              </a:prstGeom>
              <a:solidFill>
                <a:srgbClr val="FF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3" name="直接连接符 82"/>
              <p:cNvCxnSpPr>
                <a:stCxn id="81" idx="2"/>
              </p:cNvCxnSpPr>
              <p:nvPr/>
            </p:nvCxnSpPr>
            <p:spPr>
              <a:xfrm flipH="1">
                <a:off x="5806576" y="1746987"/>
                <a:ext cx="1" cy="313216"/>
              </a:xfrm>
              <a:prstGeom prst="line">
                <a:avLst/>
              </a:prstGeom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4" name="组合 133"/>
          <p:cNvGrpSpPr/>
          <p:nvPr/>
        </p:nvGrpSpPr>
        <p:grpSpPr>
          <a:xfrm>
            <a:off x="6364261" y="3099701"/>
            <a:ext cx="176809" cy="238234"/>
            <a:chOff x="6126136" y="2003744"/>
            <a:chExt cx="176809" cy="238234"/>
          </a:xfrm>
        </p:grpSpPr>
        <p:sp>
          <p:nvSpPr>
            <p:cNvPr id="135" name="椭圆 134"/>
            <p:cNvSpPr/>
            <p:nvPr/>
          </p:nvSpPr>
          <p:spPr>
            <a:xfrm>
              <a:off x="6126136" y="2223978"/>
              <a:ext cx="108000" cy="18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36" name="组合 135"/>
            <p:cNvGrpSpPr/>
            <p:nvPr/>
          </p:nvGrpSpPr>
          <p:grpSpPr>
            <a:xfrm>
              <a:off x="6180469" y="2003744"/>
              <a:ext cx="122476" cy="224534"/>
              <a:chOff x="5806576" y="1746986"/>
              <a:chExt cx="170847" cy="313217"/>
            </a:xfrm>
          </p:grpSpPr>
          <p:sp>
            <p:nvSpPr>
              <p:cNvPr id="137" name="等腰三角形 136"/>
              <p:cNvSpPr/>
              <p:nvPr/>
            </p:nvSpPr>
            <p:spPr>
              <a:xfrm rot="5400000">
                <a:off x="5792909" y="1760654"/>
                <a:ext cx="198181" cy="170846"/>
              </a:xfrm>
              <a:prstGeom prst="triangle">
                <a:avLst/>
              </a:prstGeom>
              <a:solidFill>
                <a:srgbClr val="FF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38" name="直接连接符 137"/>
              <p:cNvCxnSpPr>
                <a:stCxn id="137" idx="2"/>
              </p:cNvCxnSpPr>
              <p:nvPr/>
            </p:nvCxnSpPr>
            <p:spPr>
              <a:xfrm flipH="1">
                <a:off x="5806576" y="1746987"/>
                <a:ext cx="1" cy="313216"/>
              </a:xfrm>
              <a:prstGeom prst="line">
                <a:avLst/>
              </a:prstGeom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组合 138"/>
          <p:cNvGrpSpPr/>
          <p:nvPr/>
        </p:nvGrpSpPr>
        <p:grpSpPr>
          <a:xfrm>
            <a:off x="4859311" y="2480576"/>
            <a:ext cx="176809" cy="238234"/>
            <a:chOff x="6126136" y="2003744"/>
            <a:chExt cx="176809" cy="238234"/>
          </a:xfrm>
        </p:grpSpPr>
        <p:sp>
          <p:nvSpPr>
            <p:cNvPr id="140" name="椭圆 139"/>
            <p:cNvSpPr/>
            <p:nvPr/>
          </p:nvSpPr>
          <p:spPr>
            <a:xfrm>
              <a:off x="6126136" y="2223978"/>
              <a:ext cx="108000" cy="18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41" name="组合 140"/>
            <p:cNvGrpSpPr/>
            <p:nvPr/>
          </p:nvGrpSpPr>
          <p:grpSpPr>
            <a:xfrm>
              <a:off x="6180469" y="2003744"/>
              <a:ext cx="122476" cy="224534"/>
              <a:chOff x="5806576" y="1746986"/>
              <a:chExt cx="170847" cy="313217"/>
            </a:xfrm>
          </p:grpSpPr>
          <p:sp>
            <p:nvSpPr>
              <p:cNvPr id="142" name="等腰三角形 141"/>
              <p:cNvSpPr/>
              <p:nvPr/>
            </p:nvSpPr>
            <p:spPr>
              <a:xfrm rot="5400000">
                <a:off x="5792909" y="1760654"/>
                <a:ext cx="198181" cy="170846"/>
              </a:xfrm>
              <a:prstGeom prst="triangle">
                <a:avLst/>
              </a:prstGeom>
              <a:solidFill>
                <a:srgbClr val="FF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43" name="直接连接符 142"/>
              <p:cNvCxnSpPr>
                <a:stCxn id="142" idx="2"/>
              </p:cNvCxnSpPr>
              <p:nvPr/>
            </p:nvCxnSpPr>
            <p:spPr>
              <a:xfrm flipH="1">
                <a:off x="5806576" y="1746987"/>
                <a:ext cx="1" cy="313216"/>
              </a:xfrm>
              <a:prstGeom prst="line">
                <a:avLst/>
              </a:prstGeom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4" name="组合 143"/>
          <p:cNvGrpSpPr/>
          <p:nvPr/>
        </p:nvGrpSpPr>
        <p:grpSpPr>
          <a:xfrm>
            <a:off x="3516286" y="3013976"/>
            <a:ext cx="176809" cy="238234"/>
            <a:chOff x="6126136" y="2003744"/>
            <a:chExt cx="176809" cy="238234"/>
          </a:xfrm>
        </p:grpSpPr>
        <p:sp>
          <p:nvSpPr>
            <p:cNvPr id="145" name="椭圆 144"/>
            <p:cNvSpPr/>
            <p:nvPr/>
          </p:nvSpPr>
          <p:spPr>
            <a:xfrm>
              <a:off x="6126136" y="2223978"/>
              <a:ext cx="108000" cy="18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46" name="组合 145"/>
            <p:cNvGrpSpPr/>
            <p:nvPr/>
          </p:nvGrpSpPr>
          <p:grpSpPr>
            <a:xfrm>
              <a:off x="6180469" y="2003744"/>
              <a:ext cx="122476" cy="224534"/>
              <a:chOff x="5806576" y="1746986"/>
              <a:chExt cx="170847" cy="313217"/>
            </a:xfrm>
          </p:grpSpPr>
          <p:sp>
            <p:nvSpPr>
              <p:cNvPr id="147" name="等腰三角形 146"/>
              <p:cNvSpPr/>
              <p:nvPr/>
            </p:nvSpPr>
            <p:spPr>
              <a:xfrm rot="5400000">
                <a:off x="5792909" y="1760654"/>
                <a:ext cx="198181" cy="170846"/>
              </a:xfrm>
              <a:prstGeom prst="triangle">
                <a:avLst/>
              </a:prstGeom>
              <a:solidFill>
                <a:srgbClr val="FF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48" name="直接连接符 147"/>
              <p:cNvCxnSpPr>
                <a:stCxn id="147" idx="2"/>
              </p:cNvCxnSpPr>
              <p:nvPr/>
            </p:nvCxnSpPr>
            <p:spPr>
              <a:xfrm flipH="1">
                <a:off x="5806576" y="1746987"/>
                <a:ext cx="1" cy="313216"/>
              </a:xfrm>
              <a:prstGeom prst="line">
                <a:avLst/>
              </a:prstGeom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9" name="组合 148"/>
          <p:cNvGrpSpPr/>
          <p:nvPr/>
        </p:nvGrpSpPr>
        <p:grpSpPr>
          <a:xfrm>
            <a:off x="3344836" y="2013851"/>
            <a:ext cx="176809" cy="238234"/>
            <a:chOff x="6126136" y="2003744"/>
            <a:chExt cx="176809" cy="238234"/>
          </a:xfrm>
        </p:grpSpPr>
        <p:sp>
          <p:nvSpPr>
            <p:cNvPr id="150" name="椭圆 149"/>
            <p:cNvSpPr/>
            <p:nvPr/>
          </p:nvSpPr>
          <p:spPr>
            <a:xfrm>
              <a:off x="6126136" y="2223978"/>
              <a:ext cx="108000" cy="18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51" name="组合 150"/>
            <p:cNvGrpSpPr/>
            <p:nvPr/>
          </p:nvGrpSpPr>
          <p:grpSpPr>
            <a:xfrm>
              <a:off x="6180469" y="2003744"/>
              <a:ext cx="122476" cy="224534"/>
              <a:chOff x="5806576" y="1746986"/>
              <a:chExt cx="170847" cy="313217"/>
            </a:xfrm>
          </p:grpSpPr>
          <p:sp>
            <p:nvSpPr>
              <p:cNvPr id="152" name="等腰三角形 151"/>
              <p:cNvSpPr/>
              <p:nvPr/>
            </p:nvSpPr>
            <p:spPr>
              <a:xfrm rot="5400000">
                <a:off x="5792909" y="1760654"/>
                <a:ext cx="198181" cy="170846"/>
              </a:xfrm>
              <a:prstGeom prst="triangle">
                <a:avLst/>
              </a:prstGeom>
              <a:solidFill>
                <a:srgbClr val="FF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53" name="直接连接符 152"/>
              <p:cNvCxnSpPr>
                <a:stCxn id="152" idx="2"/>
              </p:cNvCxnSpPr>
              <p:nvPr/>
            </p:nvCxnSpPr>
            <p:spPr>
              <a:xfrm flipH="1">
                <a:off x="5806576" y="1746987"/>
                <a:ext cx="1" cy="313216"/>
              </a:xfrm>
              <a:prstGeom prst="line">
                <a:avLst/>
              </a:prstGeom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4" name="组合 153"/>
          <p:cNvGrpSpPr/>
          <p:nvPr/>
        </p:nvGrpSpPr>
        <p:grpSpPr>
          <a:xfrm>
            <a:off x="2426626" y="2126243"/>
            <a:ext cx="176798" cy="238237"/>
            <a:chOff x="6126136" y="2003741"/>
            <a:chExt cx="176798" cy="238237"/>
          </a:xfrm>
        </p:grpSpPr>
        <p:sp>
          <p:nvSpPr>
            <p:cNvPr id="155" name="椭圆 154"/>
            <p:cNvSpPr/>
            <p:nvPr/>
          </p:nvSpPr>
          <p:spPr>
            <a:xfrm>
              <a:off x="6126136" y="2223978"/>
              <a:ext cx="108000" cy="18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56" name="组合 155"/>
            <p:cNvGrpSpPr/>
            <p:nvPr/>
          </p:nvGrpSpPr>
          <p:grpSpPr>
            <a:xfrm>
              <a:off x="6180460" y="2003741"/>
              <a:ext cx="122474" cy="224533"/>
              <a:chOff x="5806556" y="1746984"/>
              <a:chExt cx="170844" cy="313216"/>
            </a:xfrm>
          </p:grpSpPr>
          <p:sp>
            <p:nvSpPr>
              <p:cNvPr id="157" name="等腰三角形 156"/>
              <p:cNvSpPr/>
              <p:nvPr/>
            </p:nvSpPr>
            <p:spPr>
              <a:xfrm rot="5400000">
                <a:off x="5792887" y="1760656"/>
                <a:ext cx="198181" cy="170844"/>
              </a:xfrm>
              <a:prstGeom prst="triangle">
                <a:avLst/>
              </a:prstGeom>
              <a:solidFill>
                <a:srgbClr val="FF33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58" name="直接连接符 157"/>
              <p:cNvCxnSpPr>
                <a:stCxn id="157" idx="2"/>
              </p:cNvCxnSpPr>
              <p:nvPr/>
            </p:nvCxnSpPr>
            <p:spPr>
              <a:xfrm flipH="1">
                <a:off x="5806562" y="1746984"/>
                <a:ext cx="1" cy="313216"/>
              </a:xfrm>
              <a:prstGeom prst="line">
                <a:avLst/>
              </a:prstGeom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" name="组合 113"/>
          <p:cNvGrpSpPr/>
          <p:nvPr/>
        </p:nvGrpSpPr>
        <p:grpSpPr>
          <a:xfrm>
            <a:off x="2043213" y="2216893"/>
            <a:ext cx="418704" cy="366864"/>
            <a:chOff x="2342022" y="1456151"/>
            <a:chExt cx="418704" cy="366864"/>
          </a:xfrm>
        </p:grpSpPr>
        <p:sp>
          <p:nvSpPr>
            <p:cNvPr id="115" name="椭圆 114"/>
            <p:cNvSpPr/>
            <p:nvPr/>
          </p:nvSpPr>
          <p:spPr>
            <a:xfrm flipH="1">
              <a:off x="2375763" y="1456151"/>
              <a:ext cx="366864" cy="36686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18900000" scaled="1"/>
            </a:gradFill>
            <a:ln w="19050">
              <a:solidFill>
                <a:schemeClr val="bg1"/>
              </a:solidFill>
            </a:ln>
            <a:effectLst>
              <a:outerShdw algn="tr" blurRad="76200" dir="8100000" dist="38100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2342022" y="1515052"/>
              <a:ext cx="414655" cy="2438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1000">
                  <a:latin charset="-122" panose="020b0503020204020204" pitchFamily="34" typeface="微软雅黑"/>
                  <a:ea charset="-122" panose="020b0503020204020204" pitchFamily="34" typeface="微软雅黑"/>
                </a:rPr>
                <a:t>text</a:t>
              </a:r>
            </a:p>
          </p:txBody>
        </p:sp>
      </p:grpSp>
      <p:sp>
        <p:nvSpPr>
          <p:cNvPr id="78" name="任意多边形 77"/>
          <p:cNvSpPr/>
          <p:nvPr/>
        </p:nvSpPr>
        <p:spPr>
          <a:xfrm>
            <a:off x="2263140" y="1487874"/>
            <a:ext cx="3581400" cy="668585"/>
          </a:xfrm>
          <a:custGeom>
            <a:gdLst>
              <a:gd fmla="*/ 0 w 3581400" name="connsiteX0"/>
              <a:gd fmla="*/ 668585 h 668585" name="connsiteY0"/>
              <a:gd fmla="*/ 1760220 w 3581400" name="connsiteX1"/>
              <a:gd fmla="*/ 5645 h 668585" name="connsiteY1"/>
              <a:gd fmla="*/ 3581400 w 3581400" name="connsiteX2"/>
              <a:gd fmla="*/ 561905 h 668585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668585" w="3581400">
                <a:moveTo>
                  <a:pt x="0" y="668585"/>
                </a:moveTo>
                <a:cubicBezTo>
                  <a:pt x="292100" y="343465"/>
                  <a:pt x="957580" y="58985"/>
                  <a:pt x="1760220" y="5645"/>
                </a:cubicBezTo>
                <a:cubicBezTo>
                  <a:pt x="2562860" y="-47695"/>
                  <a:pt x="3296920" y="287585"/>
                  <a:pt x="3581400" y="561905"/>
                </a:cubicBezTo>
              </a:path>
            </a:pathLst>
          </a:custGeom>
          <a:noFill/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任意多边形 78"/>
          <p:cNvSpPr/>
          <p:nvPr/>
        </p:nvSpPr>
        <p:spPr>
          <a:xfrm>
            <a:off x="3169920" y="2009934"/>
            <a:ext cx="2537460" cy="1045685"/>
          </a:xfrm>
          <a:custGeom>
            <a:gdLst>
              <a:gd fmla="*/ 2537460 w 2537460" name="connsiteX0"/>
              <a:gd fmla="*/ 100805 h 1045685" name="connsiteY0"/>
              <a:gd fmla="*/ 944880 w 2537460" name="connsiteX1"/>
              <a:gd fmla="*/ 154145 h 1045685" name="connsiteY1"/>
              <a:gd fmla="*/ 0 w 2537460" name="connsiteX2"/>
              <a:gd fmla="*/ 1045685 h 1045685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045685" w="2537460">
                <a:moveTo>
                  <a:pt x="2537460" y="100805"/>
                </a:moveTo>
                <a:cubicBezTo>
                  <a:pt x="2141220" y="-41435"/>
                  <a:pt x="1413510" y="-41435"/>
                  <a:pt x="944880" y="154145"/>
                </a:cubicBezTo>
                <a:cubicBezTo>
                  <a:pt x="476250" y="349725"/>
                  <a:pt x="99060" y="799305"/>
                  <a:pt x="0" y="1045685"/>
                </a:cubicBezTo>
              </a:path>
            </a:pathLst>
          </a:custGeom>
          <a:noFill/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0" name="任意多边形 79"/>
          <p:cNvSpPr/>
          <p:nvPr/>
        </p:nvSpPr>
        <p:spPr>
          <a:xfrm>
            <a:off x="5396683" y="2385060"/>
            <a:ext cx="440236" cy="914400"/>
          </a:xfrm>
          <a:custGeom>
            <a:gdLst>
              <a:gd fmla="*/ 158296 w 440236" name="connsiteX0"/>
              <a:gd fmla="*/ 0 h 914400" name="connsiteY0"/>
              <a:gd fmla="*/ 13516 w 440236" name="connsiteX1"/>
              <a:gd fmla="*/ 533400 h 914400" name="connsiteY1"/>
              <a:gd fmla="*/ 440236 w 440236" name="connsiteX2"/>
              <a:gd fmla="*/ 914400 h 91440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914400" w="440236">
                <a:moveTo>
                  <a:pt x="158296" y="0"/>
                </a:moveTo>
                <a:cubicBezTo>
                  <a:pt x="10976" y="119380"/>
                  <a:pt x="-22996" y="353378"/>
                  <a:pt x="13516" y="533400"/>
                </a:cubicBezTo>
                <a:cubicBezTo>
                  <a:pt x="50028" y="713422"/>
                  <a:pt x="287836" y="909320"/>
                  <a:pt x="440236" y="914400"/>
                </a:cubicBezTo>
              </a:path>
            </a:pathLst>
          </a:custGeom>
          <a:noFill/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63" name="组合 162"/>
          <p:cNvGrpSpPr/>
          <p:nvPr/>
        </p:nvGrpSpPr>
        <p:grpSpPr>
          <a:xfrm>
            <a:off x="1500345" y="4056088"/>
            <a:ext cx="5817046" cy="638855"/>
            <a:chOff x="1500345" y="3804628"/>
            <a:chExt cx="5817046" cy="638855"/>
          </a:xfrm>
        </p:grpSpPr>
        <p:sp>
          <p:nvSpPr>
            <p:cNvPr id="164" name="文本框 163"/>
            <p:cNvSpPr txBox="1"/>
            <p:nvPr/>
          </p:nvSpPr>
          <p:spPr>
            <a:xfrm>
              <a:off x="1500345" y="3992076"/>
              <a:ext cx="581704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>
                <a:lnSpc>
                  <a:spcPts val="1400"/>
                </a:lnSpc>
              </a:pPr>
              <a:r>
                <a:rPr altLang="zh-CN" lang="en-US" sz="700"/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</p:txBody>
        </p:sp>
        <p:sp>
          <p:nvSpPr>
            <p:cNvPr id="165" name="文本框 164"/>
            <p:cNvSpPr txBox="1"/>
            <p:nvPr/>
          </p:nvSpPr>
          <p:spPr>
            <a:xfrm>
              <a:off x="3830134" y="3804627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138821237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500" id="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0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0" presetSubtype="0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8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0" presetSubtype="0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1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10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4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10" presetSubtype="0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7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1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6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2" presetSubtype="2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6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2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66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55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8"/>
      <p:bldP grpId="0" spid="79"/>
      <p:bldP grpId="0" spid="8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/>
          <p:cNvGrpSpPr/>
          <p:nvPr/>
        </p:nvGrpSpPr>
        <p:grpSpPr>
          <a:xfrm>
            <a:off x="3176841" y="837208"/>
            <a:ext cx="2591484" cy="2591484"/>
            <a:chOff x="1271856" y="1432987"/>
            <a:chExt cx="1326564" cy="1326564"/>
          </a:xfrm>
        </p:grpSpPr>
        <p:sp>
          <p:nvSpPr>
            <p:cNvPr id="21" name="矩形 20"/>
            <p:cNvSpPr/>
            <p:nvPr/>
          </p:nvSpPr>
          <p:spPr>
            <a:xfrm>
              <a:off x="1271856" y="1432987"/>
              <a:ext cx="1326564" cy="1326564"/>
            </a:xfrm>
            <a:prstGeom prst="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CFCFC"/>
                </a:gs>
              </a:gsLst>
              <a:lin ang="18900000" scaled="1"/>
            </a:gradFill>
            <a:ln w="9525">
              <a:solidFill>
                <a:schemeClr val="bg1"/>
              </a:solidFill>
              <a:miter lim="800000"/>
            </a:ln>
            <a:effectLst>
              <a:outerShdw algn="ctr" blurRad="101600" dir="7800000" dist="38100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1432987" y="1586498"/>
              <a:ext cx="1019542" cy="1019542"/>
            </a:xfrm>
            <a:prstGeom prst="rect">
              <a:avLst/>
            </a:prstGeom>
            <a:solidFill>
              <a:srgbClr val="FF3333"/>
            </a:solidFill>
            <a:ln w="12700">
              <a:gradFill flip="none" rotWithShape="1">
                <a:gsLst>
                  <a:gs pos="100000">
                    <a:schemeClr val="accent1">
                      <a:lumMod val="5000"/>
                      <a:lumOff val="95000"/>
                    </a:schemeClr>
                  </a:gs>
                  <a:gs pos="28000">
                    <a:srgbClr val="ED1313"/>
                  </a:gs>
                </a:gsLst>
                <a:lin ang="8100000" scaled="1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433660" y="1529092"/>
              <a:ext cx="1024890" cy="112338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13800">
                  <a:solidFill>
                    <a:schemeClr val="bg1"/>
                  </a:solidFill>
                  <a:latin charset="0" panose="020b0806030902050204" pitchFamily="34" typeface="Impact"/>
                  <a:ea charset="-122" panose="02000000000000000000" pitchFamily="2" typeface="方正兰亭刊黑_GBK"/>
                </a:rPr>
                <a:t>02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500345" y="3703028"/>
            <a:ext cx="5817046" cy="638855"/>
            <a:chOff x="1500345" y="3804628"/>
            <a:chExt cx="5817046" cy="638855"/>
          </a:xfrm>
        </p:grpSpPr>
        <p:sp>
          <p:nvSpPr>
            <p:cNvPr id="25" name="文本框 24"/>
            <p:cNvSpPr txBox="1"/>
            <p:nvPr/>
          </p:nvSpPr>
          <p:spPr>
            <a:xfrm>
              <a:off x="1500345" y="3992077"/>
              <a:ext cx="581704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pPr algn="ctr">
                <a:lnSpc>
                  <a:spcPts val="1400"/>
                </a:lnSpc>
              </a:pPr>
              <a:r>
                <a:rPr altLang="zh-CN" lang="en-US" sz="700"/>
                <a:t>this is a sample text. insert your desired text here. Again. this is a dummy text. enter your own text here. this is a sample text. insert your desired text here. Again. this is a dummy text. enter your own text here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830134" y="3804628"/>
              <a:ext cx="1284485" cy="243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lnSpc>
                  <a:spcPts val="1200"/>
                </a:lnSpc>
                <a:defRPr sz="9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Arial"/>
                  <a:ea charset="-122" panose="020b0503020204020204" pitchFamily="34" typeface="微软雅黑"/>
                  <a:cs charset="0" pitchFamily="34" typeface="Arial"/>
                </a:defRPr>
              </a:lvl1pPr>
            </a:lstStyle>
            <a:p>
              <a:r>
                <a:rPr altLang="zh-CN" b="1" lang="en-US" sz="800"/>
                <a:t>ADD A TITLE IN HERE</a:t>
              </a:r>
            </a:p>
          </p:txBody>
        </p:sp>
      </p:grpSp>
    </p:spTree>
    <p:extLst>
      <p:ext uri="{BB962C8B-B14F-4D97-AF65-F5344CB8AC3E}">
        <p14:creationId val="394782752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55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226</Paragraphs>
  <Slides>24</Slides>
  <Notes>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4">
      <vt:lpstr>Arial</vt:lpstr>
      <vt:lpstr>Calibri</vt:lpstr>
      <vt:lpstr>Impact</vt:lpstr>
      <vt:lpstr>Arial Unicode MS</vt:lpstr>
      <vt:lpstr>Calibri Light</vt:lpstr>
      <vt:lpstr>方正兰亭刊黑_GBK</vt:lpstr>
      <vt:lpstr>微软雅黑</vt:lpstr>
      <vt:lpstr>方正大黑简体</vt:lpstr>
      <vt:lpstr>Arial Black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2021-08-22T12:03:12Z</dcterms:created>
  <cp:lastPrinted>2021-08-22T12:03:12Z</cp:lastPrinted>
  <dcterms:modified xsi:type="dcterms:W3CDTF">2021-08-22T05:48:07Z</dcterms:modified>
  <cp:revision>1</cp:revision>
</cp:coreProperties>
</file>