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17" r:id="rId2"/>
  </p:sldMasterIdLst>
  <p:notesMasterIdLst>
    <p:notesMasterId r:id="rId3"/>
  </p:notesMasterIdLst>
  <p:sldIdLst>
    <p:sldId id="464" r:id="rId4"/>
    <p:sldId id="679" r:id="rId5"/>
    <p:sldId id="672" r:id="rId6"/>
    <p:sldId id="673" r:id="rId7"/>
    <p:sldId id="657" r:id="rId8"/>
    <p:sldId id="662" r:id="rId9"/>
    <p:sldId id="490" r:id="rId10"/>
    <p:sldId id="480" r:id="rId11"/>
    <p:sldId id="506" r:id="rId12"/>
    <p:sldId id="674" r:id="rId13"/>
    <p:sldId id="661" r:id="rId14"/>
    <p:sldId id="507" r:id="rId15"/>
    <p:sldId id="495" r:id="rId16"/>
    <p:sldId id="491" r:id="rId17"/>
    <p:sldId id="482" r:id="rId18"/>
    <p:sldId id="508" r:id="rId19"/>
    <p:sldId id="509" r:id="rId20"/>
    <p:sldId id="510" r:id="rId21"/>
    <p:sldId id="675" r:id="rId22"/>
    <p:sldId id="498" r:id="rId23"/>
    <p:sldId id="678" r:id="rId24"/>
  </p:sldIdLst>
  <p:sldSz cx="9144000" cy="5143500" type="screen16x9"/>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6314" autoAdjust="0"/>
  </p:normalViewPr>
  <p:slideViewPr>
    <p:cSldViewPr>
      <p:cViewPr varScale="1">
        <p:scale>
          <a:sx n="143" d="100"/>
          <a:sy n="143" d="100"/>
        </p:scale>
        <p:origin x="708"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8" d="100"/>
          <a:sy n="88" d="100"/>
        </p:scale>
        <p:origin x="3822" y="102"/>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tags/tag1.xml" Type="http://schemas.openxmlformats.org/officeDocument/2006/relationships/tags"/><Relationship Id="rId26" Target="presProps.xml" Type="http://schemas.openxmlformats.org/officeDocument/2006/relationships/presProps"/><Relationship Id="rId27" Target="viewProps.xml" Type="http://schemas.openxmlformats.org/officeDocument/2006/relationships/viewProps"/><Relationship Id="rId28" Target="theme/theme1.xml" Type="http://schemas.openxmlformats.org/officeDocument/2006/relationships/theme"/><Relationship Id="rId29"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bar"/>
        <c:grouping val="clustered"/>
        <c:varyColors val="0"/>
        <c:ser>
          <c:idx val="0"/>
          <c:order val="0"/>
          <c:spPr>
            <a:solidFill>
              <a:schemeClr val="tx2"/>
            </a:solidFill>
          </c:spPr>
          <c:invertIfNegative val="0"/>
          <c:dPt>
            <c:idx val="0"/>
            <c:invertIfNegative val="0"/>
            <c:spPr>
              <a:solidFill>
                <a:schemeClr val="accent1"/>
              </a:solidFill>
            </c:spPr>
            <c:extLst>
              <c:ext xmlns:c16="http://schemas.microsoft.com/office/drawing/2014/chart" uri="{C3380CC4-5D6E-409C-BE32-E72D297353CC}">
                <c16:uniqueId val="{00000001-55E7-45D7-9510-C274084AA26F}"/>
              </c:ext>
            </c:extLst>
          </c:dPt>
          <c:dLbls>
            <c:dLbl>
              <c:idx val="0"/>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E7-45D7-9510-C274084AA26F}"/>
                </c:ext>
              </c:extLst>
            </c:dLbl>
            <c:spPr>
              <a:noFill/>
              <a:ln>
                <a:noFill/>
              </a:ln>
              <a:effectLst/>
            </c:spPr>
            <c:txPr>
              <a:bodyPr rot="0" vert="horz"/>
              <a:p>
                <a:pPr>
                  <a:defRPr/>
                </a:pPr>
                <a:endParaRPr lang="zh-CN"/>
              </a:p>
            </c:txPr>
            <c:dLblPos val="outEnd"/>
            <c:showLegendKey val="0"/>
            <c:showVal val="0"/>
            <c:showCatName val="0"/>
            <c:showSerName val="0"/>
            <c:showPercent val="0"/>
            <c:showBubbleSize val="0"/>
            <c:extLst/>
          </c:dLbls>
          <c:val>
            <c:numRef>
              <c:f>Sheet1!$B$2</c:f>
              <c:numCache>
                <c:formatCode>General</c:formatCode>
                <c:ptCount val="1"/>
                <c:pt idx="0">
                  <c:v>100</c:v>
                </c:pt>
              </c:numCache>
            </c:numRef>
          </c:val>
          <c:extLst>
            <c:ext xmlns:c16="http://schemas.microsoft.com/office/drawing/2014/chart" uri="{C3380CC4-5D6E-409C-BE32-E72D297353CC}">
              <c16:uniqueId val="{00000002-55E7-45D7-9510-C274084AA26F}"/>
            </c:ext>
            <c:ext xmlns:c15="http://schemas.microsoft.com/office/drawing/2012/chart" uri="{02D57815-91ED-43cb-92C2-25804820EDAC}">
              <c15:filteredCategoryTitle>
                <c15:cat>
                  <c:strRef>
                    <c:extLst>
                      <c:ext uri="{02D57815-91ED-43cb-92C2-25804820EDAC}">
                        <c15:formulaRef>
                          <c15:sqref>Sheet1!$A$2</c15:sqref>
                        </c15:formulaRef>
                      </c:ext>
                    </c:extLst>
                    <c:strCache>
                      <c:ptCount val="1"/>
                      <c:pt idx="0">
                        <c:v>PROJECT 1</c:v>
                      </c:pt>
                    </c:strCache>
                  </c:strRef>
                </c15:cat>
              </c15:filteredCategoryTitle>
            </c:ext>
          </c:extLst>
        </c:ser>
        <c:ser>
          <c:idx val="1"/>
          <c:order val="1"/>
          <c:spPr>
            <a:solidFill>
              <a:schemeClr val="accent2"/>
            </a:solidFill>
          </c:spPr>
          <c:invertIfNegative val="0"/>
          <c:dLbls>
            <c:dLbl>
              <c:idx val="0"/>
              <c:dLblPos val="outEnd"/>
              <c:showLegendKey val="0"/>
              <c:showVal val="1"/>
              <c:showCatName val="0"/>
              <c:showSerName val="0"/>
              <c:showPercent val="0"/>
              <c:showBubbleSize val="0"/>
              <c:extLst/>
            </c:dLbl>
            <c:spPr>
              <a:noFill/>
              <a:ln>
                <a:noFill/>
              </a:ln>
              <a:effectLst/>
            </c:spPr>
            <c:txPr>
              <a:bodyPr rot="0" vert="horz"/>
              <a:p>
                <a:pPr>
                  <a:defRPr/>
                </a:pPr>
                <a:endParaRPr lang="zh-CN"/>
              </a:p>
            </c:txPr>
            <c:dLblPos val="outEnd"/>
            <c:showLegendKey val="0"/>
            <c:showVal val="1"/>
            <c:showCatName val="0"/>
            <c:showSerName val="0"/>
            <c:showPercent val="0"/>
            <c:showBubbleSize val="0"/>
            <c:extLst/>
          </c:dLbls>
          <c:val>
            <c:numRef>
              <c:f>Sheet1!$C$2</c:f>
              <c:numCache>
                <c:formatCode>General</c:formatCode>
                <c:ptCount val="1"/>
                <c:pt idx="0">
                  <c:v>90</c:v>
                </c:pt>
              </c:numCache>
            </c:numRef>
          </c:val>
          <c:extLst>
            <c:ext xmlns:c16="http://schemas.microsoft.com/office/drawing/2014/chart" uri="{C3380CC4-5D6E-409C-BE32-E72D297353CC}">
              <c16:uniqueId val="{00000003-55E7-45D7-9510-C274084AA26F}"/>
            </c:ext>
            <c:ext xmlns:c15="http://schemas.microsoft.com/office/drawing/2012/chart" uri="{02D57815-91ED-43cb-92C2-25804820EDAC}">
              <c15:filteredCategoryTitle>
                <c15:cat>
                  <c:strRef>
                    <c:extLst>
                      <c:ext uri="{02D57815-91ED-43cb-92C2-25804820EDAC}">
                        <c15:formulaRef>
                          <c15:sqref>Sheet1!$A$2</c15:sqref>
                        </c15:formulaRef>
                      </c:ext>
                    </c:extLst>
                    <c:strCache>
                      <c:ptCount val="1"/>
                      <c:pt idx="0">
                        <c:v>PROJECT 1</c:v>
                      </c:pt>
                    </c:strCache>
                  </c:strRef>
                </c15:cat>
              </c15:filteredCategoryTitle>
            </c:ext>
          </c:extLst>
        </c:ser>
        <c:ser>
          <c:idx val="2"/>
          <c:order val="2"/>
          <c:spPr>
            <a:solidFill>
              <a:schemeClr val="accent3"/>
            </a:solidFill>
            <a:effectLst/>
          </c:spPr>
          <c:invertIfNegative val="0"/>
          <c:dLbls>
            <c:dLbl>
              <c:idx val="0"/>
              <c:dLblPos val="outEnd"/>
              <c:showLegendKey val="0"/>
              <c:showVal val="1"/>
              <c:showCatName val="0"/>
              <c:showSerName val="0"/>
              <c:showPercent val="0"/>
              <c:showBubbleSize val="0"/>
              <c:extLst/>
            </c:dLbl>
            <c:spPr>
              <a:noFill/>
              <a:ln>
                <a:noFill/>
              </a:ln>
              <a:effectLst/>
            </c:spPr>
            <c:txPr>
              <a:bodyPr rot="0" vert="horz"/>
              <a:p>
                <a:pPr>
                  <a:defRPr/>
                </a:pPr>
                <a:endParaRPr lang="zh-CN"/>
              </a:p>
            </c:txPr>
            <c:dLblPos val="outEnd"/>
            <c:showLegendKey val="0"/>
            <c:showVal val="1"/>
            <c:showCatName val="0"/>
            <c:showSerName val="0"/>
            <c:showPercent val="0"/>
            <c:showBubbleSize val="0"/>
            <c:extLst/>
          </c:dLbls>
          <c:val>
            <c:numRef>
              <c:f>Sheet1!$D$2</c:f>
              <c:numCache>
                <c:formatCode>General</c:formatCode>
                <c:ptCount val="1"/>
                <c:pt idx="0">
                  <c:v>50</c:v>
                </c:pt>
              </c:numCache>
            </c:numRef>
          </c:val>
          <c:extLst>
            <c:ext xmlns:c16="http://schemas.microsoft.com/office/drawing/2014/chart" uri="{C3380CC4-5D6E-409C-BE32-E72D297353CC}">
              <c16:uniqueId val="{00000004-55E7-45D7-9510-C274084AA26F}"/>
            </c:ext>
            <c:ext xmlns:c15="http://schemas.microsoft.com/office/drawing/2012/chart" uri="{02D57815-91ED-43cb-92C2-25804820EDAC}">
              <c15:filteredCategoryTitle>
                <c15:cat>
                  <c:strRef>
                    <c:extLst>
                      <c:ext uri="{02D57815-91ED-43cb-92C2-25804820EDAC}">
                        <c15:formulaRef>
                          <c15:sqref>Sheet1!$A$2</c15:sqref>
                        </c15:formulaRef>
                      </c:ext>
                    </c:extLst>
                    <c:strCache>
                      <c:ptCount val="1"/>
                      <c:pt idx="0">
                        <c:v>PROJECT 1</c:v>
                      </c:pt>
                    </c:strCache>
                  </c:strRef>
                </c15:cat>
              </c15:filteredCategoryTitle>
            </c:ext>
          </c:extLst>
        </c:ser>
        <c:ser>
          <c:idx val="3"/>
          <c:order val="3"/>
          <c:spPr>
            <a:solidFill>
              <a:schemeClr val="accent4"/>
            </a:solidFill>
          </c:spPr>
          <c:invertIfNegative val="0"/>
          <c:dLbls>
            <c:dLbl>
              <c:idx val="0"/>
              <c:dLblPos val="outEnd"/>
              <c:showLegendKey val="0"/>
              <c:showVal val="1"/>
              <c:showCatName val="0"/>
              <c:showSerName val="0"/>
              <c:showPercent val="0"/>
              <c:showBubbleSize val="0"/>
              <c:extLst/>
            </c:dLbl>
            <c:spPr>
              <a:noFill/>
              <a:ln>
                <a:noFill/>
              </a:ln>
              <a:effectLst/>
            </c:spPr>
            <c:txPr>
              <a:bodyPr rot="0" vert="horz"/>
              <a:p>
                <a:pPr>
                  <a:defRPr/>
                </a:pPr>
                <a:endParaRPr lang="zh-CN"/>
              </a:p>
            </c:txPr>
            <c:dLblPos val="outEnd"/>
            <c:showLegendKey val="0"/>
            <c:showVal val="1"/>
            <c:showCatName val="0"/>
            <c:showSerName val="0"/>
            <c:showPercent val="0"/>
            <c:showBubbleSize val="0"/>
            <c:extLst/>
          </c:dLbls>
          <c:trendline>
            <c:trendlineType val="linear"/>
            <c:dispRSqr val="0"/>
            <c:dispEq val="0"/>
          </c:trendline>
          <c:val>
            <c:numRef>
              <c:f>Sheet1!$E$2</c:f>
              <c:numCache>
                <c:formatCode>General</c:formatCode>
                <c:ptCount val="1"/>
                <c:pt idx="0">
                  <c:v>40</c:v>
                </c:pt>
              </c:numCache>
            </c:numRef>
          </c:val>
          <c:extLst>
            <c:ext xmlns:c16="http://schemas.microsoft.com/office/drawing/2014/chart" uri="{C3380CC4-5D6E-409C-BE32-E72D297353CC}">
              <c16:uniqueId val="{00000006-55E7-45D7-9510-C274084AA26F}"/>
            </c:ext>
            <c:ext xmlns:c15="http://schemas.microsoft.com/office/drawing/2012/chart" uri="{02D57815-91ED-43cb-92C2-25804820EDAC}">
              <c15:filteredCategoryTitle>
                <c15:cat>
                  <c:strRef>
                    <c:extLst>
                      <c:ext uri="{02D57815-91ED-43cb-92C2-25804820EDAC}">
                        <c15:formulaRef>
                          <c15:sqref>Sheet1!$A$2</c15:sqref>
                        </c15:formulaRef>
                      </c:ext>
                    </c:extLst>
                    <c:strCache>
                      <c:ptCount val="1"/>
                      <c:pt idx="0">
                        <c:v>PROJECT 1</c:v>
                      </c:pt>
                    </c:strCache>
                  </c:strRef>
                </c15:cat>
              </c15:filteredCategoryTitle>
            </c:ext>
          </c:extLst>
        </c:ser>
        <c:ser>
          <c:idx val="4"/>
          <c:order val="4"/>
          <c:invertIfNegative val="0"/>
          <c:dLbls>
            <c:dLbl>
              <c:idx val="0"/>
              <c:dLblPos val="outEnd"/>
              <c:showLegendKey val="0"/>
              <c:showVal val="1"/>
              <c:showCatName val="0"/>
              <c:showSerName val="0"/>
              <c:showPercent val="0"/>
              <c:showBubbleSize val="0"/>
              <c:extLst/>
            </c:dLbl>
            <c:spPr>
              <a:noFill/>
              <a:ln>
                <a:noFill/>
              </a:ln>
              <a:effectLst/>
            </c:spPr>
            <c:txPr>
              <a:bodyPr rot="0" vert="horz"/>
              <a:p>
                <a:pPr>
                  <a:defRPr/>
                </a:pPr>
                <a:endParaRPr lang="zh-CN"/>
              </a:p>
            </c:txPr>
            <c:dLblPos val="outEnd"/>
            <c:showLegendKey val="0"/>
            <c:showVal val="1"/>
            <c:showCatName val="0"/>
            <c:showSerName val="0"/>
            <c:showPercent val="0"/>
            <c:showBubbleSize val="0"/>
            <c:extLst/>
          </c:dLbls>
          <c:val>
            <c:numRef>
              <c:f>Sheet1!$F$2</c:f>
              <c:numCache>
                <c:formatCode>General</c:formatCode>
                <c:ptCount val="1"/>
                <c:pt idx="0">
                  <c:v>30</c:v>
                </c:pt>
              </c:numCache>
            </c:numRef>
          </c:val>
          <c:extLst>
            <c:ext xmlns:c16="http://schemas.microsoft.com/office/drawing/2014/chart" uri="{C3380CC4-5D6E-409C-BE32-E72D297353CC}">
              <c16:uniqueId val="{00000007-55E7-45D7-9510-C274084AA26F}"/>
            </c:ext>
            <c:ext xmlns:c15="http://schemas.microsoft.com/office/drawing/2012/chart" uri="{02D57815-91ED-43cb-92C2-25804820EDAC}">
              <c15:filteredCategoryTitle>
                <c15:cat>
                  <c:strRef>
                    <c:extLst>
                      <c:ext uri="{02D57815-91ED-43cb-92C2-25804820EDAC}">
                        <c15:formulaRef>
                          <c15:sqref>Sheet1!$A$2</c15:sqref>
                        </c15:formulaRef>
                      </c:ext>
                    </c:extLst>
                    <c:strCache>
                      <c:ptCount val="1"/>
                      <c:pt idx="0">
                        <c:v>PROJECT 1</c:v>
                      </c:pt>
                    </c:strCache>
                  </c:strRef>
                </c15:cat>
              </c15:filteredCategoryTitle>
            </c:ext>
          </c:extLst>
        </c:ser>
        <c:dLbls>
          <c:showLegendKey val="0"/>
          <c:showVal val="0"/>
          <c:showCatName val="0"/>
          <c:showSerName val="0"/>
          <c:showPercent val="0"/>
          <c:showBubbleSize val="0"/>
          <c:showLeaderLines val="0"/>
        </c:dLbls>
        <c:gapWidth val="2"/>
        <c:overlap val="-18"/>
        <c:axId val="1951263136"/>
        <c:axId val="1951265312"/>
      </c:barChart>
      <c:catAx>
        <c:axId val="1951263136"/>
        <c:scaling>
          <c:orientation val="maxMin"/>
        </c:scaling>
        <c:delete val="1"/>
        <c:axPos val="l"/>
        <c:numFmt formatCode="General" sourceLinked="0"/>
        <c:majorTickMark val="out"/>
        <c:minorTickMark val="none"/>
        <c:tickLblPos val="none"/>
        <c:crossAx val="1951265312"/>
        <c:auto val="0"/>
        <c:lblAlgn val="ctr"/>
        <c:lblOffset/>
        <c:noMultiLvlLbl val="0"/>
      </c:catAx>
      <c:valAx>
        <c:axId val="1951265312"/>
        <c:scaling>
          <c:orientation/>
        </c:scaling>
        <c:delete val="1"/>
        <c:axPos val="t"/>
        <c:numFmt formatCode="0.00%" sourceLinked="0"/>
        <c:minorTickMark val="none"/>
        <c:tickLblPos val="none"/>
        <c:crossAx val="1951263136"/>
        <c:crossBetween val="between"/>
      </c:valAx>
      <c:spPr>
        <a:noFill/>
        <a:ln w="25400">
          <a:solidFill>
            <a:schemeClr val="bg1">
              <a:lumMod val="85000"/>
              <a:alpha val="0"/>
            </a:schemeClr>
          </a:solidFill>
        </a:ln>
      </c:spPr>
    </c:plotArea>
    <c:plotVisOnly val="1"/>
    <c:dispBlanksAs val="gap"/>
    <c:showDLblsOverMax val="0"/>
  </c:chart>
  <c:txPr>
    <a:bodyPr/>
    <a:p>
      <a:pPr>
        <a:defRPr lang="zh-CN" sz="1400" b="0" smtId="4294967295">
          <a:solidFill>
            <a:schemeClr val="bg1">
              <a:lumMod val="65000"/>
            </a:schemeClr>
          </a:solidFill>
          <a:latin typeface="Arial" panose="020b0604020202020204" pitchFamily="34" charset="0"/>
          <a:ea typeface="+mn-ea"/>
          <a:cs typeface="+mn-ea"/>
          <a:sym typeface="Arial" panose="020b0604020202020204" pitchFamily="34" charset="0"/>
        </a:defRPr>
      </a:pPr>
      <a:endParaRPr lang="zh-CN" sz="1400" b="0" smtId="4294967295">
        <a:solidFill>
          <a:schemeClr val="bg1">
            <a:lumMod val="65000"/>
          </a:schemeClr>
        </a:solidFill>
        <a:latin typeface="Arial" panose="020b0604020202020204" pitchFamily="34" charset="0"/>
        <a:ea typeface="+mn-ea"/>
        <a:cs typeface="+mn-ea"/>
        <a:sym typeface="Arial" panose="020b0604020202020204" pitchFamily="34" charset="0"/>
      </a:endParaRPr>
    </a:p>
  </c:tx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86597141"/>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9873260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78116407"/>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7644125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3114345"/>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5921057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20847324"/>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5659103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21317125"/>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49910111"/>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43449223"/>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88753630"/>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8790547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bg>
      <p:bgPr>
        <a:pattFill prst="diagBrick">
          <a:fgClr>
            <a:schemeClr val="bg1">
              <a:lumMod val="95000"/>
            </a:schemeClr>
          </a:fgClr>
          <a:bgClr>
            <a:schemeClr val="bg1"/>
          </a:bgClr>
        </a:pattFill>
        <a:effectLst/>
      </p:bgPr>
    </p:bg>
    <p:spTree>
      <p:nvGrpSpPr>
        <p:cNvPr id="1" name=""/>
        <p:cNvGrpSpPr/>
        <p:nvPr/>
      </p:nvGrpSpPr>
      <p:grpSpPr>
        <a:xfrm>
          <a:off x="0" y="0"/>
          <a:ext cx="0" cy="0"/>
        </a:xfrm>
      </p:grpSpPr>
    </p:spTree>
    <p:extLst>
      <p:ext uri="{BB962C8B-B14F-4D97-AF65-F5344CB8AC3E}">
        <p14:creationId val="438913972"/>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1503976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1571093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1527722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152568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7633766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91091016"/>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7538535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8259679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bg>
      <p:bgPr>
        <a:pattFill prst="diagBrick">
          <a:fgClr>
            <a:schemeClr val="bg1">
              <a:lumMod val="95000"/>
            </a:schemeClr>
          </a:fgClr>
          <a:bgClr>
            <a:schemeClr val="bg1"/>
          </a:bgClr>
        </a:pattFill>
        <a:effectLst/>
      </p:bgPr>
    </p:bg>
    <p:spTree>
      <p:nvGrpSpPr>
        <p:cNvPr id="1" name=""/>
        <p:cNvGrpSpPr/>
        <p:nvPr/>
      </p:nvGrpSpPr>
      <p:grpSpPr>
        <a:xfrm>
          <a:off x="0" y="0"/>
          <a:ext cx="0" cy="0"/>
        </a:xfrm>
      </p:grpSpPr>
      <p:sp>
        <p:nvSpPr>
          <p:cNvPr id="7" name="文本框 6"/>
          <p:cNvSpPr txBox="1"/>
          <p:nvPr userDrawn="1"/>
        </p:nvSpPr>
        <p:spPr>
          <a:xfrm>
            <a:off x="3787170" y="361950"/>
            <a:ext cx="1800493" cy="369332"/>
          </a:xfrm>
          <a:prstGeom prst="rect">
            <a:avLst/>
          </a:prstGeom>
          <a:noFill/>
        </p:spPr>
        <p:txBody>
          <a:bodyPr wrap="none" rtlCol="0">
            <a:spAutoFit/>
          </a:bodyPr>
          <a:lstStyle/>
          <a:p>
            <a:r>
              <a:rPr lang="zh-CN" altLang="en-US" sz="1800"/>
              <a:t>客户关系什么？</a:t>
            </a:r>
          </a:p>
        </p:txBody>
      </p:sp>
    </p:spTree>
    <p:extLst>
      <p:ext uri="{BB962C8B-B14F-4D97-AF65-F5344CB8AC3E}">
        <p14:creationId val="1690664281"/>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pattFill prst="diagBrick">
          <a:fgClr>
            <a:schemeClr val="bg1">
              <a:lumMod val="95000"/>
            </a:schemeClr>
          </a:fgClr>
          <a:bgClr>
            <a:schemeClr val="bg1"/>
          </a:bgClr>
        </a:pattFill>
        <a:effectLst/>
      </p:bgPr>
    </p:bg>
    <p:spTree>
      <p:nvGrpSpPr>
        <p:cNvPr id="1" name=""/>
        <p:cNvGrpSpPr/>
        <p:nvPr/>
      </p:nvGrpSpPr>
      <p:grpSpPr>
        <a:xfrm>
          <a:off x="0" y="0"/>
          <a:ext cx="0" cy="0"/>
        </a:xfrm>
      </p:grpSpPr>
      <p:sp>
        <p:nvSpPr>
          <p:cNvPr id="7" name="文本框 6"/>
          <p:cNvSpPr txBox="1"/>
          <p:nvPr userDrawn="1"/>
        </p:nvSpPr>
        <p:spPr>
          <a:xfrm>
            <a:off x="3787170" y="285750"/>
            <a:ext cx="1800493" cy="369332"/>
          </a:xfrm>
          <a:prstGeom prst="rect">
            <a:avLst/>
          </a:prstGeom>
          <a:noFill/>
        </p:spPr>
        <p:txBody>
          <a:bodyPr wrap="none" rtlCol="0">
            <a:spAutoFit/>
          </a:bodyPr>
          <a:lstStyle/>
          <a:p>
            <a:r>
              <a:rPr lang="zh-CN" altLang="en-US" sz="1800"/>
              <a:t>如何管理客户？</a:t>
            </a:r>
          </a:p>
        </p:txBody>
      </p:sp>
    </p:spTree>
    <p:extLst>
      <p:ext uri="{BB962C8B-B14F-4D97-AF65-F5344CB8AC3E}">
        <p14:creationId val="1499198395"/>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bg>
      <p:bgPr>
        <a:pattFill prst="diagBrick">
          <a:fgClr>
            <a:schemeClr val="bg1">
              <a:lumMod val="95000"/>
            </a:schemeClr>
          </a:fgClr>
          <a:bgClr>
            <a:schemeClr val="bg1"/>
          </a:bgClr>
        </a:pattFill>
        <a:effectLst/>
      </p:bgPr>
    </p:bg>
    <p:spTree>
      <p:nvGrpSpPr>
        <p:cNvPr id="1" name=""/>
        <p:cNvGrpSpPr/>
        <p:nvPr/>
      </p:nvGrpSpPr>
      <p:grpSpPr>
        <a:xfrm>
          <a:off x="0" y="0"/>
          <a:ext cx="0" cy="0"/>
        </a:xfrm>
      </p:grpSpPr>
      <p:sp>
        <p:nvSpPr>
          <p:cNvPr id="7" name="文本框 6"/>
          <p:cNvSpPr txBox="1"/>
          <p:nvPr userDrawn="1"/>
        </p:nvSpPr>
        <p:spPr>
          <a:xfrm>
            <a:off x="3787170" y="285750"/>
            <a:ext cx="2056973" cy="369332"/>
          </a:xfrm>
          <a:prstGeom prst="rect">
            <a:avLst/>
          </a:prstGeom>
          <a:noFill/>
        </p:spPr>
        <p:txBody>
          <a:bodyPr wrap="none" rtlCol="0">
            <a:spAutoFit/>
          </a:bodyPr>
          <a:lstStyle/>
          <a:p>
            <a:r>
              <a:rPr lang="zh-CN" altLang="en-US" sz="1800"/>
              <a:t>关于客户管理</a:t>
            </a:r>
            <a:r>
              <a:rPr lang="en-US" altLang="zh-CN" sz="1800"/>
              <a:t>Q&amp;A</a:t>
            </a:r>
            <a:endParaRPr lang="zh-CN" altLang="en-US" sz="1800"/>
          </a:p>
        </p:txBody>
      </p:sp>
    </p:spTree>
    <p:extLst>
      <p:ext uri="{BB962C8B-B14F-4D97-AF65-F5344CB8AC3E}">
        <p14:creationId val="152978200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bg>
      <p:bgPr>
        <a:pattFill prst="diagBrick">
          <a:fgClr>
            <a:schemeClr val="bg1">
              <a:lumMod val="95000"/>
            </a:schemeClr>
          </a:fgClr>
          <a:bgClr>
            <a:schemeClr val="bg1"/>
          </a:bgClr>
        </a:pattFill>
        <a:effectLst/>
      </p:bgPr>
    </p:bg>
    <p:spTree>
      <p:nvGrpSpPr>
        <p:cNvPr id="1" name=""/>
        <p:cNvGrpSpPr/>
        <p:nvPr/>
      </p:nvGrpSpPr>
      <p:grpSpPr>
        <a:xfrm>
          <a:off x="0" y="0"/>
          <a:ext cx="0" cy="0"/>
        </a:xfrm>
      </p:grpSpPr>
      <p:sp>
        <p:nvSpPr>
          <p:cNvPr id="7" name="文本框 6"/>
          <p:cNvSpPr txBox="1"/>
          <p:nvPr userDrawn="1"/>
        </p:nvSpPr>
        <p:spPr>
          <a:xfrm>
            <a:off x="3787170" y="361950"/>
            <a:ext cx="1569660" cy="369332"/>
          </a:xfrm>
          <a:prstGeom prst="rect">
            <a:avLst/>
          </a:prstGeom>
          <a:noFill/>
        </p:spPr>
        <p:txBody>
          <a:bodyPr wrap="none" rtlCol="0">
            <a:spAutoFit/>
          </a:bodyPr>
          <a:lstStyle/>
          <a:p>
            <a:r>
              <a:rPr lang="zh-CN" altLang="en-US" sz="1800"/>
              <a:t>点击添加内容</a:t>
            </a:r>
          </a:p>
        </p:txBody>
      </p:sp>
    </p:spTree>
    <p:extLst>
      <p:ext uri="{BB962C8B-B14F-4D97-AF65-F5344CB8AC3E}">
        <p14:creationId val="407337248"/>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节标题">
    <p:bg>
      <p:bgPr>
        <a:pattFill prst="diagBrick">
          <a:fgClr>
            <a:schemeClr val="bg1">
              <a:lumMod val="95000"/>
            </a:schemeClr>
          </a:fgClr>
          <a:bgClr>
            <a:schemeClr val="bg1"/>
          </a:bgClr>
        </a:pattFill>
        <a:effectLst/>
      </p:bgPr>
    </p:bg>
    <p:spTree>
      <p:nvGrpSpPr>
        <p:cNvPr id="1" name=""/>
        <p:cNvGrpSpPr/>
        <p:nvPr/>
      </p:nvGrpSpPr>
      <p:grpSpPr>
        <a:xfrm>
          <a:off x="0" y="0"/>
          <a:ext cx="0" cy="0"/>
        </a:xfrm>
      </p:grpSpPr>
      <p:sp>
        <p:nvSpPr>
          <p:cNvPr id="7" name="文本框 6"/>
          <p:cNvSpPr txBox="1"/>
          <p:nvPr userDrawn="1"/>
        </p:nvSpPr>
        <p:spPr>
          <a:xfrm>
            <a:off x="3787170" y="361950"/>
            <a:ext cx="1569660" cy="369332"/>
          </a:xfrm>
          <a:prstGeom prst="rect">
            <a:avLst/>
          </a:prstGeom>
          <a:noFill/>
        </p:spPr>
        <p:txBody>
          <a:bodyPr wrap="none" rtlCol="0">
            <a:spAutoFit/>
          </a:bodyPr>
          <a:lstStyle/>
          <a:p>
            <a:r>
              <a:rPr lang="zh-CN" altLang="en-US" sz="1800"/>
              <a:t>点击添加内容</a:t>
            </a:r>
          </a:p>
        </p:txBody>
      </p:sp>
    </p:spTree>
    <p:extLst>
      <p:ext uri="{BB962C8B-B14F-4D97-AF65-F5344CB8AC3E}">
        <p14:creationId val="4065179288"/>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34644698"/>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8254871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7143456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7.xml" Type="http://schemas.openxmlformats.org/officeDocument/2006/relationships/slideLayout"/><Relationship Id="rId10" Target="../slideLayouts/slideLayout16.xml" Type="http://schemas.openxmlformats.org/officeDocument/2006/relationships/slideLayout"/><Relationship Id="rId11" Target="../slideLayouts/slideLayout17.xml" Type="http://schemas.openxmlformats.org/officeDocument/2006/relationships/slideLayout"/><Relationship Id="rId12" Target="../theme/theme2.xml" Type="http://schemas.openxmlformats.org/officeDocument/2006/relationships/theme"/><Relationship Id="rId2" Target="../slideLayouts/slideLayout8.xml" Type="http://schemas.openxmlformats.org/officeDocument/2006/relationships/slideLayout"/><Relationship Id="rId3" Target="../slideLayouts/slideLayout9.xml" Type="http://schemas.openxmlformats.org/officeDocument/2006/relationships/slideLayout"/><Relationship Id="rId4" Target="../slideLayouts/slideLayout10.xml" Type="http://schemas.openxmlformats.org/officeDocument/2006/relationships/slideLayout"/><Relationship Id="rId5" Target="../slideLayouts/slideLayout11.xml" Type="http://schemas.openxmlformats.org/officeDocument/2006/relationships/slideLayout"/><Relationship Id="rId6" Target="../slideLayouts/slideLayout12.xml" Type="http://schemas.openxmlformats.org/officeDocument/2006/relationships/slideLayout"/><Relationship Id="rId7" Target="../slideLayouts/slideLayout13.xml" Type="http://schemas.openxmlformats.org/officeDocument/2006/relationships/slideLayout"/><Relationship Id="rId8" Target="../slideLayouts/slideLayout14.xml" Type="http://schemas.openxmlformats.org/officeDocument/2006/relationships/slideLayout"/><Relationship Id="rId9" Target="../slideLayouts/slideLayout1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2020/12/9</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685" r:id="rId1"/>
    <p:sldLayoutId id="2147483676" r:id="rId2"/>
    <p:sldLayoutId id="2147483713" r:id="rId3"/>
    <p:sldLayoutId id="2147483714" r:id="rId4"/>
    <p:sldLayoutId id="2147483715" r:id="rId5"/>
    <p:sldLayoutId id="2147483716" r:id="rId6"/>
  </p:sldLayoutIdLst>
  <mc:AlternateContent>
    <mc:Choice Requires="p14">
      <p:transition spd="slow" p14:dur="1500">
        <p:random/>
      </p:transition>
    </mc:Choice>
    <mc:Fallback>
      <p:transition spd="slow">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2020/12/9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09982638"/>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 Id="rId4" Target="../media/image2.png" Type="http://schemas.openxmlformats.org/officeDocument/2006/relationships/image"/><Relationship Id="rId5" Target="../media/image3.wdp" Type="http://schemas.microsoft.com/office/2007/relationships/hdphoto"/></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7.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8.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9.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0.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2.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 Id="rId3" Target="../media/image1.jpeg" Type="http://schemas.openxmlformats.org/officeDocument/2006/relationships/image"/><Relationship Id="rId4" Target="../media/image2.png" Type="http://schemas.openxmlformats.org/officeDocument/2006/relationships/image"/><Relationship Id="rId5" Target="../media/image5.wdp" Type="http://schemas.microsoft.com/office/2007/relationships/hdphoto"/></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charts/chart1.xml" Type="http://schemas.openxmlformats.org/officeDocument/2006/relationships/char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diagBrick">
          <a:fgClr>
            <a:schemeClr val="bg1">
              <a:lumMod val="95000"/>
            </a:schemeClr>
          </a:fgClr>
          <a:bgClr>
            <a:schemeClr val="bg1"/>
          </a:bgClr>
        </a:pattFill>
        <a:effectLst/>
      </p:bgPr>
    </p:bg>
    <p:spTree>
      <p:nvGrpSpPr>
        <p:cNvPr id="1" name=""/>
        <p:cNvGrpSpPr/>
        <p:nvPr/>
      </p:nvGrpSpPr>
      <p:grpSpPr>
        <a:xfrm>
          <a:off x="0" y="0"/>
          <a:ext cx="0" cy="0"/>
        </a:xfrm>
      </p:grpSpPr>
      <p:grpSp>
        <p:nvGrpSpPr>
          <p:cNvPr id="71" name="组合 70"/>
          <p:cNvGrpSpPr/>
          <p:nvPr/>
        </p:nvGrpSpPr>
        <p:grpSpPr>
          <a:xfrm>
            <a:off x="427920" y="0"/>
            <a:ext cx="1236058" cy="2361692"/>
            <a:chOff x="427920" y="0"/>
            <a:chExt cx="1236058" cy="2361692"/>
          </a:xfrm>
        </p:grpSpPr>
        <p:sp>
          <p:nvSpPr>
            <p:cNvPr id="49" name="同心圆 48"/>
            <p:cNvSpPr/>
            <p:nvPr/>
          </p:nvSpPr>
          <p:spPr>
            <a:xfrm>
              <a:off x="427920" y="1125634"/>
              <a:ext cx="1236058" cy="1236058"/>
            </a:xfrm>
            <a:prstGeom prst="donut">
              <a:avLst>
                <a:gd fmla="val 7238"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3" name="直接连接符 62"/>
            <p:cNvCxnSpPr/>
            <p:nvPr/>
          </p:nvCxnSpPr>
          <p:spPr>
            <a:xfrm flipH="1" flipV="1">
              <a:off x="1066800" y="0"/>
              <a:ext cx="0" cy="114017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0" name="组合 69"/>
          <p:cNvGrpSpPr/>
          <p:nvPr/>
        </p:nvGrpSpPr>
        <p:grpSpPr>
          <a:xfrm>
            <a:off x="681026" y="-1"/>
            <a:ext cx="3514456" cy="4365218"/>
            <a:chOff x="681026" y="-1"/>
            <a:chExt cx="3514456" cy="4365218"/>
          </a:xfrm>
        </p:grpSpPr>
        <p:sp>
          <p:nvSpPr>
            <p:cNvPr id="56" name="椭圆 55"/>
            <p:cNvSpPr/>
            <p:nvPr/>
          </p:nvSpPr>
          <p:spPr>
            <a:xfrm>
              <a:off x="808399" y="986966"/>
              <a:ext cx="3274916" cy="32749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3" name="同心圆 2"/>
            <p:cNvSpPr/>
            <p:nvPr/>
          </p:nvSpPr>
          <p:spPr>
            <a:xfrm>
              <a:off x="681026" y="850761"/>
              <a:ext cx="3514456" cy="3514456"/>
            </a:xfrm>
            <a:prstGeom prst="donut">
              <a:avLst>
                <a:gd fmla="val 4593"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5" name="直接连接符 64"/>
            <p:cNvCxnSpPr/>
            <p:nvPr/>
          </p:nvCxnSpPr>
          <p:spPr>
            <a:xfrm flipH="1" flipV="1">
              <a:off x="2438400" y="-1"/>
              <a:ext cx="0" cy="85076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11" name="矩形 10"/>
          <p:cNvSpPr/>
          <p:nvPr/>
        </p:nvSpPr>
        <p:spPr>
          <a:xfrm>
            <a:off x="4572000" y="2475992"/>
            <a:ext cx="3429000" cy="381000"/>
          </a:xfrm>
          <a:prstGeom prst="rect">
            <a:avLst/>
          </a:prstGeom>
          <a:solidFill>
            <a:schemeClr val="accent1"/>
          </a:solidFill>
          <a:ln>
            <a:noFill/>
          </a:ln>
        </p:spPr>
        <p:txBody>
          <a:bodyPr wrap="square">
            <a:spAutoFit/>
          </a:bodyPr>
          <a:lstStyle/>
          <a:p>
            <a:pPr algn="ctr"/>
            <a:r>
              <a:rPr altLang="en-US" lang="zh-CN" spc="600" sz="1900">
                <a:ln w="12700">
                  <a:noFill/>
                </a:ln>
                <a:solidFill>
                  <a:schemeClr val="bg1"/>
                </a:solidFill>
                <a:cs typeface="+mn-ea"/>
              </a:rPr>
              <a:t>公司客户关系管理培训</a:t>
            </a:r>
          </a:p>
        </p:txBody>
      </p:sp>
      <p:sp>
        <p:nvSpPr>
          <p:cNvPr id="12" name="矩形 11"/>
          <p:cNvSpPr/>
          <p:nvPr/>
        </p:nvSpPr>
        <p:spPr>
          <a:xfrm>
            <a:off x="4465508" y="2904117"/>
            <a:ext cx="3868316" cy="426720"/>
          </a:xfrm>
          <a:prstGeom prst="rect">
            <a:avLst/>
          </a:prstGeom>
          <a:ln>
            <a:noFill/>
          </a:ln>
        </p:spPr>
        <p:txBody>
          <a:bodyPr wrap="square">
            <a:spAutoFit/>
          </a:bodyPr>
          <a:lstStyle/>
          <a:p>
            <a:r>
              <a:rPr altLang="zh-CN" lang="en-US" sz="1100">
                <a:ln w="12700">
                  <a:noFill/>
                </a:ln>
                <a:solidFill>
                  <a:schemeClr val="accent1"/>
                </a:solidFill>
                <a:cs typeface="+mn-ea"/>
              </a:rPr>
              <a:t>planning of business marketing activities planning of business marketing activities</a:t>
            </a:r>
          </a:p>
        </p:txBody>
      </p:sp>
      <p:sp>
        <p:nvSpPr>
          <p:cNvPr id="54" name="任意多边形 53"/>
          <p:cNvSpPr/>
          <p:nvPr/>
        </p:nvSpPr>
        <p:spPr>
          <a:xfrm>
            <a:off x="7103642" y="-1"/>
            <a:ext cx="1674092" cy="1177939"/>
          </a:xfrm>
          <a:custGeom>
            <a:gdLst>
              <a:gd fmla="*/ 0 w 1674092" name="connsiteX0"/>
              <a:gd fmla="*/ 0 h 1177939" name="connsiteY0"/>
              <a:gd fmla="*/ 99899 w 1674092" name="connsiteX1"/>
              <a:gd fmla="*/ 0 h 1177939" name="connsiteY1"/>
              <a:gd fmla="*/ 99899 w 1674092" name="connsiteX2"/>
              <a:gd fmla="*/ 324010 h 1177939" name="connsiteY2"/>
              <a:gd fmla="*/ 837046 w 1674092" name="connsiteX3"/>
              <a:gd fmla="*/ 1061157 h 1177939" name="connsiteY3"/>
              <a:gd fmla="*/ 1574193 w 1674092" name="connsiteX4"/>
              <a:gd fmla="*/ 324010 h 1177939" name="connsiteY4"/>
              <a:gd fmla="*/ 1574193 w 1674092" name="connsiteX5"/>
              <a:gd fmla="*/ 0 h 1177939" name="connsiteY5"/>
              <a:gd fmla="*/ 1674092 w 1674092" name="connsiteX6"/>
              <a:gd fmla="*/ 0 h 1177939" name="connsiteY6"/>
              <a:gd fmla="*/ 1674092 w 1674092" name="connsiteX7"/>
              <a:gd fmla="*/ 340893 h 1177939" name="connsiteY7"/>
              <a:gd fmla="*/ 837046 w 1674092" name="connsiteX8"/>
              <a:gd fmla="*/ 1177939 h 1177939" name="connsiteY8"/>
              <a:gd fmla="*/ 0 w 1674092" name="connsiteX9"/>
              <a:gd fmla="*/ 340893 h 117793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177939" w="1674092">
                <a:moveTo>
                  <a:pt x="0" y="0"/>
                </a:moveTo>
                <a:lnTo>
                  <a:pt x="99899" y="0"/>
                </a:lnTo>
                <a:lnTo>
                  <a:pt x="99899" y="324010"/>
                </a:lnTo>
                <a:cubicBezTo>
                  <a:pt x="99899" y="731125"/>
                  <a:pt x="429931" y="1061157"/>
                  <a:pt x="837046" y="1061157"/>
                </a:cubicBezTo>
                <a:cubicBezTo>
                  <a:pt x="1244161" y="1061157"/>
                  <a:pt x="1574193" y="731125"/>
                  <a:pt x="1574193" y="324010"/>
                </a:cubicBezTo>
                <a:lnTo>
                  <a:pt x="1574193" y="0"/>
                </a:lnTo>
                <a:lnTo>
                  <a:pt x="1674092" y="0"/>
                </a:lnTo>
                <a:lnTo>
                  <a:pt x="1674092" y="340893"/>
                </a:lnTo>
                <a:cubicBezTo>
                  <a:pt x="1674092" y="803181"/>
                  <a:pt x="1299334" y="1177939"/>
                  <a:pt x="837046" y="1177939"/>
                </a:cubicBezTo>
                <a:cubicBezTo>
                  <a:pt x="374758" y="1177939"/>
                  <a:pt x="0" y="803181"/>
                  <a:pt x="0" y="3408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5" name="任意多边形 54"/>
          <p:cNvSpPr/>
          <p:nvPr/>
        </p:nvSpPr>
        <p:spPr>
          <a:xfrm>
            <a:off x="-12679" y="0"/>
            <a:ext cx="751752" cy="742950"/>
          </a:xfrm>
          <a:custGeom>
            <a:gdLst>
              <a:gd fmla="*/ 0 w 953235" name="connsiteX0"/>
              <a:gd fmla="*/ 0 h 942074" name="connsiteY0"/>
              <a:gd fmla="*/ 56883 w 953235" name="connsiteX1"/>
              <a:gd fmla="*/ 0 h 942074" name="connsiteY1"/>
              <a:gd fmla="*/ 56883 w 953235" name="connsiteX2"/>
              <a:gd fmla="*/ 455843 h 942074" name="connsiteY2"/>
              <a:gd fmla="*/ 476618 w 953235" name="connsiteX3"/>
              <a:gd fmla="*/ 875578 h 942074" name="connsiteY3"/>
              <a:gd fmla="*/ 896352 w 953235" name="connsiteX4"/>
              <a:gd fmla="*/ 455843 h 942074" name="connsiteY4"/>
              <a:gd fmla="*/ 896352 w 953235" name="connsiteX5"/>
              <a:gd fmla="*/ 0 h 942074" name="connsiteY5"/>
              <a:gd fmla="*/ 953235 w 953235" name="connsiteX6"/>
              <a:gd fmla="*/ 0 h 942074" name="connsiteY6"/>
              <a:gd fmla="*/ 953235 w 953235" name="connsiteX7"/>
              <a:gd fmla="*/ 465456 h 942074" name="connsiteY7"/>
              <a:gd fmla="*/ 476618 w 953235" name="connsiteX8"/>
              <a:gd fmla="*/ 942074 h 942074" name="connsiteY8"/>
              <a:gd fmla="*/ 0 w 953235" name="connsiteX9"/>
              <a:gd fmla="*/ 465456 h 942074"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942074" w="953234">
                <a:moveTo>
                  <a:pt x="0" y="0"/>
                </a:moveTo>
                <a:lnTo>
                  <a:pt x="56883" y="0"/>
                </a:lnTo>
                <a:lnTo>
                  <a:pt x="56883" y="455843"/>
                </a:lnTo>
                <a:cubicBezTo>
                  <a:pt x="56883" y="687656"/>
                  <a:pt x="244805" y="875578"/>
                  <a:pt x="476618" y="875578"/>
                </a:cubicBezTo>
                <a:cubicBezTo>
                  <a:pt x="708431" y="875578"/>
                  <a:pt x="896352" y="687656"/>
                  <a:pt x="896352" y="455843"/>
                </a:cubicBezTo>
                <a:lnTo>
                  <a:pt x="896352" y="0"/>
                </a:lnTo>
                <a:lnTo>
                  <a:pt x="953235" y="0"/>
                </a:lnTo>
                <a:lnTo>
                  <a:pt x="953235" y="465456"/>
                </a:lnTo>
                <a:cubicBezTo>
                  <a:pt x="953235" y="728685"/>
                  <a:pt x="739846" y="942074"/>
                  <a:pt x="476618" y="942074"/>
                </a:cubicBezTo>
                <a:cubicBezTo>
                  <a:pt x="213389" y="942074"/>
                  <a:pt x="0" y="728685"/>
                  <a:pt x="0" y="465456"/>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7" name="椭圆 56"/>
          <p:cNvSpPr/>
          <p:nvPr/>
        </p:nvSpPr>
        <p:spPr>
          <a:xfrm>
            <a:off x="956208" y="1134775"/>
            <a:ext cx="2979298" cy="2979298"/>
          </a:xfrm>
          <a:prstGeom prst="ellipse">
            <a:avLst/>
          </a:prstGeom>
          <a:blipFill dpi="0" rotWithShape="1">
            <a:blip r:embed="rId3"/>
            <a:stretch>
              <a:fillRect l="-8000" r="-7000"/>
            </a:stretch>
          </a:blip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8" name="矩形 57"/>
          <p:cNvSpPr/>
          <p:nvPr/>
        </p:nvSpPr>
        <p:spPr>
          <a:xfrm>
            <a:off x="4419600" y="1428750"/>
            <a:ext cx="3649980" cy="1097280"/>
          </a:xfrm>
          <a:prstGeom prst="rect">
            <a:avLst/>
          </a:prstGeom>
          <a:ln>
            <a:noFill/>
          </a:ln>
        </p:spPr>
        <p:txBody>
          <a:bodyPr wrap="none">
            <a:spAutoFit/>
          </a:bodyPr>
          <a:lstStyle/>
          <a:p>
            <a:r>
              <a:rPr altLang="en-US" b="1" lang="zh-CN" spc="225" sz="6600">
                <a:ln w="12700">
                  <a:noFill/>
                </a:ln>
                <a:solidFill>
                  <a:schemeClr val="accent2"/>
                </a:solidFill>
                <a:latin typeface="+mn-ea"/>
                <a:cs typeface="+mn-ea"/>
              </a:rPr>
              <a:t>客户关系</a:t>
            </a:r>
          </a:p>
        </p:txBody>
      </p:sp>
      <p:pic>
        <p:nvPicPr>
          <p:cNvPr id="59" name="图片 58"/>
          <p:cNvPicPr>
            <a:picLocks noChangeAspect="1"/>
          </p:cNvPicPr>
          <p:nvPr/>
        </p:nvPicPr>
        <p:blipFill>
          <a:blip r:embed="rId4">
            <a:duotone>
              <a:schemeClr val="accent1">
                <a:shade val="45000"/>
                <a:satMod val="135000"/>
              </a:schemeClr>
              <a:prstClr val="white"/>
            </a:duotone>
            <a:extLst>
              <a:ext uri="{BEBA8EAE-BF5A-486C-A8C5-ECC9F3942E4B}">
                <a14:imgProps>
                  <a14:imgLayer r:embed="rId5">
                    <a14:imgEffect>
                      <a14:brightnessContrast bright="-40000" contrast="40000"/>
                    </a14:imgEffect>
                  </a14:imgLayer>
                </a14:imgProps>
              </a:ext>
              <a:ext uri="{28A0092B-C50C-407E-A947-70E740481C1C}">
                <a14:useLocalDpi val="0"/>
              </a:ext>
            </a:extLst>
          </a:blip>
          <a:stretch>
            <a:fillRect/>
          </a:stretch>
        </p:blipFill>
        <p:spPr>
          <a:xfrm>
            <a:off x="7663090" y="508049"/>
            <a:ext cx="579467" cy="594646"/>
          </a:xfrm>
          <a:prstGeom prst="rect">
            <a:avLst/>
          </a:prstGeom>
        </p:spPr>
      </p:pic>
      <p:grpSp>
        <p:nvGrpSpPr>
          <p:cNvPr id="69" name="组合 68"/>
          <p:cNvGrpSpPr/>
          <p:nvPr/>
        </p:nvGrpSpPr>
        <p:grpSpPr>
          <a:xfrm>
            <a:off x="2957426" y="-1"/>
            <a:ext cx="399369" cy="501998"/>
            <a:chOff x="2957426" y="-1"/>
            <a:chExt cx="399369" cy="501998"/>
          </a:xfrm>
        </p:grpSpPr>
        <p:sp>
          <p:nvSpPr>
            <p:cNvPr id="48" name="同心圆 47"/>
            <p:cNvSpPr/>
            <p:nvPr/>
          </p:nvSpPr>
          <p:spPr>
            <a:xfrm>
              <a:off x="2957426" y="102628"/>
              <a:ext cx="399369" cy="399369"/>
            </a:xfrm>
            <a:prstGeom prst="donut">
              <a:avLst>
                <a:gd fmla="val 12691"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7" name="直接连接符 66"/>
            <p:cNvCxnSpPr/>
            <p:nvPr/>
          </p:nvCxnSpPr>
          <p:spPr>
            <a:xfrm flipH="1" flipV="1">
              <a:off x="3164541" y="-1"/>
              <a:ext cx="0" cy="12462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72" name="矩形 71"/>
          <p:cNvSpPr/>
          <p:nvPr/>
        </p:nvSpPr>
        <p:spPr>
          <a:xfrm>
            <a:off x="4495800" y="3285351"/>
            <a:ext cx="2621280" cy="274320"/>
          </a:xfrm>
          <a:prstGeom prst="rect">
            <a:avLst/>
          </a:prstGeom>
          <a:ln>
            <a:noFill/>
          </a:ln>
        </p:spPr>
        <p:txBody>
          <a:bodyPr wrap="none">
            <a:spAutoFit/>
          </a:bodyPr>
          <a:lstStyle/>
          <a:p>
            <a:r>
              <a:rPr altLang="en-US" lang="zh-CN" sz="1200">
                <a:ln w="12700">
                  <a:noFill/>
                </a:ln>
                <a:solidFill>
                  <a:schemeClr val="accent1"/>
                </a:solidFill>
                <a:latin typeface="+mn-ea"/>
                <a:cs typeface="+mn-ea"/>
              </a:rPr>
              <a:t>宣讲人：优页PPT   时间：202X.X.X</a:t>
            </a:r>
          </a:p>
        </p:txBody>
      </p:sp>
      <p:sp>
        <p:nvSpPr>
          <p:cNvPr id="74" name="矩形 73"/>
          <p:cNvSpPr/>
          <p:nvPr/>
        </p:nvSpPr>
        <p:spPr>
          <a:xfrm>
            <a:off x="0" y="4857750"/>
            <a:ext cx="9144000" cy="285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Tree>
    <p:extLst>
      <p:ext uri="{BB962C8B-B14F-4D97-AF65-F5344CB8AC3E}">
        <p14:creationId val="2619757692"/>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0000" fill="hold" id="5" nodeType="withEffect" presetClass="entr" presetID="2" presetSubtype="1">
                                  <p:stCondLst>
                                    <p:cond delay="0"/>
                                  </p:stCondLst>
                                  <p:childTnLst>
                                    <p:set>
                                      <p:cBhvr>
                                        <p:cTn dur="1" fill="hold" id="6">
                                          <p:stCondLst>
                                            <p:cond delay="0"/>
                                          </p:stCondLst>
                                        </p:cTn>
                                        <p:tgtEl>
                                          <p:spTgt spid="70"/>
                                        </p:tgtEl>
                                        <p:attrNameLst>
                                          <p:attrName>style.visibility</p:attrName>
                                        </p:attrNameLst>
                                      </p:cBhvr>
                                      <p:to>
                                        <p:strVal val="visible"/>
                                      </p:to>
                                    </p:set>
                                    <p:anim calcmode="lin" valueType="num">
                                      <p:cBhvr additive="base">
                                        <p:cTn dur="1000" fill="hold" id="7"/>
                                        <p:tgtEl>
                                          <p:spTgt spid="70"/>
                                        </p:tgtEl>
                                        <p:attrNameLst>
                                          <p:attrName>ppt_x</p:attrName>
                                        </p:attrNameLst>
                                      </p:cBhvr>
                                      <p:tavLst>
                                        <p:tav tm="0">
                                          <p:val>
                                            <p:strVal val="#ppt_x"/>
                                          </p:val>
                                        </p:tav>
                                        <p:tav tm="100000">
                                          <p:val>
                                            <p:strVal val="#ppt_x"/>
                                          </p:val>
                                        </p:tav>
                                      </p:tavLst>
                                    </p:anim>
                                    <p:anim calcmode="lin" valueType="num">
                                      <p:cBhvr additive="base">
                                        <p:cTn dur="1000" fill="hold" id="8"/>
                                        <p:tgtEl>
                                          <p:spTgt spid="70"/>
                                        </p:tgtEl>
                                        <p:attrNameLst>
                                          <p:attrName>ppt_y</p:attrName>
                                        </p:attrNameLst>
                                      </p:cBhvr>
                                      <p:tavLst>
                                        <p:tav tm="0">
                                          <p:val>
                                            <p:strVal val="0-#ppt_h/2"/>
                                          </p:val>
                                        </p:tav>
                                        <p:tav tm="100000">
                                          <p:val>
                                            <p:strVal val="#ppt_y"/>
                                          </p:val>
                                        </p:tav>
                                      </p:tavLst>
                                    </p:anim>
                                  </p:childTnLst>
                                </p:cTn>
                              </p:par>
                              <p:par>
                                <p:cTn decel="30000" fill="hold" id="9" nodeType="withEffect" presetClass="entr" presetID="2" presetSubtype="1">
                                  <p:stCondLst>
                                    <p:cond delay="0"/>
                                  </p:stCondLst>
                                  <p:childTnLst>
                                    <p:set>
                                      <p:cBhvr>
                                        <p:cTn dur="1" fill="hold" id="10">
                                          <p:stCondLst>
                                            <p:cond delay="0"/>
                                          </p:stCondLst>
                                        </p:cTn>
                                        <p:tgtEl>
                                          <p:spTgt spid="69"/>
                                        </p:tgtEl>
                                        <p:attrNameLst>
                                          <p:attrName>style.visibility</p:attrName>
                                        </p:attrNameLst>
                                      </p:cBhvr>
                                      <p:to>
                                        <p:strVal val="visible"/>
                                      </p:to>
                                    </p:set>
                                    <p:anim calcmode="lin" valueType="num">
                                      <p:cBhvr additive="base">
                                        <p:cTn dur="1000" fill="hold" id="11"/>
                                        <p:tgtEl>
                                          <p:spTgt spid="69"/>
                                        </p:tgtEl>
                                        <p:attrNameLst>
                                          <p:attrName>ppt_x</p:attrName>
                                        </p:attrNameLst>
                                      </p:cBhvr>
                                      <p:tavLst>
                                        <p:tav tm="0">
                                          <p:val>
                                            <p:strVal val="#ppt_x"/>
                                          </p:val>
                                        </p:tav>
                                        <p:tav tm="100000">
                                          <p:val>
                                            <p:strVal val="#ppt_x"/>
                                          </p:val>
                                        </p:tav>
                                      </p:tavLst>
                                    </p:anim>
                                    <p:anim calcmode="lin" valueType="num">
                                      <p:cBhvr additive="base">
                                        <p:cTn dur="1000" fill="hold" id="12"/>
                                        <p:tgtEl>
                                          <p:spTgt spid="69"/>
                                        </p:tgtEl>
                                        <p:attrNameLst>
                                          <p:attrName>ppt_y</p:attrName>
                                        </p:attrNameLst>
                                      </p:cBhvr>
                                      <p:tavLst>
                                        <p:tav tm="0">
                                          <p:val>
                                            <p:strVal val="0-#ppt_h/2"/>
                                          </p:val>
                                        </p:tav>
                                        <p:tav tm="100000">
                                          <p:val>
                                            <p:strVal val="#ppt_y"/>
                                          </p:val>
                                        </p:tav>
                                      </p:tavLst>
                                    </p:anim>
                                  </p:childTnLst>
                                </p:cTn>
                              </p:par>
                              <p:par>
                                <p:cTn decel="30000" fill="hold" id="13" nodeType="withEffect" presetClass="entr" presetID="2" presetSubtype="1">
                                  <p:stCondLst>
                                    <p:cond delay="0"/>
                                  </p:stCondLst>
                                  <p:childTnLst>
                                    <p:set>
                                      <p:cBhvr>
                                        <p:cTn dur="1" fill="hold" id="14">
                                          <p:stCondLst>
                                            <p:cond delay="0"/>
                                          </p:stCondLst>
                                        </p:cTn>
                                        <p:tgtEl>
                                          <p:spTgt spid="71"/>
                                        </p:tgtEl>
                                        <p:attrNameLst>
                                          <p:attrName>style.visibility</p:attrName>
                                        </p:attrNameLst>
                                      </p:cBhvr>
                                      <p:to>
                                        <p:strVal val="visible"/>
                                      </p:to>
                                    </p:set>
                                    <p:anim calcmode="lin" valueType="num">
                                      <p:cBhvr additive="base">
                                        <p:cTn dur="1000" fill="hold" id="15"/>
                                        <p:tgtEl>
                                          <p:spTgt spid="71"/>
                                        </p:tgtEl>
                                        <p:attrNameLst>
                                          <p:attrName>ppt_x</p:attrName>
                                        </p:attrNameLst>
                                      </p:cBhvr>
                                      <p:tavLst>
                                        <p:tav tm="0">
                                          <p:val>
                                            <p:strVal val="#ppt_x"/>
                                          </p:val>
                                        </p:tav>
                                        <p:tav tm="100000">
                                          <p:val>
                                            <p:strVal val="#ppt_x"/>
                                          </p:val>
                                        </p:tav>
                                      </p:tavLst>
                                    </p:anim>
                                    <p:anim calcmode="lin" valueType="num">
                                      <p:cBhvr additive="base">
                                        <p:cTn dur="1000" fill="hold" id="16"/>
                                        <p:tgtEl>
                                          <p:spTgt spid="71"/>
                                        </p:tgtEl>
                                        <p:attrNameLst>
                                          <p:attrName>ppt_y</p:attrName>
                                        </p:attrNameLst>
                                      </p:cBhvr>
                                      <p:tavLst>
                                        <p:tav tm="0">
                                          <p:val>
                                            <p:strVal val="0-#ppt_h/2"/>
                                          </p:val>
                                        </p:tav>
                                        <p:tav tm="100000">
                                          <p:val>
                                            <p:strVal val="#ppt_y"/>
                                          </p:val>
                                        </p:tav>
                                      </p:tavLst>
                                    </p:anim>
                                  </p:childTnLst>
                                </p:cTn>
                              </p:par>
                              <p:par>
                                <p:cTn decel="30000" fill="hold" grpId="0" id="17" nodeType="withEffect" presetClass="entr" presetID="2" presetSubtype="1">
                                  <p:stCondLst>
                                    <p:cond delay="0"/>
                                  </p:stCondLst>
                                  <p:childTnLst>
                                    <p:set>
                                      <p:cBhvr>
                                        <p:cTn dur="1" fill="hold" id="18">
                                          <p:stCondLst>
                                            <p:cond delay="0"/>
                                          </p:stCondLst>
                                        </p:cTn>
                                        <p:tgtEl>
                                          <p:spTgt spid="55"/>
                                        </p:tgtEl>
                                        <p:attrNameLst>
                                          <p:attrName>style.visibility</p:attrName>
                                        </p:attrNameLst>
                                      </p:cBhvr>
                                      <p:to>
                                        <p:strVal val="visible"/>
                                      </p:to>
                                    </p:set>
                                    <p:anim calcmode="lin" valueType="num">
                                      <p:cBhvr additive="base">
                                        <p:cTn dur="1000" fill="hold" id="19"/>
                                        <p:tgtEl>
                                          <p:spTgt spid="55"/>
                                        </p:tgtEl>
                                        <p:attrNameLst>
                                          <p:attrName>ppt_x</p:attrName>
                                        </p:attrNameLst>
                                      </p:cBhvr>
                                      <p:tavLst>
                                        <p:tav tm="0">
                                          <p:val>
                                            <p:strVal val="#ppt_x"/>
                                          </p:val>
                                        </p:tav>
                                        <p:tav tm="100000">
                                          <p:val>
                                            <p:strVal val="#ppt_x"/>
                                          </p:val>
                                        </p:tav>
                                      </p:tavLst>
                                    </p:anim>
                                    <p:anim calcmode="lin" valueType="num">
                                      <p:cBhvr additive="base">
                                        <p:cTn dur="1000" fill="hold" id="20"/>
                                        <p:tgtEl>
                                          <p:spTgt spid="55"/>
                                        </p:tgtEl>
                                        <p:attrNameLst>
                                          <p:attrName>ppt_y</p:attrName>
                                        </p:attrNameLst>
                                      </p:cBhvr>
                                      <p:tavLst>
                                        <p:tav tm="0">
                                          <p:val>
                                            <p:strVal val="0-#ppt_h/2"/>
                                          </p:val>
                                        </p:tav>
                                        <p:tav tm="100000">
                                          <p:val>
                                            <p:strVal val="#ppt_y"/>
                                          </p:val>
                                        </p:tav>
                                      </p:tavLst>
                                    </p:anim>
                                  </p:childTnLst>
                                </p:cTn>
                              </p:par>
                              <p:par>
                                <p:cTn decel="30000" fill="hold" grpId="0" id="21" nodeType="withEffect" presetClass="entr" presetID="2" presetSubtype="1">
                                  <p:stCondLst>
                                    <p:cond delay="0"/>
                                  </p:stCondLst>
                                  <p:childTnLst>
                                    <p:set>
                                      <p:cBhvr>
                                        <p:cTn dur="1" fill="hold" id="22">
                                          <p:stCondLst>
                                            <p:cond delay="0"/>
                                          </p:stCondLst>
                                        </p:cTn>
                                        <p:tgtEl>
                                          <p:spTgt spid="54"/>
                                        </p:tgtEl>
                                        <p:attrNameLst>
                                          <p:attrName>style.visibility</p:attrName>
                                        </p:attrNameLst>
                                      </p:cBhvr>
                                      <p:to>
                                        <p:strVal val="visible"/>
                                      </p:to>
                                    </p:set>
                                    <p:anim calcmode="lin" valueType="num">
                                      <p:cBhvr additive="base">
                                        <p:cTn dur="1000" fill="hold" id="23"/>
                                        <p:tgtEl>
                                          <p:spTgt spid="54"/>
                                        </p:tgtEl>
                                        <p:attrNameLst>
                                          <p:attrName>ppt_x</p:attrName>
                                        </p:attrNameLst>
                                      </p:cBhvr>
                                      <p:tavLst>
                                        <p:tav tm="0">
                                          <p:val>
                                            <p:strVal val="#ppt_x"/>
                                          </p:val>
                                        </p:tav>
                                        <p:tav tm="100000">
                                          <p:val>
                                            <p:strVal val="#ppt_x"/>
                                          </p:val>
                                        </p:tav>
                                      </p:tavLst>
                                    </p:anim>
                                    <p:anim calcmode="lin" valueType="num">
                                      <p:cBhvr additive="base">
                                        <p:cTn dur="1000" fill="hold" id="24"/>
                                        <p:tgtEl>
                                          <p:spTgt spid="54"/>
                                        </p:tgtEl>
                                        <p:attrNameLst>
                                          <p:attrName>ppt_y</p:attrName>
                                        </p:attrNameLst>
                                      </p:cBhvr>
                                      <p:tavLst>
                                        <p:tav tm="0">
                                          <p:val>
                                            <p:strVal val="0-#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74"/>
                                        </p:tgtEl>
                                        <p:attrNameLst>
                                          <p:attrName>style.visibility</p:attrName>
                                        </p:attrNameLst>
                                      </p:cBhvr>
                                      <p:to>
                                        <p:strVal val="visible"/>
                                      </p:to>
                                    </p:set>
                                    <p:anim calcmode="lin" valueType="num">
                                      <p:cBhvr additive="base">
                                        <p:cTn dur="500" fill="hold" id="27"/>
                                        <p:tgtEl>
                                          <p:spTgt spid="74"/>
                                        </p:tgtEl>
                                        <p:attrNameLst>
                                          <p:attrName>ppt_x</p:attrName>
                                        </p:attrNameLst>
                                      </p:cBhvr>
                                      <p:tavLst>
                                        <p:tav tm="0">
                                          <p:val>
                                            <p:strVal val="#ppt_x"/>
                                          </p:val>
                                        </p:tav>
                                        <p:tav tm="100000">
                                          <p:val>
                                            <p:strVal val="#ppt_x"/>
                                          </p:val>
                                        </p:tav>
                                      </p:tavLst>
                                    </p:anim>
                                    <p:anim calcmode="lin" valueType="num">
                                      <p:cBhvr additive="base">
                                        <p:cTn dur="500" fill="hold" id="28"/>
                                        <p:tgtEl>
                                          <p:spTgt spid="74"/>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1000"/>
                            </p:stCondLst>
                            <p:childTnLst>
                              <p:par>
                                <p:cTn fill="hold" grpId="0" id="30" nodeType="afterEffect" presetClass="entr" presetID="53" presetSubtype="0">
                                  <p:stCondLst>
                                    <p:cond delay="0"/>
                                  </p:stCondLst>
                                  <p:childTnLst>
                                    <p:set>
                                      <p:cBhvr>
                                        <p:cTn dur="1" fill="hold" id="31">
                                          <p:stCondLst>
                                            <p:cond delay="0"/>
                                          </p:stCondLst>
                                        </p:cTn>
                                        <p:tgtEl>
                                          <p:spTgt spid="57"/>
                                        </p:tgtEl>
                                        <p:attrNameLst>
                                          <p:attrName>style.visibility</p:attrName>
                                        </p:attrNameLst>
                                      </p:cBhvr>
                                      <p:to>
                                        <p:strVal val="visible"/>
                                      </p:to>
                                    </p:set>
                                    <p:anim calcmode="lin" valueType="num">
                                      <p:cBhvr>
                                        <p:cTn dur="500" fill="hold" id="32"/>
                                        <p:tgtEl>
                                          <p:spTgt spid="57"/>
                                        </p:tgtEl>
                                        <p:attrNameLst>
                                          <p:attrName>ppt_w</p:attrName>
                                        </p:attrNameLst>
                                      </p:cBhvr>
                                      <p:tavLst>
                                        <p:tav tm="0">
                                          <p:val>
                                            <p:fltVal val="0"/>
                                          </p:val>
                                        </p:tav>
                                        <p:tav tm="100000">
                                          <p:val>
                                            <p:strVal val="#ppt_w"/>
                                          </p:val>
                                        </p:tav>
                                      </p:tavLst>
                                    </p:anim>
                                    <p:anim calcmode="lin" valueType="num">
                                      <p:cBhvr>
                                        <p:cTn dur="500" fill="hold" id="33"/>
                                        <p:tgtEl>
                                          <p:spTgt spid="57"/>
                                        </p:tgtEl>
                                        <p:attrNameLst>
                                          <p:attrName>ppt_h</p:attrName>
                                        </p:attrNameLst>
                                      </p:cBhvr>
                                      <p:tavLst>
                                        <p:tav tm="0">
                                          <p:val>
                                            <p:fltVal val="0"/>
                                          </p:val>
                                        </p:tav>
                                        <p:tav tm="100000">
                                          <p:val>
                                            <p:strVal val="#ppt_h"/>
                                          </p:val>
                                        </p:tav>
                                      </p:tavLst>
                                    </p:anim>
                                    <p:animEffect filter="fade" transition="in">
                                      <p:cBhvr>
                                        <p:cTn dur="500" id="34"/>
                                        <p:tgtEl>
                                          <p:spTgt spid="57"/>
                                        </p:tgtEl>
                                      </p:cBhvr>
                                    </p:animEffect>
                                  </p:childTnLst>
                                </p:cTn>
                              </p:par>
                            </p:childTnLst>
                          </p:cTn>
                        </p:par>
                        <p:par>
                          <p:cTn fill="hold" id="35" nodeType="afterGroup">
                            <p:stCondLst>
                              <p:cond delay="1500"/>
                            </p:stCondLst>
                            <p:childTnLst>
                              <p:par>
                                <p:cTn fill="hold" id="36" nodeType="afterEffect" presetClass="entr" presetID="53" presetSubtype="0">
                                  <p:stCondLst>
                                    <p:cond delay="0"/>
                                  </p:stCondLst>
                                  <p:childTnLst>
                                    <p:set>
                                      <p:cBhvr>
                                        <p:cTn dur="1" fill="hold" id="37">
                                          <p:stCondLst>
                                            <p:cond delay="0"/>
                                          </p:stCondLst>
                                        </p:cTn>
                                        <p:tgtEl>
                                          <p:spTgt spid="59"/>
                                        </p:tgtEl>
                                        <p:attrNameLst>
                                          <p:attrName>style.visibility</p:attrName>
                                        </p:attrNameLst>
                                      </p:cBhvr>
                                      <p:to>
                                        <p:strVal val="visible"/>
                                      </p:to>
                                    </p:set>
                                    <p:anim calcmode="lin" valueType="num">
                                      <p:cBhvr>
                                        <p:cTn dur="500" fill="hold" id="38"/>
                                        <p:tgtEl>
                                          <p:spTgt spid="59"/>
                                        </p:tgtEl>
                                        <p:attrNameLst>
                                          <p:attrName>ppt_w</p:attrName>
                                        </p:attrNameLst>
                                      </p:cBhvr>
                                      <p:tavLst>
                                        <p:tav tm="0">
                                          <p:val>
                                            <p:fltVal val="0"/>
                                          </p:val>
                                        </p:tav>
                                        <p:tav tm="100000">
                                          <p:val>
                                            <p:strVal val="#ppt_w"/>
                                          </p:val>
                                        </p:tav>
                                      </p:tavLst>
                                    </p:anim>
                                    <p:anim calcmode="lin" valueType="num">
                                      <p:cBhvr>
                                        <p:cTn dur="500" fill="hold" id="39"/>
                                        <p:tgtEl>
                                          <p:spTgt spid="59"/>
                                        </p:tgtEl>
                                        <p:attrNameLst>
                                          <p:attrName>ppt_h</p:attrName>
                                        </p:attrNameLst>
                                      </p:cBhvr>
                                      <p:tavLst>
                                        <p:tav tm="0">
                                          <p:val>
                                            <p:fltVal val="0"/>
                                          </p:val>
                                        </p:tav>
                                        <p:tav tm="100000">
                                          <p:val>
                                            <p:strVal val="#ppt_h"/>
                                          </p:val>
                                        </p:tav>
                                      </p:tavLst>
                                    </p:anim>
                                    <p:animEffect filter="fade" transition="in">
                                      <p:cBhvr>
                                        <p:cTn dur="500" id="40"/>
                                        <p:tgtEl>
                                          <p:spTgt spid="59"/>
                                        </p:tgtEl>
                                      </p:cBhvr>
                                    </p:animEffect>
                                  </p:childTnLst>
                                </p:cTn>
                              </p:par>
                            </p:childTnLst>
                          </p:cTn>
                        </p:par>
                        <p:par>
                          <p:cTn fill="hold" id="41" nodeType="afterGroup">
                            <p:stCondLst>
                              <p:cond delay="2000"/>
                            </p:stCondLst>
                            <p:childTnLst>
                              <p:par>
                                <p:cTn fill="hold" grpId="0" id="42" nodeType="afterEffect" presetClass="entr" presetID="53" presetSubtype="0">
                                  <p:stCondLst>
                                    <p:cond delay="0"/>
                                  </p:stCondLst>
                                  <p:childTnLst>
                                    <p:set>
                                      <p:cBhvr>
                                        <p:cTn dur="1" fill="hold" id="43">
                                          <p:stCondLst>
                                            <p:cond delay="0"/>
                                          </p:stCondLst>
                                        </p:cTn>
                                        <p:tgtEl>
                                          <p:spTgt spid="58"/>
                                        </p:tgtEl>
                                        <p:attrNameLst>
                                          <p:attrName>style.visibility</p:attrName>
                                        </p:attrNameLst>
                                      </p:cBhvr>
                                      <p:to>
                                        <p:strVal val="visible"/>
                                      </p:to>
                                    </p:set>
                                    <p:anim calcmode="lin" valueType="num">
                                      <p:cBhvr>
                                        <p:cTn dur="500" fill="hold" id="44"/>
                                        <p:tgtEl>
                                          <p:spTgt spid="58"/>
                                        </p:tgtEl>
                                        <p:attrNameLst>
                                          <p:attrName>ppt_w</p:attrName>
                                        </p:attrNameLst>
                                      </p:cBhvr>
                                      <p:tavLst>
                                        <p:tav tm="0">
                                          <p:val>
                                            <p:fltVal val="0"/>
                                          </p:val>
                                        </p:tav>
                                        <p:tav tm="100000">
                                          <p:val>
                                            <p:strVal val="#ppt_w"/>
                                          </p:val>
                                        </p:tav>
                                      </p:tavLst>
                                    </p:anim>
                                    <p:anim calcmode="lin" valueType="num">
                                      <p:cBhvr>
                                        <p:cTn dur="500" fill="hold" id="45"/>
                                        <p:tgtEl>
                                          <p:spTgt spid="58"/>
                                        </p:tgtEl>
                                        <p:attrNameLst>
                                          <p:attrName>ppt_h</p:attrName>
                                        </p:attrNameLst>
                                      </p:cBhvr>
                                      <p:tavLst>
                                        <p:tav tm="0">
                                          <p:val>
                                            <p:fltVal val="0"/>
                                          </p:val>
                                        </p:tav>
                                        <p:tav tm="100000">
                                          <p:val>
                                            <p:strVal val="#ppt_h"/>
                                          </p:val>
                                        </p:tav>
                                      </p:tavLst>
                                    </p:anim>
                                    <p:animEffect filter="fade" transition="in">
                                      <p:cBhvr>
                                        <p:cTn dur="500" id="46"/>
                                        <p:tgtEl>
                                          <p:spTgt spid="58"/>
                                        </p:tgtEl>
                                      </p:cBhvr>
                                    </p:animEffect>
                                  </p:childTnLst>
                                </p:cTn>
                              </p:par>
                            </p:childTnLst>
                          </p:cTn>
                        </p:par>
                        <p:par>
                          <p:cTn fill="hold" id="47" nodeType="afterGroup">
                            <p:stCondLst>
                              <p:cond delay="2500"/>
                            </p:stCondLst>
                            <p:childTnLst>
                              <p:par>
                                <p:cTn fill="hold" grpId="0" id="48" nodeType="afterEffect" presetClass="entr" presetID="22" presetSubtype="8">
                                  <p:stCondLst>
                                    <p:cond delay="0"/>
                                  </p:stCondLst>
                                  <p:childTnLst>
                                    <p:set>
                                      <p:cBhvr>
                                        <p:cTn dur="1" fill="hold" id="49">
                                          <p:stCondLst>
                                            <p:cond delay="0"/>
                                          </p:stCondLst>
                                        </p:cTn>
                                        <p:tgtEl>
                                          <p:spTgt spid="11"/>
                                        </p:tgtEl>
                                        <p:attrNameLst>
                                          <p:attrName>style.visibility</p:attrName>
                                        </p:attrNameLst>
                                      </p:cBhvr>
                                      <p:to>
                                        <p:strVal val="visible"/>
                                      </p:to>
                                    </p:set>
                                    <p:animEffect filter="wipe(left)" transition="in">
                                      <p:cBhvr>
                                        <p:cTn dur="500" id="50"/>
                                        <p:tgtEl>
                                          <p:spTgt spid="11"/>
                                        </p:tgtEl>
                                      </p:cBhvr>
                                    </p:animEffect>
                                  </p:childTnLst>
                                </p:cTn>
                              </p:par>
                            </p:childTnLst>
                          </p:cTn>
                        </p:par>
                        <p:par>
                          <p:cTn fill="hold" id="51" nodeType="afterGroup">
                            <p:stCondLst>
                              <p:cond delay="3000"/>
                            </p:stCondLst>
                            <p:childTnLst>
                              <p:par>
                                <p:cTn fill="hold" grpId="0" id="52" nodeType="afterEffect" presetClass="entr" presetID="14" presetSubtype="10">
                                  <p:stCondLst>
                                    <p:cond delay="0"/>
                                  </p:stCondLst>
                                  <p:childTnLst>
                                    <p:set>
                                      <p:cBhvr>
                                        <p:cTn dur="1" fill="hold" id="53">
                                          <p:stCondLst>
                                            <p:cond delay="0"/>
                                          </p:stCondLst>
                                        </p:cTn>
                                        <p:tgtEl>
                                          <p:spTgt spid="12"/>
                                        </p:tgtEl>
                                        <p:attrNameLst>
                                          <p:attrName>style.visibility</p:attrName>
                                        </p:attrNameLst>
                                      </p:cBhvr>
                                      <p:to>
                                        <p:strVal val="visible"/>
                                      </p:to>
                                    </p:set>
                                    <p:animEffect filter="randombar(horizontal)" transition="in">
                                      <p:cBhvr>
                                        <p:cTn dur="500" id="54"/>
                                        <p:tgtEl>
                                          <p:spTgt spid="12"/>
                                        </p:tgtEl>
                                      </p:cBhvr>
                                    </p:animEffect>
                                  </p:childTnLst>
                                </p:cTn>
                              </p:par>
                            </p:childTnLst>
                          </p:cTn>
                        </p:par>
                        <p:par>
                          <p:cTn fill="hold" id="55" nodeType="afterGroup">
                            <p:stCondLst>
                              <p:cond delay="3500"/>
                            </p:stCondLst>
                            <p:childTnLst>
                              <p:par>
                                <p:cTn fill="hold" grpId="0" id="56" nodeType="afterEffect" presetClass="entr" presetID="53" presetSubtype="0">
                                  <p:stCondLst>
                                    <p:cond delay="0"/>
                                  </p:stCondLst>
                                  <p:childTnLst>
                                    <p:set>
                                      <p:cBhvr>
                                        <p:cTn dur="1" fill="hold" id="57">
                                          <p:stCondLst>
                                            <p:cond delay="0"/>
                                          </p:stCondLst>
                                        </p:cTn>
                                        <p:tgtEl>
                                          <p:spTgt spid="72"/>
                                        </p:tgtEl>
                                        <p:attrNameLst>
                                          <p:attrName>style.visibility</p:attrName>
                                        </p:attrNameLst>
                                      </p:cBhvr>
                                      <p:to>
                                        <p:strVal val="visible"/>
                                      </p:to>
                                    </p:set>
                                    <p:anim calcmode="lin" valueType="num">
                                      <p:cBhvr>
                                        <p:cTn dur="500" fill="hold" id="58"/>
                                        <p:tgtEl>
                                          <p:spTgt spid="72"/>
                                        </p:tgtEl>
                                        <p:attrNameLst>
                                          <p:attrName>ppt_w</p:attrName>
                                        </p:attrNameLst>
                                      </p:cBhvr>
                                      <p:tavLst>
                                        <p:tav tm="0">
                                          <p:val>
                                            <p:fltVal val="0"/>
                                          </p:val>
                                        </p:tav>
                                        <p:tav tm="100000">
                                          <p:val>
                                            <p:strVal val="#ppt_w"/>
                                          </p:val>
                                        </p:tav>
                                      </p:tavLst>
                                    </p:anim>
                                    <p:anim calcmode="lin" valueType="num">
                                      <p:cBhvr>
                                        <p:cTn dur="500" fill="hold" id="59"/>
                                        <p:tgtEl>
                                          <p:spTgt spid="72"/>
                                        </p:tgtEl>
                                        <p:attrNameLst>
                                          <p:attrName>ppt_h</p:attrName>
                                        </p:attrNameLst>
                                      </p:cBhvr>
                                      <p:tavLst>
                                        <p:tav tm="0">
                                          <p:val>
                                            <p:fltVal val="0"/>
                                          </p:val>
                                        </p:tav>
                                        <p:tav tm="100000">
                                          <p:val>
                                            <p:strVal val="#ppt_h"/>
                                          </p:val>
                                        </p:tav>
                                      </p:tavLst>
                                    </p:anim>
                                    <p:animEffect filter="fade" transition="in">
                                      <p:cBhvr>
                                        <p:cTn dur="500" id="60"/>
                                        <p:tgtEl>
                                          <p:spTgt spid="7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54"/>
      <p:bldP grpId="0" spid="55"/>
      <p:bldP grpId="0" spid="57"/>
      <p:bldP grpId="0" spid="58"/>
      <p:bldP grpId="0" spid="72"/>
      <p:bldP grpId="0" spid="74"/>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1" name="组合 70"/>
          <p:cNvGrpSpPr/>
          <p:nvPr/>
        </p:nvGrpSpPr>
        <p:grpSpPr>
          <a:xfrm>
            <a:off x="914400" y="-1"/>
            <a:ext cx="1625168" cy="3257551"/>
            <a:chOff x="427920" y="-115912"/>
            <a:chExt cx="1236058" cy="2477604"/>
          </a:xfrm>
        </p:grpSpPr>
        <p:sp>
          <p:nvSpPr>
            <p:cNvPr id="49" name="同心圆 48"/>
            <p:cNvSpPr/>
            <p:nvPr/>
          </p:nvSpPr>
          <p:spPr>
            <a:xfrm>
              <a:off x="427920" y="1125634"/>
              <a:ext cx="1236058" cy="1236058"/>
            </a:xfrm>
            <a:prstGeom prst="donut">
              <a:avLst>
                <a:gd fmla="val 7238"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3" name="直接连接符 62"/>
            <p:cNvCxnSpPr/>
            <p:nvPr/>
          </p:nvCxnSpPr>
          <p:spPr>
            <a:xfrm flipH="1" flipV="1">
              <a:off x="1066800" y="-115912"/>
              <a:ext cx="0" cy="125608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54" name="任意多边形 53"/>
          <p:cNvSpPr/>
          <p:nvPr/>
        </p:nvSpPr>
        <p:spPr>
          <a:xfrm>
            <a:off x="7103642" y="-1"/>
            <a:ext cx="1674092" cy="1177939"/>
          </a:xfrm>
          <a:custGeom>
            <a:gdLst>
              <a:gd fmla="*/ 0 w 1674092" name="connsiteX0"/>
              <a:gd fmla="*/ 0 h 1177939" name="connsiteY0"/>
              <a:gd fmla="*/ 99899 w 1674092" name="connsiteX1"/>
              <a:gd fmla="*/ 0 h 1177939" name="connsiteY1"/>
              <a:gd fmla="*/ 99899 w 1674092" name="connsiteX2"/>
              <a:gd fmla="*/ 324010 h 1177939" name="connsiteY2"/>
              <a:gd fmla="*/ 837046 w 1674092" name="connsiteX3"/>
              <a:gd fmla="*/ 1061157 h 1177939" name="connsiteY3"/>
              <a:gd fmla="*/ 1574193 w 1674092" name="connsiteX4"/>
              <a:gd fmla="*/ 324010 h 1177939" name="connsiteY4"/>
              <a:gd fmla="*/ 1574193 w 1674092" name="connsiteX5"/>
              <a:gd fmla="*/ 0 h 1177939" name="connsiteY5"/>
              <a:gd fmla="*/ 1674092 w 1674092" name="connsiteX6"/>
              <a:gd fmla="*/ 0 h 1177939" name="connsiteY6"/>
              <a:gd fmla="*/ 1674092 w 1674092" name="connsiteX7"/>
              <a:gd fmla="*/ 340893 h 1177939" name="connsiteY7"/>
              <a:gd fmla="*/ 837046 w 1674092" name="connsiteX8"/>
              <a:gd fmla="*/ 1177939 h 1177939" name="connsiteY8"/>
              <a:gd fmla="*/ 0 w 1674092" name="connsiteX9"/>
              <a:gd fmla="*/ 340893 h 117793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177939" w="1674092">
                <a:moveTo>
                  <a:pt x="0" y="0"/>
                </a:moveTo>
                <a:lnTo>
                  <a:pt x="99899" y="0"/>
                </a:lnTo>
                <a:lnTo>
                  <a:pt x="99899" y="324010"/>
                </a:lnTo>
                <a:cubicBezTo>
                  <a:pt x="99899" y="731125"/>
                  <a:pt x="429931" y="1061157"/>
                  <a:pt x="837046" y="1061157"/>
                </a:cubicBezTo>
                <a:cubicBezTo>
                  <a:pt x="1244161" y="1061157"/>
                  <a:pt x="1574193" y="731125"/>
                  <a:pt x="1574193" y="324010"/>
                </a:cubicBezTo>
                <a:lnTo>
                  <a:pt x="1574193" y="0"/>
                </a:lnTo>
                <a:lnTo>
                  <a:pt x="1674092" y="0"/>
                </a:lnTo>
                <a:lnTo>
                  <a:pt x="1674092" y="340893"/>
                </a:lnTo>
                <a:cubicBezTo>
                  <a:pt x="1674092" y="803181"/>
                  <a:pt x="1299334" y="1177939"/>
                  <a:pt x="837046" y="1177939"/>
                </a:cubicBezTo>
                <a:cubicBezTo>
                  <a:pt x="374758" y="1177939"/>
                  <a:pt x="0" y="803181"/>
                  <a:pt x="0" y="34089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5" name="任意多边形 54"/>
          <p:cNvSpPr/>
          <p:nvPr/>
        </p:nvSpPr>
        <p:spPr>
          <a:xfrm>
            <a:off x="-12679" y="0"/>
            <a:ext cx="751752" cy="742950"/>
          </a:xfrm>
          <a:custGeom>
            <a:gdLst>
              <a:gd fmla="*/ 0 w 953235" name="connsiteX0"/>
              <a:gd fmla="*/ 0 h 942074" name="connsiteY0"/>
              <a:gd fmla="*/ 56883 w 953235" name="connsiteX1"/>
              <a:gd fmla="*/ 0 h 942074" name="connsiteY1"/>
              <a:gd fmla="*/ 56883 w 953235" name="connsiteX2"/>
              <a:gd fmla="*/ 455843 h 942074" name="connsiteY2"/>
              <a:gd fmla="*/ 476618 w 953235" name="connsiteX3"/>
              <a:gd fmla="*/ 875578 h 942074" name="connsiteY3"/>
              <a:gd fmla="*/ 896352 w 953235" name="connsiteX4"/>
              <a:gd fmla="*/ 455843 h 942074" name="connsiteY4"/>
              <a:gd fmla="*/ 896352 w 953235" name="connsiteX5"/>
              <a:gd fmla="*/ 0 h 942074" name="connsiteY5"/>
              <a:gd fmla="*/ 953235 w 953235" name="connsiteX6"/>
              <a:gd fmla="*/ 0 h 942074" name="connsiteY6"/>
              <a:gd fmla="*/ 953235 w 953235" name="connsiteX7"/>
              <a:gd fmla="*/ 465456 h 942074" name="connsiteY7"/>
              <a:gd fmla="*/ 476618 w 953235" name="connsiteX8"/>
              <a:gd fmla="*/ 942074 h 942074" name="connsiteY8"/>
              <a:gd fmla="*/ 0 w 953235" name="connsiteX9"/>
              <a:gd fmla="*/ 465456 h 942074"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942074" w="953234">
                <a:moveTo>
                  <a:pt x="0" y="0"/>
                </a:moveTo>
                <a:lnTo>
                  <a:pt x="56883" y="0"/>
                </a:lnTo>
                <a:lnTo>
                  <a:pt x="56883" y="455843"/>
                </a:lnTo>
                <a:cubicBezTo>
                  <a:pt x="56883" y="687656"/>
                  <a:pt x="244805" y="875578"/>
                  <a:pt x="476618" y="875578"/>
                </a:cubicBezTo>
                <a:cubicBezTo>
                  <a:pt x="708431" y="875578"/>
                  <a:pt x="896352" y="687656"/>
                  <a:pt x="896352" y="455843"/>
                </a:cubicBezTo>
                <a:lnTo>
                  <a:pt x="896352" y="0"/>
                </a:lnTo>
                <a:lnTo>
                  <a:pt x="953235" y="0"/>
                </a:lnTo>
                <a:lnTo>
                  <a:pt x="953235" y="465456"/>
                </a:lnTo>
                <a:cubicBezTo>
                  <a:pt x="953235" y="728685"/>
                  <a:pt x="739846" y="942074"/>
                  <a:pt x="476618" y="942074"/>
                </a:cubicBezTo>
                <a:cubicBezTo>
                  <a:pt x="213389" y="942074"/>
                  <a:pt x="0" y="728685"/>
                  <a:pt x="0" y="465456"/>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grpSp>
        <p:nvGrpSpPr>
          <p:cNvPr id="69" name="组合 68"/>
          <p:cNvGrpSpPr/>
          <p:nvPr/>
        </p:nvGrpSpPr>
        <p:grpSpPr>
          <a:xfrm>
            <a:off x="2957426" y="-1"/>
            <a:ext cx="399369" cy="501998"/>
            <a:chOff x="2957426" y="-1"/>
            <a:chExt cx="399369" cy="501998"/>
          </a:xfrm>
        </p:grpSpPr>
        <p:sp>
          <p:nvSpPr>
            <p:cNvPr id="48" name="同心圆 47"/>
            <p:cNvSpPr/>
            <p:nvPr/>
          </p:nvSpPr>
          <p:spPr>
            <a:xfrm>
              <a:off x="2957426" y="102628"/>
              <a:ext cx="399369" cy="399369"/>
            </a:xfrm>
            <a:prstGeom prst="donut">
              <a:avLst>
                <a:gd fmla="val 12691"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7" name="直接连接符 66"/>
            <p:cNvCxnSpPr/>
            <p:nvPr/>
          </p:nvCxnSpPr>
          <p:spPr>
            <a:xfrm flipH="1" flipV="1">
              <a:off x="3164541" y="-1"/>
              <a:ext cx="0" cy="12462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52" name="矩形 51"/>
          <p:cNvSpPr/>
          <p:nvPr/>
        </p:nvSpPr>
        <p:spPr>
          <a:xfrm>
            <a:off x="0" y="4857750"/>
            <a:ext cx="9144000"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grpSp>
        <p:nvGrpSpPr>
          <p:cNvPr id="53" name="组合 52"/>
          <p:cNvGrpSpPr/>
          <p:nvPr/>
        </p:nvGrpSpPr>
        <p:grpSpPr>
          <a:xfrm>
            <a:off x="981635" y="1688890"/>
            <a:ext cx="1510389" cy="1510390"/>
            <a:chOff x="1139245" y="1423838"/>
            <a:chExt cx="1510389" cy="1510390"/>
          </a:xfrm>
        </p:grpSpPr>
        <p:grpSp>
          <p:nvGrpSpPr>
            <p:cNvPr id="56" name="组合 55"/>
            <p:cNvGrpSpPr/>
            <p:nvPr/>
          </p:nvGrpSpPr>
          <p:grpSpPr>
            <a:xfrm>
              <a:off x="1139245" y="1423838"/>
              <a:ext cx="1510389" cy="1510390"/>
              <a:chOff x="1447264" y="399296"/>
              <a:chExt cx="1510389" cy="1510390"/>
            </a:xfrm>
          </p:grpSpPr>
          <p:grpSp>
            <p:nvGrpSpPr>
              <p:cNvPr id="58" name="组合 57"/>
              <p:cNvGrpSpPr/>
              <p:nvPr/>
            </p:nvGrpSpPr>
            <p:grpSpPr>
              <a:xfrm>
                <a:off x="1447264" y="399296"/>
                <a:ext cx="1510389" cy="1510390"/>
                <a:chOff x="5443216" y="1567820"/>
                <a:chExt cx="1664340" cy="1664341"/>
              </a:xfrm>
              <a:solidFill>
                <a:schemeClr val="accent1"/>
              </a:solidFill>
              <a:effectLst/>
            </p:grpSpPr>
            <p:sp>
              <p:nvSpPr>
                <p:cNvPr id="60" name="任意多边形 59"/>
                <p:cNvSpPr/>
                <p:nvPr/>
              </p:nvSpPr>
              <p:spPr>
                <a:xfrm>
                  <a:off x="5443216" y="1567820"/>
                  <a:ext cx="1664340" cy="1664341"/>
                </a:xfrm>
                <a:custGeom>
                  <a:gdLst>
                    <a:gd fmla="*/ 1589098 w 3178196" name="connsiteX0"/>
                    <a:gd fmla="*/ 425696 h 3178196" name="connsiteY0"/>
                    <a:gd fmla="*/ 425696 w 3178196" name="connsiteX1"/>
                    <a:gd fmla="*/ 1589098 h 3178196" name="connsiteY1"/>
                    <a:gd fmla="*/ 1589098 w 3178196" name="connsiteX2"/>
                    <a:gd fmla="*/ 2752500 h 3178196" name="connsiteY2"/>
                    <a:gd fmla="*/ 2752500 w 3178196" name="connsiteX3"/>
                    <a:gd fmla="*/ 1589098 h 3178196" name="connsiteY3"/>
                    <a:gd fmla="*/ 1589098 w 3178196" name="connsiteX4"/>
                    <a:gd fmla="*/ 425696 h 3178196" name="connsiteY4"/>
                    <a:gd fmla="*/ 1408737 w 3178196" name="connsiteX5"/>
                    <a:gd fmla="*/ 0 h 3178196" name="connsiteY5"/>
                    <a:gd fmla="*/ 1769461 w 3178196" name="connsiteX6"/>
                    <a:gd fmla="*/ 0 h 3178196" name="connsiteY6"/>
                    <a:gd fmla="*/ 1839795 w 3178196" name="connsiteX7"/>
                    <a:gd fmla="*/ 328139 h 3178196" name="connsiteY7"/>
                    <a:gd fmla="*/ 1856789 w 3178196" name="connsiteX8"/>
                    <a:gd fmla="*/ 330732 h 3178196" name="connsiteY8"/>
                    <a:gd fmla="*/ 2000849 w 3178196" name="connsiteX9"/>
                    <a:gd fmla="*/ 373520 h 3178196" name="connsiteY9"/>
                    <a:gd fmla="*/ 2227451 w 3178196" name="connsiteX10"/>
                    <a:gd fmla="*/ 122720 h 3178196" name="connsiteY10"/>
                    <a:gd fmla="*/ 2539846 w 3178196" name="connsiteX11"/>
                    <a:gd fmla="*/ 303080 h 3178196" name="connsiteY11"/>
                    <a:gd fmla="*/ 2439451 w 3178196" name="connsiteX12"/>
                    <a:gd fmla="*/ 613872 h 3178196" name="connsiteY12"/>
                    <a:gd fmla="*/ 2458340 w 3178196" name="connsiteX13"/>
                    <a:gd fmla="*/ 627645 h 3178196" name="connsiteY13"/>
                    <a:gd fmla="*/ 2558787 w 3178196" name="connsiteX14"/>
                    <a:gd fmla="*/ 724273 h 3178196" name="connsiteY14"/>
                    <a:gd fmla="*/ 2569563 w 3178196" name="connsiteX15"/>
                    <a:gd fmla="*/ 737054 h 3178196" name="connsiteY15"/>
                    <a:gd fmla="*/ 2875118 w 3178196" name="connsiteX16"/>
                    <a:gd fmla="*/ 638354 h 3178196" name="connsiteY16"/>
                    <a:gd fmla="*/ 3055480 w 3178196" name="connsiteX17"/>
                    <a:gd fmla="*/ 950748 h 3178196" name="connsiteY17"/>
                    <a:gd fmla="*/ 2827830 w 3178196" name="connsiteX18"/>
                    <a:gd fmla="*/ 1156432 h 3178196" name="connsiteY18"/>
                    <a:gd fmla="*/ 2846251 w 3178196" name="connsiteX19"/>
                    <a:gd fmla="*/ 1202137 h 3178196" name="connsiteY19"/>
                    <a:gd fmla="*/ 2882440 w 3178196" name="connsiteX20"/>
                    <a:gd fmla="*/ 1345342 h 3178196" name="connsiteY20"/>
                    <a:gd fmla="*/ 3178196 w 3178196" name="connsiteX21"/>
                    <a:gd fmla="*/ 1408739 h 3178196" name="connsiteY21"/>
                    <a:gd fmla="*/ 3178196 w 3178196" name="connsiteX22"/>
                    <a:gd fmla="*/ 1769460 h 3178196" name="connsiteY22"/>
                    <a:gd fmla="*/ 2901180 w 3178196" name="connsiteX23"/>
                    <a:gd fmla="*/ 1828838 h 3178196" name="connsiteY23"/>
                    <a:gd fmla="*/ 2890366 w 3178196" name="connsiteX24"/>
                    <a:gd fmla="*/ 1899689 h 3178196" name="connsiteY24"/>
                    <a:gd fmla="*/ 2862393 w 3178196" name="connsiteX25"/>
                    <a:gd fmla="*/ 2011345 h 3178196" name="connsiteY25"/>
                    <a:gd fmla="*/ 2851433 w 3178196" name="connsiteX26"/>
                    <a:gd fmla="*/ 2043093 h 3178196" name="connsiteY26"/>
                    <a:gd fmla="*/ 3055480 w 3178196" name="connsiteX27"/>
                    <a:gd fmla="*/ 2227452 h 3178196" name="connsiteY27"/>
                    <a:gd fmla="*/ 2875118 w 3178196" name="connsiteX28"/>
                    <a:gd fmla="*/ 2539844 h 3178196" name="connsiteY28"/>
                    <a:gd fmla="*/ 2624366 w 3178196" name="connsiteX29"/>
                    <a:gd fmla="*/ 2458846 h 3178196" name="connsiteY29"/>
                    <a:gd fmla="*/ 2593452 w 3178196" name="connsiteX30"/>
                    <a:gd fmla="*/ 2501242 h 3178196" name="connsiteY30"/>
                    <a:gd fmla="*/ 2496828 w 3178196" name="connsiteX31"/>
                    <a:gd fmla="*/ 2601689 h 3178196" name="connsiteY31"/>
                    <a:gd fmla="*/ 2461217 w 3178196" name="connsiteX32"/>
                    <a:gd fmla="*/ 2631705 h 3178196" name="connsiteY32"/>
                    <a:gd fmla="*/ 2539846 w 3178196" name="connsiteX33"/>
                    <a:gd fmla="*/ 2875117 h 3178196" name="connsiteY33"/>
                    <a:gd fmla="*/ 2227451 w 3178196" name="connsiteX34"/>
                    <a:gd fmla="*/ 3055478 h 3178196" name="connsiteY34"/>
                    <a:gd fmla="*/ 2061632 w 3178196" name="connsiteX35"/>
                    <a:gd fmla="*/ 2871954 h 3178196" name="connsiteY35"/>
                    <a:gd fmla="*/ 2018961 w 3178196" name="connsiteX36"/>
                    <a:gd fmla="*/ 2889155 h 3178196" name="connsiteY36"/>
                    <a:gd fmla="*/ 1820676 w 3178196" name="connsiteX37"/>
                    <a:gd fmla="*/ 2939260 h 3178196" name="connsiteY37"/>
                    <a:gd fmla="*/ 1769461 w 3178196" name="connsiteX38"/>
                    <a:gd fmla="*/ 3178196 h 3178196" name="connsiteY38"/>
                    <a:gd fmla="*/ 1408737 w 3178196" name="connsiteX39"/>
                    <a:gd fmla="*/ 3178196 h 3178196" name="connsiteY39"/>
                    <a:gd fmla="*/ 1357415 w 3178196" name="connsiteX40"/>
                    <a:gd fmla="*/ 2938761 h 3178196" name="connsiteY40"/>
                    <a:gd fmla="*/ 1321409 w 3178196" name="connsiteX41"/>
                    <a:gd fmla="*/ 2933267 h 3178196" name="connsiteY41"/>
                    <a:gd fmla="*/ 1116228 w 3178196" name="connsiteX42"/>
                    <a:gd fmla="*/ 2872328 h 3178196" name="connsiteY42"/>
                    <a:gd fmla="*/ 950747 w 3178196" name="connsiteX43"/>
                    <a:gd fmla="*/ 3055478 h 3178196" name="connsiteY43"/>
                    <a:gd fmla="*/ 638354 w 3178196" name="connsiteX44"/>
                    <a:gd fmla="*/ 2875117 h 3178196" name="connsiteY44"/>
                    <a:gd fmla="*/ 716567 w 3178196" name="connsiteX45"/>
                    <a:gd fmla="*/ 2632987 h 3178196" name="connsiteY45"/>
                    <a:gd fmla="*/ 564155 w 3178196" name="connsiteX46"/>
                    <a:gd fmla="*/ 2476891 h 3178196" name="connsiteY46"/>
                    <a:gd fmla="*/ 552049 w 3178196" name="connsiteX47"/>
                    <a:gd fmla="*/ 2459421 h 3178196" name="connsiteY47"/>
                    <a:gd fmla="*/ 303082 w 3178196" name="connsiteX48"/>
                    <a:gd fmla="*/ 2539844 h 3178196" name="connsiteY48"/>
                    <a:gd fmla="*/ 122720 w 3178196" name="connsiteX49"/>
                    <a:gd fmla="*/ 2227452 h 3178196" name="connsiteY49"/>
                    <a:gd fmla="*/ 326913 w 3178196" name="connsiteX50"/>
                    <a:gd fmla="*/ 2042960 h 3178196" name="connsiteY50"/>
                    <a:gd fmla="*/ 306855 w 3178196" name="connsiteX51"/>
                    <a:gd fmla="*/ 1979828 h 3178196" name="connsiteY51"/>
                    <a:gd fmla="*/ 276470 w 3178196" name="connsiteX52"/>
                    <a:gd fmla="*/ 1828721 h 3178196" name="connsiteY52"/>
                    <a:gd fmla="*/ 0 w 3178196" name="connsiteX53"/>
                    <a:gd fmla="*/ 1769460 h 3178196" name="connsiteY53"/>
                    <a:gd fmla="*/ 0 w 3178196" name="connsiteX54"/>
                    <a:gd fmla="*/ 1408739 h 3178196" name="connsiteY54"/>
                    <a:gd fmla="*/ 293010 w 3178196" name="connsiteX55"/>
                    <a:gd fmla="*/ 1345931 h 3178196" name="connsiteY55"/>
                    <a:gd fmla="*/ 306855 w 3178196" name="connsiteX56"/>
                    <a:gd fmla="*/ 1284173 h 3178196" name="connsiteY56"/>
                    <a:gd fmla="*/ 351046 w 3178196" name="connsiteX57"/>
                    <a:gd fmla="*/ 1157043 h 3178196" name="connsiteY57"/>
                    <a:gd fmla="*/ 122720 w 3178196" name="connsiteX58"/>
                    <a:gd fmla="*/ 950748 h 3178196" name="connsiteY58"/>
                    <a:gd fmla="*/ 303082 w 3178196" name="connsiteX59"/>
                    <a:gd fmla="*/ 638354 h 3178196" name="connsiteY59"/>
                    <a:gd fmla="*/ 611017 w 3178196" name="connsiteX60"/>
                    <a:gd fmla="*/ 737822 h 3178196" name="connsiteY60"/>
                    <a:gd fmla="*/ 678469 w 3178196" name="connsiteX61"/>
                    <a:gd fmla="*/ 665039 h 3178196" name="connsiteY61"/>
                    <a:gd fmla="*/ 739168 w 3178196" name="connsiteX62"/>
                    <a:gd fmla="*/ 615179 h 3178196" name="connsiteY62"/>
                    <a:gd fmla="*/ 638354 w 3178196" name="connsiteX63"/>
                    <a:gd fmla="*/ 303080 h 3178196" name="connsiteY63"/>
                    <a:gd fmla="*/ 950747 w 3178196" name="connsiteX64"/>
                    <a:gd fmla="*/ 122720 h 3178196" name="connsiteY64"/>
                    <a:gd fmla="*/ 1175530 w 3178196" name="connsiteX65"/>
                    <a:gd fmla="*/ 371507 h 3178196" name="connsiteY65"/>
                    <a:gd fmla="*/ 1321409 w 3178196" name="connsiteX66"/>
                    <a:gd fmla="*/ 330732 h 3178196" name="connsiteY66"/>
                    <a:gd fmla="*/ 1338401 w 3178196" name="connsiteX67"/>
                    <a:gd fmla="*/ 328139 h 3178196"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3178196" w="3178196">
                      <a:moveTo>
                        <a:pt x="1589098" y="425696"/>
                      </a:moveTo>
                      <a:cubicBezTo>
                        <a:pt x="946569" y="425696"/>
                        <a:pt x="425696" y="946569"/>
                        <a:pt x="425696" y="1589098"/>
                      </a:cubicBezTo>
                      <a:cubicBezTo>
                        <a:pt x="425696" y="2231627"/>
                        <a:pt x="946569" y="2752500"/>
                        <a:pt x="1589098" y="2752500"/>
                      </a:cubicBezTo>
                      <a:cubicBezTo>
                        <a:pt x="2231627" y="2752500"/>
                        <a:pt x="2752500" y="2231627"/>
                        <a:pt x="2752500" y="1589098"/>
                      </a:cubicBezTo>
                      <a:cubicBezTo>
                        <a:pt x="2752500" y="946569"/>
                        <a:pt x="2231627" y="425696"/>
                        <a:pt x="1589098" y="425696"/>
                      </a:cubicBezTo>
                      <a:close/>
                      <a:moveTo>
                        <a:pt x="1408737" y="0"/>
                      </a:moveTo>
                      <a:lnTo>
                        <a:pt x="1769461" y="0"/>
                      </a:lnTo>
                      <a:lnTo>
                        <a:pt x="1839795" y="328139"/>
                      </a:lnTo>
                      <a:lnTo>
                        <a:pt x="1856789" y="330732"/>
                      </a:lnTo>
                      <a:lnTo>
                        <a:pt x="2000849" y="373520"/>
                      </a:lnTo>
                      <a:lnTo>
                        <a:pt x="2227451" y="122720"/>
                      </a:lnTo>
                      <a:lnTo>
                        <a:pt x="2539846" y="303080"/>
                      </a:lnTo>
                      <a:lnTo>
                        <a:pt x="2439451" y="613872"/>
                      </a:lnTo>
                      <a:lnTo>
                        <a:pt x="2458340" y="627645"/>
                      </a:lnTo>
                      <a:cubicBezTo>
                        <a:pt x="2493487" y="658090"/>
                        <a:pt x="2527017" y="690346"/>
                        <a:pt x="2558787" y="724273"/>
                      </a:cubicBezTo>
                      <a:lnTo>
                        <a:pt x="2569563" y="737054"/>
                      </a:lnTo>
                      <a:lnTo>
                        <a:pt x="2875118" y="638354"/>
                      </a:lnTo>
                      <a:lnTo>
                        <a:pt x="3055480" y="950748"/>
                      </a:lnTo>
                      <a:lnTo>
                        <a:pt x="2827830" y="1156432"/>
                      </a:lnTo>
                      <a:lnTo>
                        <a:pt x="2846251" y="1202137"/>
                      </a:lnTo>
                      <a:lnTo>
                        <a:pt x="2882440" y="1345342"/>
                      </a:lnTo>
                      <a:lnTo>
                        <a:pt x="3178196" y="1408739"/>
                      </a:lnTo>
                      <a:lnTo>
                        <a:pt x="3178196" y="1769460"/>
                      </a:lnTo>
                      <a:lnTo>
                        <a:pt x="2901180" y="1828838"/>
                      </a:lnTo>
                      <a:lnTo>
                        <a:pt x="2890366" y="1899689"/>
                      </a:lnTo>
                      <a:cubicBezTo>
                        <a:pt x="2882626" y="1937518"/>
                        <a:pt x="2873276" y="1974762"/>
                        <a:pt x="2862393" y="2011345"/>
                      </a:cubicBezTo>
                      <a:lnTo>
                        <a:pt x="2851433" y="2043093"/>
                      </a:lnTo>
                      <a:lnTo>
                        <a:pt x="3055480" y="2227452"/>
                      </a:lnTo>
                      <a:lnTo>
                        <a:pt x="2875118" y="2539844"/>
                      </a:lnTo>
                      <a:lnTo>
                        <a:pt x="2624366" y="2458846"/>
                      </a:lnTo>
                      <a:lnTo>
                        <a:pt x="2593452" y="2501242"/>
                      </a:lnTo>
                      <a:cubicBezTo>
                        <a:pt x="2563009" y="2536388"/>
                        <a:pt x="2530753" y="2569918"/>
                        <a:pt x="2496828" y="2601689"/>
                      </a:cubicBezTo>
                      <a:lnTo>
                        <a:pt x="2461217" y="2631705"/>
                      </a:lnTo>
                      <a:lnTo>
                        <a:pt x="2539846" y="2875117"/>
                      </a:lnTo>
                      <a:lnTo>
                        <a:pt x="2227451" y="3055478"/>
                      </a:lnTo>
                      <a:lnTo>
                        <a:pt x="2061632" y="2871954"/>
                      </a:lnTo>
                      <a:lnTo>
                        <a:pt x="2018961" y="2889155"/>
                      </a:lnTo>
                      <a:lnTo>
                        <a:pt x="1820676" y="2939260"/>
                      </a:lnTo>
                      <a:lnTo>
                        <a:pt x="1769461" y="3178196"/>
                      </a:lnTo>
                      <a:lnTo>
                        <a:pt x="1408737" y="3178196"/>
                      </a:lnTo>
                      <a:lnTo>
                        <a:pt x="1357415" y="2938761"/>
                      </a:lnTo>
                      <a:lnTo>
                        <a:pt x="1321409" y="2933267"/>
                      </a:lnTo>
                      <a:lnTo>
                        <a:pt x="1116228" y="2872328"/>
                      </a:lnTo>
                      <a:lnTo>
                        <a:pt x="950747" y="3055478"/>
                      </a:lnTo>
                      <a:lnTo>
                        <a:pt x="638354" y="2875117"/>
                      </a:lnTo>
                      <a:lnTo>
                        <a:pt x="716567" y="2632987"/>
                      </a:lnTo>
                      <a:lnTo>
                        <a:pt x="564155" y="2476891"/>
                      </a:lnTo>
                      <a:lnTo>
                        <a:pt x="552049" y="2459421"/>
                      </a:lnTo>
                      <a:lnTo>
                        <a:pt x="303082" y="2539844"/>
                      </a:lnTo>
                      <a:lnTo>
                        <a:pt x="122720" y="2227452"/>
                      </a:lnTo>
                      <a:lnTo>
                        <a:pt x="326913" y="2042960"/>
                      </a:lnTo>
                      <a:lnTo>
                        <a:pt x="306855" y="1979828"/>
                      </a:lnTo>
                      <a:lnTo>
                        <a:pt x="276470" y="1828721"/>
                      </a:lnTo>
                      <a:lnTo>
                        <a:pt x="0" y="1769460"/>
                      </a:lnTo>
                      <a:lnTo>
                        <a:pt x="0" y="1408739"/>
                      </a:lnTo>
                      <a:lnTo>
                        <a:pt x="293010" y="1345931"/>
                      </a:lnTo>
                      <a:lnTo>
                        <a:pt x="306855" y="1284173"/>
                      </a:lnTo>
                      <a:lnTo>
                        <a:pt x="351046" y="1157043"/>
                      </a:lnTo>
                      <a:lnTo>
                        <a:pt x="122720" y="950748"/>
                      </a:lnTo>
                      <a:lnTo>
                        <a:pt x="303082" y="638354"/>
                      </a:lnTo>
                      <a:lnTo>
                        <a:pt x="611017" y="737822"/>
                      </a:lnTo>
                      <a:lnTo>
                        <a:pt x="678469" y="665039"/>
                      </a:lnTo>
                      <a:lnTo>
                        <a:pt x="739168" y="615179"/>
                      </a:lnTo>
                      <a:lnTo>
                        <a:pt x="638354" y="303080"/>
                      </a:lnTo>
                      <a:lnTo>
                        <a:pt x="950747" y="122720"/>
                      </a:lnTo>
                      <a:lnTo>
                        <a:pt x="1175530" y="371507"/>
                      </a:lnTo>
                      <a:lnTo>
                        <a:pt x="1321409" y="330732"/>
                      </a:lnTo>
                      <a:lnTo>
                        <a:pt x="1338401" y="328139"/>
                      </a:lnTo>
                      <a:close/>
                    </a:path>
                  </a:pathLst>
                </a:cu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600">
                    <a:solidFill>
                      <a:prstClr val="white"/>
                    </a:solidFill>
                    <a:cs typeface="+mn-ea"/>
                  </a:endParaRPr>
                </a:p>
              </p:txBody>
            </p:sp>
            <p:sp>
              <p:nvSpPr>
                <p:cNvPr id="61" name="椭圆 60"/>
                <p:cNvSpPr/>
                <p:nvPr/>
              </p:nvSpPr>
              <p:spPr>
                <a:xfrm>
                  <a:off x="5666551" y="1791154"/>
                  <a:ext cx="1217673" cy="1217673"/>
                </a:xfrm>
                <a:prstGeom prst="ellipse">
                  <a:avLst/>
                </a:prstGeom>
                <a:grpFill/>
                <a:ln w="38100">
                  <a:gradFill flip="none" rotWithShape="1">
                    <a:gsLst>
                      <a:gs pos="0">
                        <a:schemeClr val="bg1">
                          <a:lumMod val="85000"/>
                        </a:schemeClr>
                      </a:gs>
                      <a:gs pos="100000">
                        <a:schemeClr val="bg1"/>
                      </a:gs>
                    </a:gsLst>
                    <a:lin ang="27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cs typeface="+mn-ea"/>
                  </a:endParaRPr>
                </a:p>
              </p:txBody>
            </p:sp>
            <p:sp>
              <p:nvSpPr>
                <p:cNvPr id="62" name="椭圆 61"/>
                <p:cNvSpPr/>
                <p:nvPr/>
              </p:nvSpPr>
              <p:spPr>
                <a:xfrm>
                  <a:off x="5720139" y="1844742"/>
                  <a:ext cx="1110496" cy="1110496"/>
                </a:xfrm>
                <a:prstGeom prst="ellipse">
                  <a:avLst/>
                </a:prstGeom>
                <a:grp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cs typeface="+mn-ea"/>
                  </a:endParaRPr>
                </a:p>
              </p:txBody>
            </p:sp>
          </p:grpSp>
          <p:sp>
            <p:nvSpPr>
              <p:cNvPr id="59" name="椭圆 58"/>
              <p:cNvSpPr/>
              <p:nvPr/>
            </p:nvSpPr>
            <p:spPr>
              <a:xfrm>
                <a:off x="1734883" y="686914"/>
                <a:ext cx="935155" cy="9351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600">
                  <a:solidFill>
                    <a:prstClr val="white"/>
                  </a:solidFill>
                  <a:cs typeface="+mn-ea"/>
                </a:endParaRPr>
              </a:p>
            </p:txBody>
          </p:sp>
        </p:grpSp>
        <p:sp>
          <p:nvSpPr>
            <p:cNvPr id="57" name="TextBox 26"/>
            <p:cNvSpPr txBox="1"/>
            <p:nvPr/>
          </p:nvSpPr>
          <p:spPr bwMode="auto">
            <a:xfrm>
              <a:off x="1520245" y="1804838"/>
              <a:ext cx="748030" cy="701040"/>
            </a:xfrm>
            <a:prstGeom prst="rect">
              <a:avLst/>
            </a:prstGeom>
            <a:noFill/>
          </p:spPr>
          <p:txBody>
            <a:bodyPr wrap="none">
              <a:spAutoFit/>
            </a:bodyPr>
            <a:lstStyle/>
            <a:p>
              <a:pPr>
                <a:defRPr/>
              </a:pPr>
              <a:r>
                <a:rPr altLang="zh-CN" b="1" kern="0" lang="en-US" sz="4000">
                  <a:solidFill>
                    <a:schemeClr val="accent1"/>
                  </a:solidFill>
                  <a:latin typeface="+mn-ea"/>
                  <a:cs typeface="+mn-ea"/>
                </a:rPr>
                <a:t>02</a:t>
              </a:r>
            </a:p>
          </p:txBody>
        </p:sp>
      </p:grpSp>
      <p:cxnSp>
        <p:nvCxnSpPr>
          <p:cNvPr id="64" name="直接连接符 63"/>
          <p:cNvCxnSpPr/>
          <p:nvPr/>
        </p:nvCxnSpPr>
        <p:spPr>
          <a:xfrm>
            <a:off x="3287543" y="2591041"/>
            <a:ext cx="3236046" cy="0"/>
          </a:xfrm>
          <a:prstGeom prst="line">
            <a:avLst/>
          </a:prstGeom>
          <a:ln w="19050">
            <a:solidFill>
              <a:schemeClr val="accent1"/>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65" name="矩形 64"/>
          <p:cNvSpPr/>
          <p:nvPr/>
        </p:nvSpPr>
        <p:spPr>
          <a:xfrm>
            <a:off x="3288101" y="1955589"/>
            <a:ext cx="3737610" cy="685800"/>
          </a:xfrm>
          <a:prstGeom prst="rect">
            <a:avLst/>
          </a:prstGeom>
        </p:spPr>
        <p:txBody>
          <a:bodyPr bIns="34290" lIns="68580" rIns="68580" tIns="34290" wrap="none">
            <a:spAutoFit/>
          </a:bodyPr>
          <a:lstStyle/>
          <a:p>
            <a:r>
              <a:rPr altLang="en-US" b="1" lang="zh-CN" sz="4050">
                <a:solidFill>
                  <a:schemeClr val="accent1"/>
                </a:solidFill>
                <a:latin typeface="+mn-ea"/>
                <a:cs typeface="+mn-ea"/>
              </a:rPr>
              <a:t>如何管理客户？</a:t>
            </a:r>
          </a:p>
        </p:txBody>
      </p:sp>
      <p:sp>
        <p:nvSpPr>
          <p:cNvPr id="66" name="矩形 65"/>
          <p:cNvSpPr/>
          <p:nvPr/>
        </p:nvSpPr>
        <p:spPr>
          <a:xfrm>
            <a:off x="3323243" y="2666971"/>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
        <p:nvSpPr>
          <p:cNvPr id="68" name="矩形 67"/>
          <p:cNvSpPr/>
          <p:nvPr/>
        </p:nvSpPr>
        <p:spPr>
          <a:xfrm>
            <a:off x="5129939" y="2635399"/>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
        <p:nvSpPr>
          <p:cNvPr id="70" name="矩形 69"/>
          <p:cNvSpPr/>
          <p:nvPr/>
        </p:nvSpPr>
        <p:spPr>
          <a:xfrm>
            <a:off x="3323243" y="2904351"/>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
        <p:nvSpPr>
          <p:cNvPr id="72" name="矩形 71"/>
          <p:cNvSpPr/>
          <p:nvPr/>
        </p:nvSpPr>
        <p:spPr>
          <a:xfrm>
            <a:off x="5129939" y="2872777"/>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Tree>
    <p:extLst>
      <p:ext uri="{BB962C8B-B14F-4D97-AF65-F5344CB8AC3E}">
        <p14:creationId val="1567028826"/>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0000" fill="hold" id="5" nodeType="withEffect" presetClass="entr" presetID="2" presetSubtype="1">
                                  <p:stCondLst>
                                    <p:cond delay="0"/>
                                  </p:stCondLst>
                                  <p:childTnLst>
                                    <p:set>
                                      <p:cBhvr>
                                        <p:cTn dur="1" fill="hold" id="6">
                                          <p:stCondLst>
                                            <p:cond delay="0"/>
                                          </p:stCondLst>
                                        </p:cTn>
                                        <p:tgtEl>
                                          <p:spTgt spid="69"/>
                                        </p:tgtEl>
                                        <p:attrNameLst>
                                          <p:attrName>style.visibility</p:attrName>
                                        </p:attrNameLst>
                                      </p:cBhvr>
                                      <p:to>
                                        <p:strVal val="visible"/>
                                      </p:to>
                                    </p:set>
                                    <p:anim calcmode="lin" valueType="num">
                                      <p:cBhvr additive="base">
                                        <p:cTn dur="1000" fill="hold" id="7"/>
                                        <p:tgtEl>
                                          <p:spTgt spid="69"/>
                                        </p:tgtEl>
                                        <p:attrNameLst>
                                          <p:attrName>ppt_x</p:attrName>
                                        </p:attrNameLst>
                                      </p:cBhvr>
                                      <p:tavLst>
                                        <p:tav tm="0">
                                          <p:val>
                                            <p:strVal val="#ppt_x"/>
                                          </p:val>
                                        </p:tav>
                                        <p:tav tm="100000">
                                          <p:val>
                                            <p:strVal val="#ppt_x"/>
                                          </p:val>
                                        </p:tav>
                                      </p:tavLst>
                                    </p:anim>
                                    <p:anim calcmode="lin" valueType="num">
                                      <p:cBhvr additive="base">
                                        <p:cTn dur="1000" fill="hold" id="8"/>
                                        <p:tgtEl>
                                          <p:spTgt spid="69"/>
                                        </p:tgtEl>
                                        <p:attrNameLst>
                                          <p:attrName>ppt_y</p:attrName>
                                        </p:attrNameLst>
                                      </p:cBhvr>
                                      <p:tavLst>
                                        <p:tav tm="0">
                                          <p:val>
                                            <p:strVal val="0-#ppt_h/2"/>
                                          </p:val>
                                        </p:tav>
                                        <p:tav tm="100000">
                                          <p:val>
                                            <p:strVal val="#ppt_y"/>
                                          </p:val>
                                        </p:tav>
                                      </p:tavLst>
                                    </p:anim>
                                  </p:childTnLst>
                                </p:cTn>
                              </p:par>
                              <p:par>
                                <p:cTn decel="30000" fill="hold" id="9" nodeType="withEffect" presetClass="entr" presetID="2" presetSubtype="1">
                                  <p:stCondLst>
                                    <p:cond delay="0"/>
                                  </p:stCondLst>
                                  <p:childTnLst>
                                    <p:set>
                                      <p:cBhvr>
                                        <p:cTn dur="1" fill="hold" id="10">
                                          <p:stCondLst>
                                            <p:cond delay="0"/>
                                          </p:stCondLst>
                                        </p:cTn>
                                        <p:tgtEl>
                                          <p:spTgt spid="71"/>
                                        </p:tgtEl>
                                        <p:attrNameLst>
                                          <p:attrName>style.visibility</p:attrName>
                                        </p:attrNameLst>
                                      </p:cBhvr>
                                      <p:to>
                                        <p:strVal val="visible"/>
                                      </p:to>
                                    </p:set>
                                    <p:anim calcmode="lin" valueType="num">
                                      <p:cBhvr additive="base">
                                        <p:cTn dur="1000" fill="hold" id="11"/>
                                        <p:tgtEl>
                                          <p:spTgt spid="71"/>
                                        </p:tgtEl>
                                        <p:attrNameLst>
                                          <p:attrName>ppt_x</p:attrName>
                                        </p:attrNameLst>
                                      </p:cBhvr>
                                      <p:tavLst>
                                        <p:tav tm="0">
                                          <p:val>
                                            <p:strVal val="#ppt_x"/>
                                          </p:val>
                                        </p:tav>
                                        <p:tav tm="100000">
                                          <p:val>
                                            <p:strVal val="#ppt_x"/>
                                          </p:val>
                                        </p:tav>
                                      </p:tavLst>
                                    </p:anim>
                                    <p:anim calcmode="lin" valueType="num">
                                      <p:cBhvr additive="base">
                                        <p:cTn dur="1000" fill="hold" id="12"/>
                                        <p:tgtEl>
                                          <p:spTgt spid="71"/>
                                        </p:tgtEl>
                                        <p:attrNameLst>
                                          <p:attrName>ppt_y</p:attrName>
                                        </p:attrNameLst>
                                      </p:cBhvr>
                                      <p:tavLst>
                                        <p:tav tm="0">
                                          <p:val>
                                            <p:strVal val="0-#ppt_h/2"/>
                                          </p:val>
                                        </p:tav>
                                        <p:tav tm="100000">
                                          <p:val>
                                            <p:strVal val="#ppt_y"/>
                                          </p:val>
                                        </p:tav>
                                      </p:tavLst>
                                    </p:anim>
                                  </p:childTnLst>
                                </p:cTn>
                              </p:par>
                              <p:par>
                                <p:cTn decel="30000" fill="hold" grpId="0" id="13" nodeType="withEffect" presetClass="entr" presetID="2" presetSubtype="1">
                                  <p:stCondLst>
                                    <p:cond delay="0"/>
                                  </p:stCondLst>
                                  <p:childTnLst>
                                    <p:set>
                                      <p:cBhvr>
                                        <p:cTn dur="1" fill="hold" id="14">
                                          <p:stCondLst>
                                            <p:cond delay="0"/>
                                          </p:stCondLst>
                                        </p:cTn>
                                        <p:tgtEl>
                                          <p:spTgt spid="55"/>
                                        </p:tgtEl>
                                        <p:attrNameLst>
                                          <p:attrName>style.visibility</p:attrName>
                                        </p:attrNameLst>
                                      </p:cBhvr>
                                      <p:to>
                                        <p:strVal val="visible"/>
                                      </p:to>
                                    </p:set>
                                    <p:anim calcmode="lin" valueType="num">
                                      <p:cBhvr additive="base">
                                        <p:cTn dur="1000" fill="hold" id="15"/>
                                        <p:tgtEl>
                                          <p:spTgt spid="55"/>
                                        </p:tgtEl>
                                        <p:attrNameLst>
                                          <p:attrName>ppt_x</p:attrName>
                                        </p:attrNameLst>
                                      </p:cBhvr>
                                      <p:tavLst>
                                        <p:tav tm="0">
                                          <p:val>
                                            <p:strVal val="#ppt_x"/>
                                          </p:val>
                                        </p:tav>
                                        <p:tav tm="100000">
                                          <p:val>
                                            <p:strVal val="#ppt_x"/>
                                          </p:val>
                                        </p:tav>
                                      </p:tavLst>
                                    </p:anim>
                                    <p:anim calcmode="lin" valueType="num">
                                      <p:cBhvr additive="base">
                                        <p:cTn dur="1000" fill="hold" id="16"/>
                                        <p:tgtEl>
                                          <p:spTgt spid="55"/>
                                        </p:tgtEl>
                                        <p:attrNameLst>
                                          <p:attrName>ppt_y</p:attrName>
                                        </p:attrNameLst>
                                      </p:cBhvr>
                                      <p:tavLst>
                                        <p:tav tm="0">
                                          <p:val>
                                            <p:strVal val="0-#ppt_h/2"/>
                                          </p:val>
                                        </p:tav>
                                        <p:tav tm="100000">
                                          <p:val>
                                            <p:strVal val="#ppt_y"/>
                                          </p:val>
                                        </p:tav>
                                      </p:tavLst>
                                    </p:anim>
                                  </p:childTnLst>
                                </p:cTn>
                              </p:par>
                              <p:par>
                                <p:cTn decel="30000" fill="hold" grpId="0" id="17" nodeType="withEffect" presetClass="entr" presetID="2" presetSubtype="1">
                                  <p:stCondLst>
                                    <p:cond delay="0"/>
                                  </p:stCondLst>
                                  <p:childTnLst>
                                    <p:set>
                                      <p:cBhvr>
                                        <p:cTn dur="1" fill="hold" id="18">
                                          <p:stCondLst>
                                            <p:cond delay="0"/>
                                          </p:stCondLst>
                                        </p:cTn>
                                        <p:tgtEl>
                                          <p:spTgt spid="54"/>
                                        </p:tgtEl>
                                        <p:attrNameLst>
                                          <p:attrName>style.visibility</p:attrName>
                                        </p:attrNameLst>
                                      </p:cBhvr>
                                      <p:to>
                                        <p:strVal val="visible"/>
                                      </p:to>
                                    </p:set>
                                    <p:anim calcmode="lin" valueType="num">
                                      <p:cBhvr additive="base">
                                        <p:cTn dur="1000" fill="hold" id="19"/>
                                        <p:tgtEl>
                                          <p:spTgt spid="54"/>
                                        </p:tgtEl>
                                        <p:attrNameLst>
                                          <p:attrName>ppt_x</p:attrName>
                                        </p:attrNameLst>
                                      </p:cBhvr>
                                      <p:tavLst>
                                        <p:tav tm="0">
                                          <p:val>
                                            <p:strVal val="#ppt_x"/>
                                          </p:val>
                                        </p:tav>
                                        <p:tav tm="100000">
                                          <p:val>
                                            <p:strVal val="#ppt_x"/>
                                          </p:val>
                                        </p:tav>
                                      </p:tavLst>
                                    </p:anim>
                                    <p:anim calcmode="lin" valueType="num">
                                      <p:cBhvr additive="base">
                                        <p:cTn dur="1000" fill="hold" id="20"/>
                                        <p:tgtEl>
                                          <p:spTgt spid="54"/>
                                        </p:tgtEl>
                                        <p:attrNameLst>
                                          <p:attrName>ppt_y</p:attrName>
                                        </p:attrNameLst>
                                      </p:cBhvr>
                                      <p:tavLst>
                                        <p:tav tm="0">
                                          <p:val>
                                            <p:strVal val="0-#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52"/>
                                        </p:tgtEl>
                                        <p:attrNameLst>
                                          <p:attrName>style.visibility</p:attrName>
                                        </p:attrNameLst>
                                      </p:cBhvr>
                                      <p:to>
                                        <p:strVal val="visible"/>
                                      </p:to>
                                    </p:set>
                                    <p:anim calcmode="lin" valueType="num">
                                      <p:cBhvr additive="base">
                                        <p:cTn dur="500" fill="hold" id="23"/>
                                        <p:tgtEl>
                                          <p:spTgt spid="52"/>
                                        </p:tgtEl>
                                        <p:attrNameLst>
                                          <p:attrName>ppt_x</p:attrName>
                                        </p:attrNameLst>
                                      </p:cBhvr>
                                      <p:tavLst>
                                        <p:tav tm="0">
                                          <p:val>
                                            <p:strVal val="#ppt_x"/>
                                          </p:val>
                                        </p:tav>
                                        <p:tav tm="100000">
                                          <p:val>
                                            <p:strVal val="#ppt_x"/>
                                          </p:val>
                                        </p:tav>
                                      </p:tavLst>
                                    </p:anim>
                                    <p:anim calcmode="lin" valueType="num">
                                      <p:cBhvr additive="base">
                                        <p:cTn dur="500" fill="hold" id="24"/>
                                        <p:tgtEl>
                                          <p:spTgt spid="52"/>
                                        </p:tgtEl>
                                        <p:attrNameLst>
                                          <p:attrName>ppt_y</p:attrName>
                                        </p:attrNameLst>
                                      </p:cBhvr>
                                      <p:tavLst>
                                        <p:tav tm="0">
                                          <p:val>
                                            <p:strVal val="1+#ppt_h/2"/>
                                          </p:val>
                                        </p:tav>
                                        <p:tav tm="100000">
                                          <p:val>
                                            <p:strVal val="#ppt_y"/>
                                          </p:val>
                                        </p:tav>
                                      </p:tavLst>
                                    </p:anim>
                                  </p:childTnLst>
                                </p:cTn>
                              </p:par>
                              <p:par>
                                <p:cTn fill="hold" id="25" nodeType="withEffect" presetClass="entr" presetID="53" presetSubtype="0">
                                  <p:stCondLst>
                                    <p:cond delay="0"/>
                                  </p:stCondLst>
                                  <p:childTnLst>
                                    <p:set>
                                      <p:cBhvr>
                                        <p:cTn dur="1" fill="hold" id="26">
                                          <p:stCondLst>
                                            <p:cond delay="0"/>
                                          </p:stCondLst>
                                        </p:cTn>
                                        <p:tgtEl>
                                          <p:spTgt spid="53"/>
                                        </p:tgtEl>
                                        <p:attrNameLst>
                                          <p:attrName>style.visibility</p:attrName>
                                        </p:attrNameLst>
                                      </p:cBhvr>
                                      <p:to>
                                        <p:strVal val="visible"/>
                                      </p:to>
                                    </p:set>
                                    <p:anim calcmode="lin" valueType="num">
                                      <p:cBhvr>
                                        <p:cTn dur="500" fill="hold" id="27"/>
                                        <p:tgtEl>
                                          <p:spTgt spid="53"/>
                                        </p:tgtEl>
                                        <p:attrNameLst>
                                          <p:attrName>ppt_w</p:attrName>
                                        </p:attrNameLst>
                                      </p:cBhvr>
                                      <p:tavLst>
                                        <p:tav tm="0">
                                          <p:val>
                                            <p:fltVal val="0"/>
                                          </p:val>
                                        </p:tav>
                                        <p:tav tm="100000">
                                          <p:val>
                                            <p:strVal val="#ppt_w"/>
                                          </p:val>
                                        </p:tav>
                                      </p:tavLst>
                                    </p:anim>
                                    <p:anim calcmode="lin" valueType="num">
                                      <p:cBhvr>
                                        <p:cTn dur="500" fill="hold" id="28"/>
                                        <p:tgtEl>
                                          <p:spTgt spid="53"/>
                                        </p:tgtEl>
                                        <p:attrNameLst>
                                          <p:attrName>ppt_h</p:attrName>
                                        </p:attrNameLst>
                                      </p:cBhvr>
                                      <p:tavLst>
                                        <p:tav tm="0">
                                          <p:val>
                                            <p:fltVal val="0"/>
                                          </p:val>
                                        </p:tav>
                                        <p:tav tm="100000">
                                          <p:val>
                                            <p:strVal val="#ppt_h"/>
                                          </p:val>
                                        </p:tav>
                                      </p:tavLst>
                                    </p:anim>
                                    <p:animEffect filter="fade" transition="in">
                                      <p:cBhvr>
                                        <p:cTn dur="500" id="29"/>
                                        <p:tgtEl>
                                          <p:spTgt spid="53"/>
                                        </p:tgtEl>
                                      </p:cBhvr>
                                    </p:animEffect>
                                  </p:childTnLst>
                                </p:cTn>
                              </p:par>
                            </p:childTnLst>
                          </p:cTn>
                        </p:par>
                        <p:par>
                          <p:cTn fill="hold" id="30" nodeType="afterGroup">
                            <p:stCondLst>
                              <p:cond delay="1000"/>
                            </p:stCondLst>
                            <p:childTnLst>
                              <p:par>
                                <p:cTn fill="hold" id="31" nodeType="afterEffect" presetClass="entr" presetID="22" presetSubtype="8">
                                  <p:stCondLst>
                                    <p:cond delay="0"/>
                                  </p:stCondLst>
                                  <p:childTnLst>
                                    <p:set>
                                      <p:cBhvr>
                                        <p:cTn dur="1" fill="hold" id="32">
                                          <p:stCondLst>
                                            <p:cond delay="0"/>
                                          </p:stCondLst>
                                        </p:cTn>
                                        <p:tgtEl>
                                          <p:spTgt spid="64"/>
                                        </p:tgtEl>
                                        <p:attrNameLst>
                                          <p:attrName>style.visibility</p:attrName>
                                        </p:attrNameLst>
                                      </p:cBhvr>
                                      <p:to>
                                        <p:strVal val="visible"/>
                                      </p:to>
                                    </p:set>
                                    <p:animEffect filter="wipe(left)" transition="in">
                                      <p:cBhvr>
                                        <p:cTn dur="500" id="33"/>
                                        <p:tgtEl>
                                          <p:spTgt spid="64"/>
                                        </p:tgtEl>
                                      </p:cBhvr>
                                    </p:animEffect>
                                  </p:childTnLst>
                                </p:cTn>
                              </p:par>
                            </p:childTnLst>
                          </p:cTn>
                        </p:par>
                        <p:par>
                          <p:cTn fill="hold" id="34" nodeType="afterGroup">
                            <p:stCondLst>
                              <p:cond delay="1500"/>
                            </p:stCondLst>
                            <p:childTnLst>
                              <p:par>
                                <p:cTn decel="100000" fill="hold" grpId="0" id="35" nodeType="afterEffect" presetClass="entr" presetID="2" presetSubtype="2">
                                  <p:stCondLst>
                                    <p:cond delay="0"/>
                                  </p:stCondLst>
                                  <p:iterate type="lt">
                                    <p:tmPct val="10000"/>
                                  </p:iterate>
                                  <p:childTnLst>
                                    <p:set>
                                      <p:cBhvr>
                                        <p:cTn dur="1" fill="hold" id="36">
                                          <p:stCondLst>
                                            <p:cond delay="0"/>
                                          </p:stCondLst>
                                        </p:cTn>
                                        <p:tgtEl>
                                          <p:spTgt spid="65"/>
                                        </p:tgtEl>
                                        <p:attrNameLst>
                                          <p:attrName>style.visibility</p:attrName>
                                        </p:attrNameLst>
                                      </p:cBhvr>
                                      <p:to>
                                        <p:strVal val="visible"/>
                                      </p:to>
                                    </p:set>
                                    <p:anim calcmode="lin" valueType="num">
                                      <p:cBhvr additive="base">
                                        <p:cTn dur="500" fill="hold" id="37"/>
                                        <p:tgtEl>
                                          <p:spTgt spid="65"/>
                                        </p:tgtEl>
                                        <p:attrNameLst>
                                          <p:attrName>ppt_x</p:attrName>
                                        </p:attrNameLst>
                                      </p:cBhvr>
                                      <p:tavLst>
                                        <p:tav tm="0">
                                          <p:val>
                                            <p:strVal val="1+#ppt_w/2"/>
                                          </p:val>
                                        </p:tav>
                                        <p:tav tm="100000">
                                          <p:val>
                                            <p:strVal val="#ppt_x"/>
                                          </p:val>
                                        </p:tav>
                                      </p:tavLst>
                                    </p:anim>
                                    <p:anim calcmode="lin" valueType="num">
                                      <p:cBhvr additive="base">
                                        <p:cTn dur="500" fill="hold" id="38"/>
                                        <p:tgtEl>
                                          <p:spTgt spid="65"/>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2000"/>
                            </p:stCondLst>
                            <p:childTnLst>
                              <p:par>
                                <p:cTn decel="100000" fill="hold" grpId="0" id="40" nodeType="afterEffect" presetClass="entr" presetID="50" presetSubtype="0">
                                  <p:stCondLst>
                                    <p:cond delay="0"/>
                                  </p:stCondLst>
                                  <p:childTnLst>
                                    <p:set>
                                      <p:cBhvr>
                                        <p:cTn dur="1" fill="hold" id="41">
                                          <p:stCondLst>
                                            <p:cond delay="0"/>
                                          </p:stCondLst>
                                        </p:cTn>
                                        <p:tgtEl>
                                          <p:spTgt spid="66"/>
                                        </p:tgtEl>
                                        <p:attrNameLst>
                                          <p:attrName>style.visibility</p:attrName>
                                        </p:attrNameLst>
                                      </p:cBhvr>
                                      <p:to>
                                        <p:strVal val="visible"/>
                                      </p:to>
                                    </p:set>
                                    <p:anim calcmode="lin" valueType="num">
                                      <p:cBhvr>
                                        <p:cTn dur="1000" fill="hold" id="42"/>
                                        <p:tgtEl>
                                          <p:spTgt spid="66"/>
                                        </p:tgtEl>
                                        <p:attrNameLst>
                                          <p:attrName>ppt_w</p:attrName>
                                        </p:attrNameLst>
                                      </p:cBhvr>
                                      <p:tavLst>
                                        <p:tav tm="0">
                                          <p:val>
                                            <p:strVal val="#ppt_w+.3"/>
                                          </p:val>
                                        </p:tav>
                                        <p:tav tm="100000">
                                          <p:val>
                                            <p:strVal val="#ppt_w"/>
                                          </p:val>
                                        </p:tav>
                                      </p:tavLst>
                                    </p:anim>
                                    <p:anim calcmode="lin" valueType="num">
                                      <p:cBhvr>
                                        <p:cTn dur="1000" fill="hold" id="43"/>
                                        <p:tgtEl>
                                          <p:spTgt spid="66"/>
                                        </p:tgtEl>
                                        <p:attrNameLst>
                                          <p:attrName>ppt_h</p:attrName>
                                        </p:attrNameLst>
                                      </p:cBhvr>
                                      <p:tavLst>
                                        <p:tav tm="0">
                                          <p:val>
                                            <p:strVal val="#ppt_h"/>
                                          </p:val>
                                        </p:tav>
                                        <p:tav tm="100000">
                                          <p:val>
                                            <p:strVal val="#ppt_h"/>
                                          </p:val>
                                        </p:tav>
                                      </p:tavLst>
                                    </p:anim>
                                    <p:animEffect filter="fade" transition="in">
                                      <p:cBhvr>
                                        <p:cTn dur="1000" id="44"/>
                                        <p:tgtEl>
                                          <p:spTgt spid="66"/>
                                        </p:tgtEl>
                                      </p:cBhvr>
                                    </p:animEffect>
                                  </p:childTnLst>
                                </p:cTn>
                              </p:par>
                              <p:par>
                                <p:cTn decel="100000" fill="hold" grpId="0" id="45" nodeType="withEffect" presetClass="entr" presetID="50" presetSubtype="0">
                                  <p:stCondLst>
                                    <p:cond delay="450"/>
                                  </p:stCondLst>
                                  <p:childTnLst>
                                    <p:set>
                                      <p:cBhvr>
                                        <p:cTn dur="1" fill="hold" id="46">
                                          <p:stCondLst>
                                            <p:cond delay="0"/>
                                          </p:stCondLst>
                                        </p:cTn>
                                        <p:tgtEl>
                                          <p:spTgt spid="68"/>
                                        </p:tgtEl>
                                        <p:attrNameLst>
                                          <p:attrName>style.visibility</p:attrName>
                                        </p:attrNameLst>
                                      </p:cBhvr>
                                      <p:to>
                                        <p:strVal val="visible"/>
                                      </p:to>
                                    </p:set>
                                    <p:anim calcmode="lin" valueType="num">
                                      <p:cBhvr>
                                        <p:cTn dur="1000" fill="hold" id="47"/>
                                        <p:tgtEl>
                                          <p:spTgt spid="68"/>
                                        </p:tgtEl>
                                        <p:attrNameLst>
                                          <p:attrName>ppt_w</p:attrName>
                                        </p:attrNameLst>
                                      </p:cBhvr>
                                      <p:tavLst>
                                        <p:tav tm="0">
                                          <p:val>
                                            <p:strVal val="#ppt_w+.3"/>
                                          </p:val>
                                        </p:tav>
                                        <p:tav tm="100000">
                                          <p:val>
                                            <p:strVal val="#ppt_w"/>
                                          </p:val>
                                        </p:tav>
                                      </p:tavLst>
                                    </p:anim>
                                    <p:anim calcmode="lin" valueType="num">
                                      <p:cBhvr>
                                        <p:cTn dur="1000" fill="hold" id="48"/>
                                        <p:tgtEl>
                                          <p:spTgt spid="68"/>
                                        </p:tgtEl>
                                        <p:attrNameLst>
                                          <p:attrName>ppt_h</p:attrName>
                                        </p:attrNameLst>
                                      </p:cBhvr>
                                      <p:tavLst>
                                        <p:tav tm="0">
                                          <p:val>
                                            <p:strVal val="#ppt_h"/>
                                          </p:val>
                                        </p:tav>
                                        <p:tav tm="100000">
                                          <p:val>
                                            <p:strVal val="#ppt_h"/>
                                          </p:val>
                                        </p:tav>
                                      </p:tavLst>
                                    </p:anim>
                                    <p:animEffect filter="fade" transition="in">
                                      <p:cBhvr>
                                        <p:cTn dur="1000" id="49"/>
                                        <p:tgtEl>
                                          <p:spTgt spid="68"/>
                                        </p:tgtEl>
                                      </p:cBhvr>
                                    </p:animEffect>
                                  </p:childTnLst>
                                </p:cTn>
                              </p:par>
                              <p:par>
                                <p:cTn decel="100000" fill="hold" grpId="0" id="50" nodeType="withEffect" presetClass="entr" presetID="50" presetSubtype="0">
                                  <p:stCondLst>
                                    <p:cond delay="850"/>
                                  </p:stCondLst>
                                  <p:childTnLst>
                                    <p:set>
                                      <p:cBhvr>
                                        <p:cTn dur="1" fill="hold" id="51">
                                          <p:stCondLst>
                                            <p:cond delay="0"/>
                                          </p:stCondLst>
                                        </p:cTn>
                                        <p:tgtEl>
                                          <p:spTgt spid="70"/>
                                        </p:tgtEl>
                                        <p:attrNameLst>
                                          <p:attrName>style.visibility</p:attrName>
                                        </p:attrNameLst>
                                      </p:cBhvr>
                                      <p:to>
                                        <p:strVal val="visible"/>
                                      </p:to>
                                    </p:set>
                                    <p:anim calcmode="lin" valueType="num">
                                      <p:cBhvr>
                                        <p:cTn dur="1000" fill="hold" id="52"/>
                                        <p:tgtEl>
                                          <p:spTgt spid="70"/>
                                        </p:tgtEl>
                                        <p:attrNameLst>
                                          <p:attrName>ppt_w</p:attrName>
                                        </p:attrNameLst>
                                      </p:cBhvr>
                                      <p:tavLst>
                                        <p:tav tm="0">
                                          <p:val>
                                            <p:strVal val="#ppt_w+.3"/>
                                          </p:val>
                                        </p:tav>
                                        <p:tav tm="100000">
                                          <p:val>
                                            <p:strVal val="#ppt_w"/>
                                          </p:val>
                                        </p:tav>
                                      </p:tavLst>
                                    </p:anim>
                                    <p:anim calcmode="lin" valueType="num">
                                      <p:cBhvr>
                                        <p:cTn dur="1000" fill="hold" id="53"/>
                                        <p:tgtEl>
                                          <p:spTgt spid="70"/>
                                        </p:tgtEl>
                                        <p:attrNameLst>
                                          <p:attrName>ppt_h</p:attrName>
                                        </p:attrNameLst>
                                      </p:cBhvr>
                                      <p:tavLst>
                                        <p:tav tm="0">
                                          <p:val>
                                            <p:strVal val="#ppt_h"/>
                                          </p:val>
                                        </p:tav>
                                        <p:tav tm="100000">
                                          <p:val>
                                            <p:strVal val="#ppt_h"/>
                                          </p:val>
                                        </p:tav>
                                      </p:tavLst>
                                    </p:anim>
                                    <p:animEffect filter="fade" transition="in">
                                      <p:cBhvr>
                                        <p:cTn dur="1000" id="54"/>
                                        <p:tgtEl>
                                          <p:spTgt spid="70"/>
                                        </p:tgtEl>
                                      </p:cBhvr>
                                    </p:animEffect>
                                  </p:childTnLst>
                                </p:cTn>
                              </p:par>
                              <p:par>
                                <p:cTn decel="100000" fill="hold" grpId="0" id="55" nodeType="withEffect" presetClass="entr" presetID="50" presetSubtype="0">
                                  <p:stCondLst>
                                    <p:cond delay="1250"/>
                                  </p:stCondLst>
                                  <p:childTnLst>
                                    <p:set>
                                      <p:cBhvr>
                                        <p:cTn dur="1" fill="hold" id="56">
                                          <p:stCondLst>
                                            <p:cond delay="0"/>
                                          </p:stCondLst>
                                        </p:cTn>
                                        <p:tgtEl>
                                          <p:spTgt spid="72"/>
                                        </p:tgtEl>
                                        <p:attrNameLst>
                                          <p:attrName>style.visibility</p:attrName>
                                        </p:attrNameLst>
                                      </p:cBhvr>
                                      <p:to>
                                        <p:strVal val="visible"/>
                                      </p:to>
                                    </p:set>
                                    <p:anim calcmode="lin" valueType="num">
                                      <p:cBhvr>
                                        <p:cTn dur="1000" fill="hold" id="57"/>
                                        <p:tgtEl>
                                          <p:spTgt spid="72"/>
                                        </p:tgtEl>
                                        <p:attrNameLst>
                                          <p:attrName>ppt_w</p:attrName>
                                        </p:attrNameLst>
                                      </p:cBhvr>
                                      <p:tavLst>
                                        <p:tav tm="0">
                                          <p:val>
                                            <p:strVal val="#ppt_w+.3"/>
                                          </p:val>
                                        </p:tav>
                                        <p:tav tm="100000">
                                          <p:val>
                                            <p:strVal val="#ppt_w"/>
                                          </p:val>
                                        </p:tav>
                                      </p:tavLst>
                                    </p:anim>
                                    <p:anim calcmode="lin" valueType="num">
                                      <p:cBhvr>
                                        <p:cTn dur="1000" fill="hold" id="58"/>
                                        <p:tgtEl>
                                          <p:spTgt spid="72"/>
                                        </p:tgtEl>
                                        <p:attrNameLst>
                                          <p:attrName>ppt_h</p:attrName>
                                        </p:attrNameLst>
                                      </p:cBhvr>
                                      <p:tavLst>
                                        <p:tav tm="0">
                                          <p:val>
                                            <p:strVal val="#ppt_h"/>
                                          </p:val>
                                        </p:tav>
                                        <p:tav tm="100000">
                                          <p:val>
                                            <p:strVal val="#ppt_h"/>
                                          </p:val>
                                        </p:tav>
                                      </p:tavLst>
                                    </p:anim>
                                    <p:animEffect filter="fade" transition="in">
                                      <p:cBhvr>
                                        <p:cTn dur="1000" id="59"/>
                                        <p:tgtEl>
                                          <p:spTgt spid="7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4"/>
      <p:bldP grpId="0" spid="55"/>
      <p:bldP grpId="0" spid="52"/>
      <p:bldP grpId="0" spid="65"/>
      <p:bldP grpId="0" spid="66"/>
      <p:bldP grpId="0" spid="68"/>
      <p:bldP grpId="0" spid="70"/>
      <p:bldP grpId="0" spid="7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1" name="Group 20"/>
          <p:cNvGrpSpPr/>
          <p:nvPr/>
        </p:nvGrpSpPr>
        <p:grpSpPr>
          <a:xfrm>
            <a:off x="3016925" y="1179229"/>
            <a:ext cx="3588234" cy="3987644"/>
            <a:chOff x="4022566" y="1572305"/>
            <a:chExt cx="4784312" cy="5316859"/>
          </a:xfrm>
        </p:grpSpPr>
        <p:sp>
          <p:nvSpPr>
            <p:cNvPr id="22" name="Freeform 5"/>
            <p:cNvSpPr/>
            <p:nvPr/>
          </p:nvSpPr>
          <p:spPr bwMode="auto">
            <a:xfrm>
              <a:off x="4772805" y="2829263"/>
              <a:ext cx="2849679" cy="4059901"/>
            </a:xfrm>
            <a:custGeom>
              <a:gdLst>
                <a:gd fmla="*/ 1489 w 1506" name="T0"/>
                <a:gd fmla="*/ 227 h 2146" name="T1"/>
                <a:gd fmla="*/ 1079 w 1506" name="T2"/>
                <a:gd fmla="*/ 482 h 2146" name="T3"/>
                <a:gd fmla="*/ 835 w 1506" name="T4"/>
                <a:gd fmla="*/ 482 h 2146" name="T5"/>
                <a:gd fmla="*/ 717 w 1506" name="T6"/>
                <a:gd fmla="*/ 467 h 2146" name="T7"/>
                <a:gd fmla="*/ 648 w 1506" name="T8"/>
                <a:gd fmla="*/ 470 h 2146" name="T9"/>
                <a:gd fmla="*/ 644 w 1506" name="T10"/>
                <a:gd fmla="*/ 416 h 2146" name="T11"/>
                <a:gd fmla="*/ 549 w 1506" name="T12"/>
                <a:gd fmla="*/ 102 h 2146" name="T13"/>
                <a:gd fmla="*/ 436 w 1506" name="T14"/>
                <a:gd fmla="*/ 33 h 2146" name="T15"/>
                <a:gd fmla="*/ 437 w 1506" name="T16"/>
                <a:gd fmla="*/ 46 h 2146" name="T17"/>
                <a:gd fmla="*/ 440 w 1506" name="T18"/>
                <a:gd fmla="*/ 54 h 2146" name="T19"/>
                <a:gd fmla="*/ 495 w 1506" name="T20"/>
                <a:gd fmla="*/ 133 h 2146" name="T21"/>
                <a:gd fmla="*/ 522 w 1506" name="T22"/>
                <a:gd fmla="*/ 255 h 2146" name="T23"/>
                <a:gd fmla="*/ 518 w 1506" name="T24"/>
                <a:gd fmla="*/ 486 h 2146" name="T25"/>
                <a:gd fmla="*/ 477 w 1506" name="T26"/>
                <a:gd fmla="*/ 781 h 2146" name="T27"/>
                <a:gd fmla="*/ 267 w 1506" name="T28"/>
                <a:gd fmla="*/ 578 h 2146" name="T29"/>
                <a:gd fmla="*/ 149 w 1506" name="T30"/>
                <a:gd fmla="*/ 210 h 2146" name="T31"/>
                <a:gd fmla="*/ 135 w 1506" name="T32"/>
                <a:gd fmla="*/ 204 h 2146" name="T33"/>
                <a:gd fmla="*/ 89 w 1506" name="T34"/>
                <a:gd fmla="*/ 408 h 2146" name="T35"/>
                <a:gd fmla="*/ 10 w 1506" name="T36"/>
                <a:gd fmla="*/ 355 h 2146" name="T37"/>
                <a:gd fmla="*/ 0 w 1506" name="T38"/>
                <a:gd fmla="*/ 358 h 2146" name="T39"/>
                <a:gd fmla="*/ 104 w 1506" name="T40"/>
                <a:gd fmla="*/ 497 h 2146" name="T41"/>
                <a:gd fmla="*/ 109 w 1506" name="T42"/>
                <a:gd fmla="*/ 495 h 2146" name="T43"/>
                <a:gd fmla="*/ 189 w 1506" name="T44"/>
                <a:gd fmla="*/ 647 h 2146" name="T45"/>
                <a:gd fmla="*/ 335 w 1506" name="T46"/>
                <a:gd fmla="*/ 815 h 2146" name="T47"/>
                <a:gd fmla="*/ 421 w 1506" name="T48"/>
                <a:gd fmla="*/ 1000 h 2146" name="T49"/>
                <a:gd fmla="*/ 359 w 1506" name="T50"/>
                <a:gd fmla="*/ 1237 h 2146" name="T51"/>
                <a:gd fmla="*/ 328 w 1506" name="T52"/>
                <a:gd fmla="*/ 1481 h 2146" name="T53"/>
                <a:gd fmla="*/ 349 w 1506" name="T54"/>
                <a:gd fmla="*/ 1977 h 2146" name="T55"/>
                <a:gd fmla="*/ 392 w 1506" name="T56"/>
                <a:gd fmla="*/ 2124 h 2146" name="T57"/>
                <a:gd fmla="*/ 390 w 1506" name="T58"/>
                <a:gd fmla="*/ 2126 h 2146" name="T59"/>
                <a:gd fmla="*/ 389 w 1506" name="T60"/>
                <a:gd fmla="*/ 2131 h 2146" name="T61"/>
                <a:gd fmla="*/ 403 w 1506" name="T62"/>
                <a:gd fmla="*/ 2136 h 2146" name="T63"/>
                <a:gd fmla="*/ 453 w 1506" name="T64"/>
                <a:gd fmla="*/ 2138 h 2146" name="T65"/>
                <a:gd fmla="*/ 565 w 1506" name="T66"/>
                <a:gd fmla="*/ 2145 h 2146" name="T67"/>
                <a:gd fmla="*/ 699 w 1506" name="T68"/>
                <a:gd fmla="*/ 2141 h 2146" name="T69"/>
                <a:gd fmla="*/ 806 w 1506" name="T70"/>
                <a:gd fmla="*/ 2137 h 2146" name="T71"/>
                <a:gd fmla="*/ 818 w 1506" name="T72"/>
                <a:gd fmla="*/ 2136 h 2146" name="T73"/>
                <a:gd fmla="*/ 818 w 1506" name="T74"/>
                <a:gd fmla="*/ 2135 h 2146" name="T75"/>
                <a:gd fmla="*/ 818 w 1506" name="T76"/>
                <a:gd fmla="*/ 2124 h 2146" name="T77"/>
                <a:gd fmla="*/ 812 w 1506" name="T78"/>
                <a:gd fmla="*/ 2111 h 2146" name="T79"/>
                <a:gd fmla="*/ 774 w 1506" name="T80"/>
                <a:gd fmla="*/ 2054 h 2146" name="T81"/>
                <a:gd fmla="*/ 688 w 1506" name="T82"/>
                <a:gd fmla="*/ 1906 h 2146" name="T83"/>
                <a:gd fmla="*/ 561 w 1506" name="T84"/>
                <a:gd fmla="*/ 1420 h 2146" name="T85"/>
                <a:gd fmla="*/ 605 w 1506" name="T86"/>
                <a:gd fmla="*/ 916 h 2146" name="T87"/>
                <a:gd fmla="*/ 642 w 1506" name="T88"/>
                <a:gd fmla="*/ 697 h 2146" name="T89"/>
                <a:gd fmla="*/ 647 w 1506" name="T90"/>
                <a:gd fmla="*/ 695 h 2146" name="T91"/>
                <a:gd fmla="*/ 748 w 1506" name="T92"/>
                <a:gd fmla="*/ 624 h 2146" name="T93"/>
                <a:gd fmla="*/ 906 w 1506" name="T94"/>
                <a:gd fmla="*/ 593 h 2146" name="T95"/>
                <a:gd fmla="*/ 1202 w 1506" name="T96"/>
                <a:gd fmla="*/ 567 h 2146" name="T97"/>
                <a:gd fmla="*/ 1505 w 1506" name="T98"/>
                <a:gd fmla="*/ 232 h 2146" name="T99"/>
                <a:gd fmla="*/ 1489 w 1506" name="T100"/>
                <a:gd fmla="*/ 227 h 2146"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146" w="1506">
                  <a:moveTo>
                    <a:pt x="1489" y="227"/>
                  </a:moveTo>
                  <a:cubicBezTo>
                    <a:pt x="1405" y="383"/>
                    <a:pt x="1250" y="461"/>
                    <a:pt x="1079" y="482"/>
                  </a:cubicBezTo>
                  <a:cubicBezTo>
                    <a:pt x="998" y="492"/>
                    <a:pt x="916" y="490"/>
                    <a:pt x="835" y="482"/>
                  </a:cubicBezTo>
                  <a:cubicBezTo>
                    <a:pt x="796" y="478"/>
                    <a:pt x="757" y="471"/>
                    <a:pt x="717" y="467"/>
                  </a:cubicBezTo>
                  <a:cubicBezTo>
                    <a:pt x="695" y="465"/>
                    <a:pt x="671" y="465"/>
                    <a:pt x="648" y="470"/>
                  </a:cubicBezTo>
                  <a:cubicBezTo>
                    <a:pt x="647" y="452"/>
                    <a:pt x="645" y="434"/>
                    <a:pt x="644" y="416"/>
                  </a:cubicBezTo>
                  <a:cubicBezTo>
                    <a:pt x="632" y="307"/>
                    <a:pt x="608" y="195"/>
                    <a:pt x="549" y="102"/>
                  </a:cubicBezTo>
                  <a:cubicBezTo>
                    <a:pt x="535" y="80"/>
                    <a:pt x="464" y="0"/>
                    <a:pt x="436" y="33"/>
                  </a:cubicBezTo>
                  <a:cubicBezTo>
                    <a:pt x="432" y="37"/>
                    <a:pt x="433" y="43"/>
                    <a:pt x="437" y="46"/>
                  </a:cubicBezTo>
                  <a:cubicBezTo>
                    <a:pt x="436" y="49"/>
                    <a:pt x="437" y="52"/>
                    <a:pt x="440" y="54"/>
                  </a:cubicBezTo>
                  <a:cubicBezTo>
                    <a:pt x="470" y="70"/>
                    <a:pt x="484" y="103"/>
                    <a:pt x="495" y="133"/>
                  </a:cubicBezTo>
                  <a:cubicBezTo>
                    <a:pt x="510" y="172"/>
                    <a:pt x="518" y="212"/>
                    <a:pt x="522" y="255"/>
                  </a:cubicBezTo>
                  <a:cubicBezTo>
                    <a:pt x="529" y="331"/>
                    <a:pt x="521" y="409"/>
                    <a:pt x="518" y="486"/>
                  </a:cubicBezTo>
                  <a:cubicBezTo>
                    <a:pt x="514" y="585"/>
                    <a:pt x="499" y="683"/>
                    <a:pt x="477" y="781"/>
                  </a:cubicBezTo>
                  <a:cubicBezTo>
                    <a:pt x="438" y="690"/>
                    <a:pt x="338" y="640"/>
                    <a:pt x="267" y="578"/>
                  </a:cubicBezTo>
                  <a:cubicBezTo>
                    <a:pt x="165" y="491"/>
                    <a:pt x="102" y="341"/>
                    <a:pt x="149" y="210"/>
                  </a:cubicBezTo>
                  <a:cubicBezTo>
                    <a:pt x="152" y="202"/>
                    <a:pt x="139" y="196"/>
                    <a:pt x="135" y="204"/>
                  </a:cubicBezTo>
                  <a:cubicBezTo>
                    <a:pt x="103" y="269"/>
                    <a:pt x="82" y="336"/>
                    <a:pt x="89" y="408"/>
                  </a:cubicBezTo>
                  <a:cubicBezTo>
                    <a:pt x="57" y="402"/>
                    <a:pt x="26" y="385"/>
                    <a:pt x="10" y="355"/>
                  </a:cubicBezTo>
                  <a:cubicBezTo>
                    <a:pt x="8" y="350"/>
                    <a:pt x="0" y="352"/>
                    <a:pt x="0" y="358"/>
                  </a:cubicBezTo>
                  <a:cubicBezTo>
                    <a:pt x="1" y="411"/>
                    <a:pt x="42" y="496"/>
                    <a:pt x="104" y="497"/>
                  </a:cubicBezTo>
                  <a:cubicBezTo>
                    <a:pt x="106" y="497"/>
                    <a:pt x="108" y="497"/>
                    <a:pt x="109" y="495"/>
                  </a:cubicBezTo>
                  <a:cubicBezTo>
                    <a:pt x="127" y="550"/>
                    <a:pt x="156" y="600"/>
                    <a:pt x="189" y="647"/>
                  </a:cubicBezTo>
                  <a:cubicBezTo>
                    <a:pt x="232" y="708"/>
                    <a:pt x="286" y="758"/>
                    <a:pt x="335" y="815"/>
                  </a:cubicBezTo>
                  <a:cubicBezTo>
                    <a:pt x="378" y="866"/>
                    <a:pt x="424" y="931"/>
                    <a:pt x="421" y="1000"/>
                  </a:cubicBezTo>
                  <a:cubicBezTo>
                    <a:pt x="399" y="1079"/>
                    <a:pt x="376" y="1157"/>
                    <a:pt x="359" y="1237"/>
                  </a:cubicBezTo>
                  <a:cubicBezTo>
                    <a:pt x="342" y="1317"/>
                    <a:pt x="335" y="1399"/>
                    <a:pt x="328" y="1481"/>
                  </a:cubicBezTo>
                  <a:cubicBezTo>
                    <a:pt x="313" y="1648"/>
                    <a:pt x="319" y="1812"/>
                    <a:pt x="349" y="1977"/>
                  </a:cubicBezTo>
                  <a:cubicBezTo>
                    <a:pt x="358" y="2026"/>
                    <a:pt x="365" y="2081"/>
                    <a:pt x="392" y="2124"/>
                  </a:cubicBezTo>
                  <a:cubicBezTo>
                    <a:pt x="391" y="2125"/>
                    <a:pt x="391" y="2125"/>
                    <a:pt x="390" y="2126"/>
                  </a:cubicBezTo>
                  <a:cubicBezTo>
                    <a:pt x="390" y="2127"/>
                    <a:pt x="388" y="2129"/>
                    <a:pt x="389" y="2131"/>
                  </a:cubicBezTo>
                  <a:cubicBezTo>
                    <a:pt x="393" y="2137"/>
                    <a:pt x="396" y="2136"/>
                    <a:pt x="403" y="2136"/>
                  </a:cubicBezTo>
                  <a:cubicBezTo>
                    <a:pt x="420" y="2137"/>
                    <a:pt x="436" y="2137"/>
                    <a:pt x="453" y="2138"/>
                  </a:cubicBezTo>
                  <a:cubicBezTo>
                    <a:pt x="490" y="2141"/>
                    <a:pt x="527" y="2145"/>
                    <a:pt x="565" y="2145"/>
                  </a:cubicBezTo>
                  <a:cubicBezTo>
                    <a:pt x="609" y="2146"/>
                    <a:pt x="654" y="2143"/>
                    <a:pt x="699" y="2141"/>
                  </a:cubicBezTo>
                  <a:cubicBezTo>
                    <a:pt x="733" y="2139"/>
                    <a:pt x="771" y="2142"/>
                    <a:pt x="806" y="2137"/>
                  </a:cubicBezTo>
                  <a:cubicBezTo>
                    <a:pt x="809" y="2141"/>
                    <a:pt x="815" y="2141"/>
                    <a:pt x="818" y="2136"/>
                  </a:cubicBezTo>
                  <a:cubicBezTo>
                    <a:pt x="818" y="2136"/>
                    <a:pt x="818" y="2135"/>
                    <a:pt x="818" y="2135"/>
                  </a:cubicBezTo>
                  <a:cubicBezTo>
                    <a:pt x="824" y="2134"/>
                    <a:pt x="824" y="2125"/>
                    <a:pt x="818" y="2124"/>
                  </a:cubicBezTo>
                  <a:cubicBezTo>
                    <a:pt x="817" y="2119"/>
                    <a:pt x="814" y="2115"/>
                    <a:pt x="812" y="2111"/>
                  </a:cubicBezTo>
                  <a:cubicBezTo>
                    <a:pt x="801" y="2091"/>
                    <a:pt x="787" y="2073"/>
                    <a:pt x="774" y="2054"/>
                  </a:cubicBezTo>
                  <a:cubicBezTo>
                    <a:pt x="740" y="2008"/>
                    <a:pt x="713" y="1959"/>
                    <a:pt x="688" y="1906"/>
                  </a:cubicBezTo>
                  <a:cubicBezTo>
                    <a:pt x="616" y="1754"/>
                    <a:pt x="572" y="1589"/>
                    <a:pt x="561" y="1420"/>
                  </a:cubicBezTo>
                  <a:cubicBezTo>
                    <a:pt x="550" y="1251"/>
                    <a:pt x="574" y="1082"/>
                    <a:pt x="605" y="916"/>
                  </a:cubicBezTo>
                  <a:cubicBezTo>
                    <a:pt x="618" y="843"/>
                    <a:pt x="632" y="770"/>
                    <a:pt x="642" y="697"/>
                  </a:cubicBezTo>
                  <a:cubicBezTo>
                    <a:pt x="644" y="697"/>
                    <a:pt x="646" y="697"/>
                    <a:pt x="647" y="695"/>
                  </a:cubicBezTo>
                  <a:cubicBezTo>
                    <a:pt x="668" y="658"/>
                    <a:pt x="711" y="640"/>
                    <a:pt x="748" y="624"/>
                  </a:cubicBezTo>
                  <a:cubicBezTo>
                    <a:pt x="798" y="603"/>
                    <a:pt x="852" y="596"/>
                    <a:pt x="906" y="593"/>
                  </a:cubicBezTo>
                  <a:cubicBezTo>
                    <a:pt x="1005" y="587"/>
                    <a:pt x="1105" y="594"/>
                    <a:pt x="1202" y="567"/>
                  </a:cubicBezTo>
                  <a:cubicBezTo>
                    <a:pt x="1360" y="523"/>
                    <a:pt x="1488" y="399"/>
                    <a:pt x="1505" y="232"/>
                  </a:cubicBezTo>
                  <a:cubicBezTo>
                    <a:pt x="1506" y="223"/>
                    <a:pt x="1493" y="220"/>
                    <a:pt x="1489" y="227"/>
                  </a:cubicBezTo>
                  <a:close/>
                </a:path>
              </a:pathLst>
            </a:custGeom>
            <a:solidFill>
              <a:schemeClr val="accent5"/>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23" name="Freeform 6"/>
            <p:cNvSpPr/>
            <p:nvPr/>
          </p:nvSpPr>
          <p:spPr bwMode="auto">
            <a:xfrm>
              <a:off x="8121824" y="2917816"/>
              <a:ext cx="685054" cy="707193"/>
            </a:xfrm>
            <a:custGeom>
              <a:gdLst>
                <a:gd fmla="*/ 361 w 362" name="T0"/>
                <a:gd fmla="*/ 177 h 374" name="T1"/>
                <a:gd fmla="*/ 4 w 362" name="T2"/>
                <a:gd fmla="*/ 180 h 374" name="T3"/>
                <a:gd fmla="*/ 2 w 362" name="T4"/>
                <a:gd fmla="*/ 186 h 374" name="T5"/>
                <a:gd fmla="*/ 9 w 362" name="T6"/>
                <a:gd fmla="*/ 203 h 374" name="T7"/>
                <a:gd fmla="*/ 361 w 362" name="T8"/>
                <a:gd fmla="*/ 177 h 374" name="T9"/>
              </a:gdLst>
              <a:cxnLst>
                <a:cxn ang="0">
                  <a:pos x="T0" y="T1"/>
                </a:cxn>
                <a:cxn ang="0">
                  <a:pos x="T2" y="T3"/>
                </a:cxn>
                <a:cxn ang="0">
                  <a:pos x="T4" y="T5"/>
                </a:cxn>
                <a:cxn ang="0">
                  <a:pos x="T6" y="T7"/>
                </a:cxn>
                <a:cxn ang="0">
                  <a:pos x="T8" y="T9"/>
                </a:cxn>
              </a:cxnLst>
              <a:rect b="b" l="0" r="r" t="0"/>
              <a:pathLst>
                <a:path h="374" w="362">
                  <a:moveTo>
                    <a:pt x="361" y="177"/>
                  </a:moveTo>
                  <a:cubicBezTo>
                    <a:pt x="362" y="0"/>
                    <a:pt x="71" y="108"/>
                    <a:pt x="4" y="180"/>
                  </a:cubicBezTo>
                  <a:cubicBezTo>
                    <a:pt x="2" y="182"/>
                    <a:pt x="1" y="184"/>
                    <a:pt x="2" y="186"/>
                  </a:cubicBezTo>
                  <a:cubicBezTo>
                    <a:pt x="0" y="192"/>
                    <a:pt x="1" y="200"/>
                    <a:pt x="9" y="203"/>
                  </a:cubicBezTo>
                  <a:cubicBezTo>
                    <a:pt x="99" y="243"/>
                    <a:pt x="359" y="374"/>
                    <a:pt x="361" y="177"/>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24" name="Freeform 7"/>
            <p:cNvSpPr/>
            <p:nvPr/>
          </p:nvSpPr>
          <p:spPr bwMode="auto">
            <a:xfrm>
              <a:off x="7062880" y="2032288"/>
              <a:ext cx="699813" cy="723181"/>
            </a:xfrm>
            <a:custGeom>
              <a:gdLst>
                <a:gd fmla="*/ 175 w 370" name="T0"/>
                <a:gd fmla="*/ 27 h 382" name="T1"/>
                <a:gd fmla="*/ 229 w 370" name="T2"/>
                <a:gd fmla="*/ 380 h 382" name="T3"/>
                <a:gd fmla="*/ 236 w 370" name="T4"/>
                <a:gd fmla="*/ 381 h 382" name="T5"/>
                <a:gd fmla="*/ 251 w 370" name="T6"/>
                <a:gd fmla="*/ 371 h 382" name="T7"/>
                <a:gd fmla="*/ 175 w 370" name="T8"/>
                <a:gd fmla="*/ 27 h 382" name="T9"/>
              </a:gdLst>
              <a:cxnLst>
                <a:cxn ang="0">
                  <a:pos x="T0" y="T1"/>
                </a:cxn>
                <a:cxn ang="0">
                  <a:pos x="T2" y="T3"/>
                </a:cxn>
                <a:cxn ang="0">
                  <a:pos x="T4" y="T5"/>
                </a:cxn>
                <a:cxn ang="0">
                  <a:pos x="T6" y="T7"/>
                </a:cxn>
                <a:cxn ang="0">
                  <a:pos x="T8" y="T9"/>
                </a:cxn>
              </a:cxnLst>
              <a:rect b="b" l="0" r="r" t="0"/>
              <a:pathLst>
                <a:path h="382" w="370">
                  <a:moveTo>
                    <a:pt x="175" y="27"/>
                  </a:moveTo>
                  <a:cubicBezTo>
                    <a:pt x="0" y="51"/>
                    <a:pt x="148" y="324"/>
                    <a:pt x="229" y="380"/>
                  </a:cubicBezTo>
                  <a:cubicBezTo>
                    <a:pt x="231" y="381"/>
                    <a:pt x="234" y="382"/>
                    <a:pt x="236" y="381"/>
                  </a:cubicBezTo>
                  <a:cubicBezTo>
                    <a:pt x="242" y="382"/>
                    <a:pt x="249" y="379"/>
                    <a:pt x="251" y="371"/>
                  </a:cubicBezTo>
                  <a:cubicBezTo>
                    <a:pt x="278" y="276"/>
                    <a:pt x="370" y="0"/>
                    <a:pt x="175" y="27"/>
                  </a:cubicBezTo>
                  <a:close/>
                </a:path>
              </a:pathLst>
            </a:cu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25" name="Freeform 8"/>
            <p:cNvSpPr/>
            <p:nvPr/>
          </p:nvSpPr>
          <p:spPr bwMode="auto">
            <a:xfrm>
              <a:off x="5783783" y="2344682"/>
              <a:ext cx="758848" cy="669066"/>
            </a:xfrm>
            <a:custGeom>
              <a:gdLst>
                <a:gd fmla="*/ 336 w 401" name="T0"/>
                <a:gd fmla="*/ 167 h 354" name="T1"/>
                <a:gd fmla="*/ 1 w 401" name="T2"/>
                <a:gd fmla="*/ 289 h 354" name="T3"/>
                <a:gd fmla="*/ 1 w 401" name="T4"/>
                <a:gd fmla="*/ 296 h 354" name="T5"/>
                <a:gd fmla="*/ 13 w 401" name="T6"/>
                <a:gd fmla="*/ 309 h 354" name="T7"/>
                <a:gd fmla="*/ 336 w 401" name="T8"/>
                <a:gd fmla="*/ 167 h 354" name="T9"/>
              </a:gdLst>
              <a:cxnLst>
                <a:cxn ang="0">
                  <a:pos x="T0" y="T1"/>
                </a:cxn>
                <a:cxn ang="0">
                  <a:pos x="T2" y="T3"/>
                </a:cxn>
                <a:cxn ang="0">
                  <a:pos x="T4" y="T5"/>
                </a:cxn>
                <a:cxn ang="0">
                  <a:pos x="T6" y="T7"/>
                </a:cxn>
                <a:cxn ang="0">
                  <a:pos x="T8" y="T9"/>
                </a:cxn>
              </a:cxnLst>
              <a:rect b="b" l="0" r="r" t="0"/>
              <a:pathLst>
                <a:path h="354" w="401">
                  <a:moveTo>
                    <a:pt x="336" y="167"/>
                  </a:moveTo>
                  <a:cubicBezTo>
                    <a:pt x="279" y="0"/>
                    <a:pt x="40" y="199"/>
                    <a:pt x="1" y="289"/>
                  </a:cubicBezTo>
                  <a:cubicBezTo>
                    <a:pt x="0" y="292"/>
                    <a:pt x="0" y="294"/>
                    <a:pt x="1" y="296"/>
                  </a:cubicBezTo>
                  <a:cubicBezTo>
                    <a:pt x="1" y="302"/>
                    <a:pt x="5" y="308"/>
                    <a:pt x="13" y="309"/>
                  </a:cubicBezTo>
                  <a:cubicBezTo>
                    <a:pt x="112" y="317"/>
                    <a:pt x="401" y="354"/>
                    <a:pt x="336" y="167"/>
                  </a:cubicBezTo>
                  <a:close/>
                </a:path>
              </a:pathLst>
            </a:custGeom>
            <a:solidFill>
              <a:schemeClr val="bg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27" name="Freeform 9"/>
            <p:cNvSpPr/>
            <p:nvPr/>
          </p:nvSpPr>
          <p:spPr bwMode="auto">
            <a:xfrm>
              <a:off x="7185870" y="3591801"/>
              <a:ext cx="704733" cy="701043"/>
            </a:xfrm>
            <a:custGeom>
              <a:gdLst>
                <a:gd fmla="*/ 196 w 373" name="T0"/>
                <a:gd fmla="*/ 361 h 371" name="T1"/>
                <a:gd fmla="*/ 211 w 373" name="T2"/>
                <a:gd fmla="*/ 5 h 371" name="T3"/>
                <a:gd fmla="*/ 205 w 373" name="T4"/>
                <a:gd fmla="*/ 2 h 371" name="T5"/>
                <a:gd fmla="*/ 188 w 373" name="T6"/>
                <a:gd fmla="*/ 9 h 371" name="T7"/>
                <a:gd fmla="*/ 196 w 373" name="T8"/>
                <a:gd fmla="*/ 361 h 371" name="T9"/>
              </a:gdLst>
              <a:cxnLst>
                <a:cxn ang="0">
                  <a:pos x="T0" y="T1"/>
                </a:cxn>
                <a:cxn ang="0">
                  <a:pos x="T2" y="T3"/>
                </a:cxn>
                <a:cxn ang="0">
                  <a:pos x="T4" y="T5"/>
                </a:cxn>
                <a:cxn ang="0">
                  <a:pos x="T6" y="T7"/>
                </a:cxn>
                <a:cxn ang="0">
                  <a:pos x="T8" y="T9"/>
                </a:cxn>
              </a:cxnLst>
              <a:rect b="b" l="0" r="r" t="0"/>
              <a:pathLst>
                <a:path h="371" w="373">
                  <a:moveTo>
                    <a:pt x="196" y="361"/>
                  </a:moveTo>
                  <a:cubicBezTo>
                    <a:pt x="373" y="371"/>
                    <a:pt x="279" y="75"/>
                    <a:pt x="211" y="5"/>
                  </a:cubicBezTo>
                  <a:cubicBezTo>
                    <a:pt x="209" y="3"/>
                    <a:pt x="207" y="2"/>
                    <a:pt x="205" y="2"/>
                  </a:cubicBezTo>
                  <a:cubicBezTo>
                    <a:pt x="199" y="0"/>
                    <a:pt x="191" y="1"/>
                    <a:pt x="188" y="9"/>
                  </a:cubicBezTo>
                  <a:cubicBezTo>
                    <a:pt x="143" y="97"/>
                    <a:pt x="0" y="350"/>
                    <a:pt x="196" y="361"/>
                  </a:cubicBez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28" name="Freeform 10"/>
            <p:cNvSpPr/>
            <p:nvPr/>
          </p:nvSpPr>
          <p:spPr bwMode="auto">
            <a:xfrm>
              <a:off x="4542814" y="4355569"/>
              <a:ext cx="739170" cy="758848"/>
            </a:xfrm>
            <a:custGeom>
              <a:gdLst>
                <a:gd fmla="*/ 144 w 391" name="T0"/>
                <a:gd fmla="*/ 280 h 401" name="T1"/>
                <a:gd fmla="*/ 383 w 391" name="T2"/>
                <a:gd fmla="*/ 15 h 401" name="T3"/>
                <a:gd fmla="*/ 380 w 391" name="T4"/>
                <a:gd fmla="*/ 9 h 401" name="T5"/>
                <a:gd fmla="*/ 363 w 391" name="T6"/>
                <a:gd fmla="*/ 3 h 401" name="T7"/>
                <a:gd fmla="*/ 144 w 391" name="T8"/>
                <a:gd fmla="*/ 280 h 401" name="T9"/>
              </a:gdLst>
              <a:cxnLst>
                <a:cxn ang="0">
                  <a:pos x="T0" y="T1"/>
                </a:cxn>
                <a:cxn ang="0">
                  <a:pos x="T2" y="T3"/>
                </a:cxn>
                <a:cxn ang="0">
                  <a:pos x="T4" y="T5"/>
                </a:cxn>
                <a:cxn ang="0">
                  <a:pos x="T6" y="T7"/>
                </a:cxn>
                <a:cxn ang="0">
                  <a:pos x="T8" y="T9"/>
                </a:cxn>
              </a:cxnLst>
              <a:rect b="b" l="0" r="r" t="0"/>
              <a:pathLst>
                <a:path h="401" w="391">
                  <a:moveTo>
                    <a:pt x="144" y="280"/>
                  </a:moveTo>
                  <a:cubicBezTo>
                    <a:pt x="273" y="401"/>
                    <a:pt x="391" y="113"/>
                    <a:pt x="383" y="15"/>
                  </a:cubicBezTo>
                  <a:cubicBezTo>
                    <a:pt x="383" y="13"/>
                    <a:pt x="382" y="11"/>
                    <a:pt x="380" y="9"/>
                  </a:cubicBezTo>
                  <a:cubicBezTo>
                    <a:pt x="377" y="4"/>
                    <a:pt x="370" y="0"/>
                    <a:pt x="363" y="3"/>
                  </a:cubicBezTo>
                  <a:cubicBezTo>
                    <a:pt x="272" y="43"/>
                    <a:pt x="0" y="145"/>
                    <a:pt x="144" y="280"/>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29" name="Freeform 11"/>
            <p:cNvSpPr/>
            <p:nvPr/>
          </p:nvSpPr>
          <p:spPr bwMode="auto">
            <a:xfrm>
              <a:off x="4904405" y="2091323"/>
              <a:ext cx="697353" cy="762538"/>
            </a:xfrm>
            <a:custGeom>
              <a:gdLst>
                <a:gd fmla="*/ 146 w 369" name="T0"/>
                <a:gd fmla="*/ 111 h 403" name="T1"/>
                <a:gd fmla="*/ 351 w 369" name="T2"/>
                <a:gd fmla="*/ 403 h 403" name="T3"/>
                <a:gd fmla="*/ 358 w 369" name="T4"/>
                <a:gd fmla="*/ 401 h 403" name="T5"/>
                <a:gd fmla="*/ 367 w 369" name="T6"/>
                <a:gd fmla="*/ 386 h 403" name="T7"/>
                <a:gd fmla="*/ 146 w 369" name="T8"/>
                <a:gd fmla="*/ 111 h 403" name="T9"/>
              </a:gdLst>
              <a:cxnLst>
                <a:cxn ang="0">
                  <a:pos x="T0" y="T1"/>
                </a:cxn>
                <a:cxn ang="0">
                  <a:pos x="T2" y="T3"/>
                </a:cxn>
                <a:cxn ang="0">
                  <a:pos x="T4" y="T5"/>
                </a:cxn>
                <a:cxn ang="0">
                  <a:pos x="T6" y="T7"/>
                </a:cxn>
                <a:cxn ang="0">
                  <a:pos x="T8" y="T9"/>
                </a:cxn>
              </a:cxnLst>
              <a:rect b="b" l="0" r="r" t="0"/>
              <a:pathLst>
                <a:path h="402" w="369">
                  <a:moveTo>
                    <a:pt x="146" y="111"/>
                  </a:moveTo>
                  <a:cubicBezTo>
                    <a:pt x="0" y="211"/>
                    <a:pt x="254" y="389"/>
                    <a:pt x="351" y="403"/>
                  </a:cubicBezTo>
                  <a:cubicBezTo>
                    <a:pt x="354" y="403"/>
                    <a:pt x="356" y="402"/>
                    <a:pt x="358" y="401"/>
                  </a:cubicBezTo>
                  <a:cubicBezTo>
                    <a:pt x="364" y="399"/>
                    <a:pt x="369" y="394"/>
                    <a:pt x="367" y="386"/>
                  </a:cubicBezTo>
                  <a:cubicBezTo>
                    <a:pt x="349" y="288"/>
                    <a:pt x="309" y="0"/>
                    <a:pt x="146" y="111"/>
                  </a:cubicBezTo>
                  <a:close/>
                </a:path>
              </a:pathLst>
            </a:custGeom>
            <a:solidFill>
              <a:schemeClr val="bg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0" name="Freeform 12"/>
            <p:cNvSpPr/>
            <p:nvPr/>
          </p:nvSpPr>
          <p:spPr bwMode="auto">
            <a:xfrm>
              <a:off x="7920120" y="3395017"/>
              <a:ext cx="731791" cy="536237"/>
            </a:xfrm>
            <a:custGeom>
              <a:gdLst>
                <a:gd fmla="*/ 338 w 387" name="T0"/>
                <a:gd fmla="*/ 182 h 284" name="T1"/>
                <a:gd fmla="*/ 13 w 387" name="T2"/>
                <a:gd fmla="*/ 43 h 284" name="T3"/>
                <a:gd fmla="*/ 9 w 387" name="T4"/>
                <a:gd fmla="*/ 48 h 284" name="T5"/>
                <a:gd fmla="*/ 5 w 387" name="T6"/>
                <a:gd fmla="*/ 66 h 284" name="T7"/>
                <a:gd fmla="*/ 171 w 387" name="T8"/>
                <a:gd fmla="*/ 242 h 284" name="T9"/>
                <a:gd fmla="*/ 338 w 387" name="T10"/>
                <a:gd fmla="*/ 182 h 284" name="T11"/>
              </a:gdLst>
              <a:cxnLst>
                <a:cxn ang="0">
                  <a:pos x="T0" y="T1"/>
                </a:cxn>
                <a:cxn ang="0">
                  <a:pos x="T2" y="T3"/>
                </a:cxn>
                <a:cxn ang="0">
                  <a:pos x="T4" y="T5"/>
                </a:cxn>
                <a:cxn ang="0">
                  <a:pos x="T6" y="T7"/>
                </a:cxn>
                <a:cxn ang="0">
                  <a:pos x="T8" y="T9"/>
                </a:cxn>
                <a:cxn ang="0">
                  <a:pos x="T10" y="T11"/>
                </a:cxn>
              </a:cxnLst>
              <a:rect b="b" l="0" r="r" t="0"/>
              <a:pathLst>
                <a:path h="284" w="387">
                  <a:moveTo>
                    <a:pt x="338" y="182"/>
                  </a:moveTo>
                  <a:cubicBezTo>
                    <a:pt x="387" y="33"/>
                    <a:pt x="99" y="0"/>
                    <a:pt x="13" y="43"/>
                  </a:cubicBezTo>
                  <a:cubicBezTo>
                    <a:pt x="11" y="44"/>
                    <a:pt x="10" y="46"/>
                    <a:pt x="9" y="48"/>
                  </a:cubicBezTo>
                  <a:cubicBezTo>
                    <a:pt x="4" y="51"/>
                    <a:pt x="0" y="59"/>
                    <a:pt x="5" y="66"/>
                  </a:cubicBezTo>
                  <a:cubicBezTo>
                    <a:pt x="49" y="131"/>
                    <a:pt x="103" y="201"/>
                    <a:pt x="171" y="242"/>
                  </a:cubicBezTo>
                  <a:cubicBezTo>
                    <a:pt x="242" y="284"/>
                    <a:pt x="311" y="262"/>
                    <a:pt x="338" y="182"/>
                  </a:cubicBezTo>
                  <a:close/>
                </a:path>
              </a:pathLst>
            </a:cu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1" name="Freeform 14"/>
            <p:cNvSpPr/>
            <p:nvPr/>
          </p:nvSpPr>
          <p:spPr bwMode="auto">
            <a:xfrm>
              <a:off x="4424744" y="2254900"/>
              <a:ext cx="730561" cy="532547"/>
            </a:xfrm>
            <a:custGeom>
              <a:gdLst>
                <a:gd fmla="*/ 46 w 386" name="T0"/>
                <a:gd fmla="*/ 104 h 281" name="T1"/>
                <a:gd fmla="*/ 374 w 386" name="T2"/>
                <a:gd fmla="*/ 236 h 281" name="T3"/>
                <a:gd fmla="*/ 377 w 386" name="T4"/>
                <a:gd fmla="*/ 231 h 281" name="T5"/>
                <a:gd fmla="*/ 381 w 386" name="T6"/>
                <a:gd fmla="*/ 213 h 281" name="T7"/>
                <a:gd fmla="*/ 211 w 386" name="T8"/>
                <a:gd fmla="*/ 41 h 281" name="T9"/>
                <a:gd fmla="*/ 46 w 386" name="T10"/>
                <a:gd fmla="*/ 104 h 281" name="T11"/>
              </a:gdLst>
              <a:cxnLst>
                <a:cxn ang="0">
                  <a:pos x="T0" y="T1"/>
                </a:cxn>
                <a:cxn ang="0">
                  <a:pos x="T2" y="T3"/>
                </a:cxn>
                <a:cxn ang="0">
                  <a:pos x="T4" y="T5"/>
                </a:cxn>
                <a:cxn ang="0">
                  <a:pos x="T6" y="T7"/>
                </a:cxn>
                <a:cxn ang="0">
                  <a:pos x="T8" y="T9"/>
                </a:cxn>
                <a:cxn ang="0">
                  <a:pos x="T10" y="T11"/>
                </a:cxn>
              </a:cxnLst>
              <a:rect b="b" l="0" r="r" t="0"/>
              <a:pathLst>
                <a:path h="281" w="386">
                  <a:moveTo>
                    <a:pt x="46" y="104"/>
                  </a:moveTo>
                  <a:cubicBezTo>
                    <a:pt x="0" y="255"/>
                    <a:pt x="289" y="281"/>
                    <a:pt x="374" y="236"/>
                  </a:cubicBezTo>
                  <a:cubicBezTo>
                    <a:pt x="376" y="235"/>
                    <a:pt x="377" y="233"/>
                    <a:pt x="377" y="231"/>
                  </a:cubicBezTo>
                  <a:cubicBezTo>
                    <a:pt x="382" y="227"/>
                    <a:pt x="386" y="220"/>
                    <a:pt x="381" y="213"/>
                  </a:cubicBezTo>
                  <a:cubicBezTo>
                    <a:pt x="335" y="149"/>
                    <a:pt x="280" y="80"/>
                    <a:pt x="211" y="41"/>
                  </a:cubicBezTo>
                  <a:cubicBezTo>
                    <a:pt x="139" y="0"/>
                    <a:pt x="71" y="23"/>
                    <a:pt x="46" y="104"/>
                  </a:cubicBezTo>
                  <a:close/>
                </a:path>
              </a:pathLst>
            </a:custGeom>
            <a:solidFill>
              <a:schemeClr val="accent1">
                <a:lumMod val="50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2" name="Freeform 15"/>
            <p:cNvSpPr/>
            <p:nvPr/>
          </p:nvSpPr>
          <p:spPr bwMode="auto">
            <a:xfrm>
              <a:off x="4512067" y="3947242"/>
              <a:ext cx="712112" cy="516558"/>
            </a:xfrm>
            <a:custGeom>
              <a:gdLst>
                <a:gd fmla="*/ 22 w 376" name="T0"/>
                <a:gd fmla="*/ 118 h 273" name="T1"/>
                <a:gd fmla="*/ 367 w 376" name="T2"/>
                <a:gd fmla="*/ 195 h 273" name="T3"/>
                <a:gd fmla="*/ 369 w 376" name="T4"/>
                <a:gd fmla="*/ 190 h 273" name="T5"/>
                <a:gd fmla="*/ 370 w 376" name="T6"/>
                <a:gd fmla="*/ 171 h 273" name="T7"/>
                <a:gd fmla="*/ 175 w 376" name="T8"/>
                <a:gd fmla="*/ 29 h 273" name="T9"/>
                <a:gd fmla="*/ 22 w 376" name="T10"/>
                <a:gd fmla="*/ 118 h 273" name="T11"/>
              </a:gdLst>
              <a:cxnLst>
                <a:cxn ang="0">
                  <a:pos x="T0" y="T1"/>
                </a:cxn>
                <a:cxn ang="0">
                  <a:pos x="T2" y="T3"/>
                </a:cxn>
                <a:cxn ang="0">
                  <a:pos x="T4" y="T5"/>
                </a:cxn>
                <a:cxn ang="0">
                  <a:pos x="T6" y="T7"/>
                </a:cxn>
                <a:cxn ang="0">
                  <a:pos x="T8" y="T9"/>
                </a:cxn>
                <a:cxn ang="0">
                  <a:pos x="T10" y="T11"/>
                </a:cxn>
              </a:cxnLst>
              <a:rect b="b" l="0" r="r" t="0"/>
              <a:pathLst>
                <a:path h="273" w="376">
                  <a:moveTo>
                    <a:pt x="22" y="118"/>
                  </a:moveTo>
                  <a:cubicBezTo>
                    <a:pt x="0" y="273"/>
                    <a:pt x="290" y="253"/>
                    <a:pt x="367" y="195"/>
                  </a:cubicBezTo>
                  <a:cubicBezTo>
                    <a:pt x="368" y="194"/>
                    <a:pt x="369" y="192"/>
                    <a:pt x="369" y="190"/>
                  </a:cubicBezTo>
                  <a:cubicBezTo>
                    <a:pt x="374" y="185"/>
                    <a:pt x="376" y="177"/>
                    <a:pt x="370" y="171"/>
                  </a:cubicBezTo>
                  <a:cubicBezTo>
                    <a:pt x="315" y="115"/>
                    <a:pt x="249" y="56"/>
                    <a:pt x="175" y="29"/>
                  </a:cubicBezTo>
                  <a:cubicBezTo>
                    <a:pt x="98" y="0"/>
                    <a:pt x="34" y="34"/>
                    <a:pt x="22" y="118"/>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3" name="Freeform 16"/>
            <p:cNvSpPr/>
            <p:nvPr/>
          </p:nvSpPr>
          <p:spPr bwMode="auto">
            <a:xfrm>
              <a:off x="4022566" y="3435604"/>
              <a:ext cx="703503" cy="565754"/>
            </a:xfrm>
            <a:custGeom>
              <a:gdLst>
                <a:gd fmla="*/ 23 w 372" name="T0"/>
                <a:gd fmla="*/ 148 h 299" name="T1"/>
                <a:gd fmla="*/ 369 w 372" name="T2"/>
                <a:gd fmla="*/ 80 h 299" name="T3"/>
                <a:gd fmla="*/ 370 w 372" name="T4"/>
                <a:gd fmla="*/ 74 h 299" name="T5"/>
                <a:gd fmla="*/ 363 w 372" name="T6"/>
                <a:gd fmla="*/ 57 h 299" name="T7"/>
                <a:gd fmla="*/ 127 w 372" name="T8"/>
                <a:gd fmla="*/ 5 h 299" name="T9"/>
                <a:gd fmla="*/ 23 w 372" name="T10"/>
                <a:gd fmla="*/ 148 h 299" name="T11"/>
              </a:gdLst>
              <a:cxnLst>
                <a:cxn ang="0">
                  <a:pos x="T0" y="T1"/>
                </a:cxn>
                <a:cxn ang="0">
                  <a:pos x="T2" y="T3"/>
                </a:cxn>
                <a:cxn ang="0">
                  <a:pos x="T4" y="T5"/>
                </a:cxn>
                <a:cxn ang="0">
                  <a:pos x="T6" y="T7"/>
                </a:cxn>
                <a:cxn ang="0">
                  <a:pos x="T8" y="T9"/>
                </a:cxn>
                <a:cxn ang="0">
                  <a:pos x="T10" y="T11"/>
                </a:cxn>
              </a:cxnLst>
              <a:rect b="b" l="0" r="r" t="0"/>
              <a:pathLst>
                <a:path h="299" w="372">
                  <a:moveTo>
                    <a:pt x="23" y="148"/>
                  </a:moveTo>
                  <a:cubicBezTo>
                    <a:pt x="66" y="299"/>
                    <a:pt x="323" y="164"/>
                    <a:pt x="369" y="80"/>
                  </a:cubicBezTo>
                  <a:cubicBezTo>
                    <a:pt x="370" y="78"/>
                    <a:pt x="370" y="76"/>
                    <a:pt x="370" y="74"/>
                  </a:cubicBezTo>
                  <a:cubicBezTo>
                    <a:pt x="372" y="68"/>
                    <a:pt x="371" y="60"/>
                    <a:pt x="363" y="57"/>
                  </a:cubicBezTo>
                  <a:cubicBezTo>
                    <a:pt x="290" y="28"/>
                    <a:pt x="206" y="0"/>
                    <a:pt x="127" y="5"/>
                  </a:cubicBezTo>
                  <a:cubicBezTo>
                    <a:pt x="45" y="10"/>
                    <a:pt x="0" y="66"/>
                    <a:pt x="23" y="148"/>
                  </a:cubicBez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4" name="Freeform 17"/>
            <p:cNvSpPr/>
            <p:nvPr/>
          </p:nvSpPr>
          <p:spPr bwMode="auto">
            <a:xfrm>
              <a:off x="5363157" y="1869941"/>
              <a:ext cx="539926" cy="680135"/>
            </a:xfrm>
            <a:custGeom>
              <a:gdLst>
                <a:gd fmla="*/ 157 w 285" name="T0"/>
                <a:gd fmla="*/ 1 h 360" name="T1"/>
                <a:gd fmla="*/ 133 w 285" name="T2"/>
                <a:gd fmla="*/ 354 h 360" name="T3"/>
                <a:gd fmla="*/ 138 w 285" name="T4"/>
                <a:gd fmla="*/ 355 h 360" name="T5"/>
                <a:gd fmla="*/ 157 w 285" name="T6"/>
                <a:gd fmla="*/ 353 h 360" name="T7"/>
                <a:gd fmla="*/ 268 w 285" name="T8"/>
                <a:gd fmla="*/ 139 h 360" name="T9"/>
                <a:gd fmla="*/ 157 w 285" name="T10"/>
                <a:gd fmla="*/ 1 h 360" name="T11"/>
              </a:gdLst>
              <a:cxnLst>
                <a:cxn ang="0">
                  <a:pos x="T0" y="T1"/>
                </a:cxn>
                <a:cxn ang="0">
                  <a:pos x="T2" y="T3"/>
                </a:cxn>
                <a:cxn ang="0">
                  <a:pos x="T4" y="T5"/>
                </a:cxn>
                <a:cxn ang="0">
                  <a:pos x="T6" y="T7"/>
                </a:cxn>
                <a:cxn ang="0">
                  <a:pos x="T8" y="T9"/>
                </a:cxn>
                <a:cxn ang="0">
                  <a:pos x="T10" y="T11"/>
                </a:cxn>
              </a:cxnLst>
              <a:rect b="b" l="0" r="r" t="0"/>
              <a:pathLst>
                <a:path h="360" w="285">
                  <a:moveTo>
                    <a:pt x="157" y="1"/>
                  </a:moveTo>
                  <a:cubicBezTo>
                    <a:pt x="0" y="3"/>
                    <a:pt x="63" y="287"/>
                    <a:pt x="133" y="354"/>
                  </a:cubicBezTo>
                  <a:cubicBezTo>
                    <a:pt x="134" y="355"/>
                    <a:pt x="136" y="356"/>
                    <a:pt x="138" y="355"/>
                  </a:cubicBezTo>
                  <a:cubicBezTo>
                    <a:pt x="143" y="359"/>
                    <a:pt x="151" y="360"/>
                    <a:pt x="157" y="353"/>
                  </a:cubicBezTo>
                  <a:cubicBezTo>
                    <a:pt x="204" y="290"/>
                    <a:pt x="252" y="217"/>
                    <a:pt x="268" y="139"/>
                  </a:cubicBezTo>
                  <a:cubicBezTo>
                    <a:pt x="285" y="58"/>
                    <a:pt x="242" y="0"/>
                    <a:pt x="157" y="1"/>
                  </a:cubicBezTo>
                  <a:close/>
                </a:path>
              </a:pathLst>
            </a:cu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5" name="Freeform 18"/>
            <p:cNvSpPr/>
            <p:nvPr/>
          </p:nvSpPr>
          <p:spPr bwMode="auto">
            <a:xfrm>
              <a:off x="7526552" y="2509489"/>
              <a:ext cx="503029" cy="721951"/>
            </a:xfrm>
            <a:custGeom>
              <a:gdLst>
                <a:gd fmla="*/ 153 w 266" name="T0"/>
                <a:gd fmla="*/ 33 h 382" name="T1"/>
                <a:gd fmla="*/ 54 w 266" name="T2"/>
                <a:gd fmla="*/ 371 h 382" name="T3"/>
                <a:gd fmla="*/ 58 w 266" name="T4"/>
                <a:gd fmla="*/ 374 h 382" name="T5"/>
                <a:gd fmla="*/ 77 w 266" name="T6"/>
                <a:gd fmla="*/ 376 h 382" name="T7"/>
                <a:gd fmla="*/ 232 w 266" name="T8"/>
                <a:gd fmla="*/ 191 h 382" name="T9"/>
                <a:gd fmla="*/ 153 w 266" name="T10"/>
                <a:gd fmla="*/ 33 h 382" name="T11"/>
              </a:gdLst>
              <a:cxnLst>
                <a:cxn ang="0">
                  <a:pos x="T0" y="T1"/>
                </a:cxn>
                <a:cxn ang="0">
                  <a:pos x="T2" y="T3"/>
                </a:cxn>
                <a:cxn ang="0">
                  <a:pos x="T4" y="T5"/>
                </a:cxn>
                <a:cxn ang="0">
                  <a:pos x="T6" y="T7"/>
                </a:cxn>
                <a:cxn ang="0">
                  <a:pos x="T8" y="T9"/>
                </a:cxn>
                <a:cxn ang="0">
                  <a:pos x="T10" y="T11"/>
                </a:cxn>
              </a:cxnLst>
              <a:rect b="b" l="0" r="r" t="0"/>
              <a:pathLst>
                <a:path h="382" w="266">
                  <a:moveTo>
                    <a:pt x="153" y="33"/>
                  </a:moveTo>
                  <a:cubicBezTo>
                    <a:pt x="0" y="0"/>
                    <a:pt x="0" y="291"/>
                    <a:pt x="54" y="371"/>
                  </a:cubicBezTo>
                  <a:cubicBezTo>
                    <a:pt x="55" y="373"/>
                    <a:pt x="57" y="374"/>
                    <a:pt x="58" y="374"/>
                  </a:cubicBezTo>
                  <a:cubicBezTo>
                    <a:pt x="63" y="379"/>
                    <a:pt x="70" y="382"/>
                    <a:pt x="77" y="376"/>
                  </a:cubicBezTo>
                  <a:cubicBezTo>
                    <a:pt x="137" y="325"/>
                    <a:pt x="199" y="263"/>
                    <a:pt x="232" y="191"/>
                  </a:cubicBezTo>
                  <a:cubicBezTo>
                    <a:pt x="266" y="116"/>
                    <a:pt x="236" y="50"/>
                    <a:pt x="153" y="33"/>
                  </a:cubicBezTo>
                  <a:close/>
                </a:path>
              </a:pathLst>
            </a:cu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6" name="Freeform 19"/>
            <p:cNvSpPr/>
            <p:nvPr/>
          </p:nvSpPr>
          <p:spPr bwMode="auto">
            <a:xfrm>
              <a:off x="7857395" y="3631158"/>
              <a:ext cx="482121" cy="637088"/>
            </a:xfrm>
            <a:custGeom>
              <a:gdLst>
                <a:gd fmla="*/ 128 w 255" name="T0"/>
                <a:gd fmla="*/ 318 h 337" name="T1"/>
                <a:gd fmla="*/ 61 w 255" name="T2"/>
                <a:gd fmla="*/ 18 h 337" name="T3"/>
                <a:gd fmla="*/ 60 w 255" name="T4"/>
                <a:gd fmla="*/ 18 h 337" name="T5"/>
                <a:gd fmla="*/ 33 w 255" name="T6"/>
                <a:gd fmla="*/ 17 h 337" name="T7"/>
                <a:gd fmla="*/ 4 w 255" name="T8"/>
                <a:gd fmla="*/ 228 h 337" name="T9"/>
                <a:gd fmla="*/ 128 w 255" name="T10"/>
                <a:gd fmla="*/ 318 h 337" name="T11"/>
              </a:gdLst>
              <a:cxnLst>
                <a:cxn ang="0">
                  <a:pos x="T0" y="T1"/>
                </a:cxn>
                <a:cxn ang="0">
                  <a:pos x="T2" y="T3"/>
                </a:cxn>
                <a:cxn ang="0">
                  <a:pos x="T4" y="T5"/>
                </a:cxn>
                <a:cxn ang="0">
                  <a:pos x="T6" y="T7"/>
                </a:cxn>
                <a:cxn ang="0">
                  <a:pos x="T8" y="T9"/>
                </a:cxn>
                <a:cxn ang="0">
                  <a:pos x="T10" y="T11"/>
                </a:cxn>
              </a:cxnLst>
              <a:rect b="b" l="0" r="r" t="0"/>
              <a:pathLst>
                <a:path h="337" w="255">
                  <a:moveTo>
                    <a:pt x="128" y="318"/>
                  </a:moveTo>
                  <a:cubicBezTo>
                    <a:pt x="255" y="283"/>
                    <a:pt x="116" y="62"/>
                    <a:pt x="61" y="18"/>
                  </a:cubicBezTo>
                  <a:cubicBezTo>
                    <a:pt x="61" y="18"/>
                    <a:pt x="60" y="18"/>
                    <a:pt x="60" y="18"/>
                  </a:cubicBezTo>
                  <a:cubicBezTo>
                    <a:pt x="61" y="1"/>
                    <a:pt x="35" y="0"/>
                    <a:pt x="33" y="17"/>
                  </a:cubicBezTo>
                  <a:cubicBezTo>
                    <a:pt x="27" y="88"/>
                    <a:pt x="0" y="155"/>
                    <a:pt x="4" y="228"/>
                  </a:cubicBezTo>
                  <a:cubicBezTo>
                    <a:pt x="9" y="298"/>
                    <a:pt x="58" y="337"/>
                    <a:pt x="128" y="318"/>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7" name="Freeform 20"/>
            <p:cNvSpPr/>
            <p:nvPr/>
          </p:nvSpPr>
          <p:spPr bwMode="auto">
            <a:xfrm>
              <a:off x="4930233" y="1627651"/>
              <a:ext cx="519018" cy="626019"/>
            </a:xfrm>
            <a:custGeom>
              <a:gdLst>
                <a:gd fmla="*/ 118 w 274" name="T0"/>
                <a:gd fmla="*/ 32 h 331" name="T1"/>
                <a:gd fmla="*/ 240 w 274" name="T2"/>
                <a:gd fmla="*/ 314 h 331" name="T3"/>
                <a:gd fmla="*/ 241 w 274" name="T4"/>
                <a:gd fmla="*/ 314 h 331" name="T5"/>
                <a:gd fmla="*/ 268 w 274" name="T6"/>
                <a:gd fmla="*/ 310 h 331" name="T7"/>
                <a:gd fmla="*/ 256 w 274" name="T8"/>
                <a:gd fmla="*/ 97 h 331" name="T9"/>
                <a:gd fmla="*/ 118 w 274" name="T10"/>
                <a:gd fmla="*/ 32 h 331" name="T11"/>
              </a:gdLst>
              <a:cxnLst>
                <a:cxn ang="0">
                  <a:pos x="T0" y="T1"/>
                </a:cxn>
                <a:cxn ang="0">
                  <a:pos x="T2" y="T3"/>
                </a:cxn>
                <a:cxn ang="0">
                  <a:pos x="T4" y="T5"/>
                </a:cxn>
                <a:cxn ang="0">
                  <a:pos x="T6" y="T7"/>
                </a:cxn>
                <a:cxn ang="0">
                  <a:pos x="T8" y="T9"/>
                </a:cxn>
                <a:cxn ang="0">
                  <a:pos x="T10" y="T11"/>
                </a:cxn>
              </a:cxnLst>
              <a:rect b="b" l="0" r="r" t="0"/>
              <a:pathLst>
                <a:path h="331" w="274">
                  <a:moveTo>
                    <a:pt x="118" y="32"/>
                  </a:moveTo>
                  <a:cubicBezTo>
                    <a:pt x="0" y="90"/>
                    <a:pt x="178" y="281"/>
                    <a:pt x="240" y="314"/>
                  </a:cubicBezTo>
                  <a:cubicBezTo>
                    <a:pt x="240" y="314"/>
                    <a:pt x="241" y="314"/>
                    <a:pt x="241" y="314"/>
                  </a:cubicBezTo>
                  <a:cubicBezTo>
                    <a:pt x="243" y="331"/>
                    <a:pt x="269" y="327"/>
                    <a:pt x="268" y="310"/>
                  </a:cubicBezTo>
                  <a:cubicBezTo>
                    <a:pt x="260" y="239"/>
                    <a:pt x="274" y="168"/>
                    <a:pt x="256" y="97"/>
                  </a:cubicBezTo>
                  <a:cubicBezTo>
                    <a:pt x="238" y="29"/>
                    <a:pt x="182" y="0"/>
                    <a:pt x="118" y="32"/>
                  </a:cubicBezTo>
                  <a:close/>
                </a:path>
              </a:pathLst>
            </a:custGeom>
            <a:solidFill>
              <a:schemeClr val="bg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8" name="Freeform 21"/>
            <p:cNvSpPr/>
            <p:nvPr/>
          </p:nvSpPr>
          <p:spPr bwMode="auto">
            <a:xfrm>
              <a:off x="5879716" y="1769089"/>
              <a:ext cx="611260" cy="745320"/>
            </a:xfrm>
            <a:custGeom>
              <a:gdLst>
                <a:gd fmla="*/ 260 w 323" name="T0"/>
                <a:gd fmla="*/ 99 h 394" name="T1"/>
                <a:gd fmla="*/ 17 w 323" name="T2"/>
                <a:gd fmla="*/ 357 h 394" name="T3"/>
                <a:gd fmla="*/ 17 w 323" name="T4"/>
                <a:gd fmla="*/ 358 h 394" name="T5"/>
                <a:gd fmla="*/ 33 w 323" name="T6"/>
                <a:gd fmla="*/ 384 h 394" name="T7"/>
                <a:gd fmla="*/ 254 w 323" name="T8"/>
                <a:gd fmla="*/ 275 h 394" name="T9"/>
                <a:gd fmla="*/ 260 w 323" name="T10"/>
                <a:gd fmla="*/ 99 h 394" name="T11"/>
              </a:gdLst>
              <a:cxnLst>
                <a:cxn ang="0">
                  <a:pos x="T0" y="T1"/>
                </a:cxn>
                <a:cxn ang="0">
                  <a:pos x="T2" y="T3"/>
                </a:cxn>
                <a:cxn ang="0">
                  <a:pos x="T4" y="T5"/>
                </a:cxn>
                <a:cxn ang="0">
                  <a:pos x="T6" y="T7"/>
                </a:cxn>
                <a:cxn ang="0">
                  <a:pos x="T8" y="T9"/>
                </a:cxn>
                <a:cxn ang="0">
                  <a:pos x="T10" y="T11"/>
                </a:cxn>
              </a:cxnLst>
              <a:rect b="b" l="0" r="r" t="0"/>
              <a:pathLst>
                <a:path h="394" w="323">
                  <a:moveTo>
                    <a:pt x="260" y="99"/>
                  </a:moveTo>
                  <a:cubicBezTo>
                    <a:pt x="145" y="0"/>
                    <a:pt x="23" y="276"/>
                    <a:pt x="17" y="357"/>
                  </a:cubicBezTo>
                  <a:cubicBezTo>
                    <a:pt x="17" y="357"/>
                    <a:pt x="17" y="357"/>
                    <a:pt x="17" y="358"/>
                  </a:cubicBezTo>
                  <a:cubicBezTo>
                    <a:pt x="0" y="367"/>
                    <a:pt x="16" y="394"/>
                    <a:pt x="33" y="384"/>
                  </a:cubicBezTo>
                  <a:cubicBezTo>
                    <a:pt x="106" y="344"/>
                    <a:pt x="187" y="327"/>
                    <a:pt x="254" y="275"/>
                  </a:cubicBezTo>
                  <a:cubicBezTo>
                    <a:pt x="317" y="226"/>
                    <a:pt x="323" y="153"/>
                    <a:pt x="260" y="99"/>
                  </a:cubicBez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39" name="Freeform 22"/>
            <p:cNvSpPr/>
            <p:nvPr/>
          </p:nvSpPr>
          <p:spPr bwMode="auto">
            <a:xfrm>
              <a:off x="7858625" y="2570984"/>
              <a:ext cx="589122" cy="592812"/>
            </a:xfrm>
            <a:custGeom>
              <a:gdLst>
                <a:gd fmla="*/ 266 w 311" name="T0"/>
                <a:gd fmla="*/ 103 h 313" name="T1"/>
                <a:gd fmla="*/ 16 w 311" name="T2"/>
                <a:gd fmla="*/ 282 h 313" name="T3"/>
                <a:gd fmla="*/ 16 w 311" name="T4"/>
                <a:gd fmla="*/ 282 h 313" name="T5"/>
                <a:gd fmla="*/ 25 w 311" name="T6"/>
                <a:gd fmla="*/ 308 h 313" name="T7"/>
                <a:gd fmla="*/ 231 w 311" name="T8"/>
                <a:gd fmla="*/ 252 h 313" name="T9"/>
                <a:gd fmla="*/ 266 w 311" name="T10"/>
                <a:gd fmla="*/ 103 h 313" name="T11"/>
              </a:gdLst>
              <a:cxnLst>
                <a:cxn ang="0">
                  <a:pos x="T0" y="T1"/>
                </a:cxn>
                <a:cxn ang="0">
                  <a:pos x="T2" y="T3"/>
                </a:cxn>
                <a:cxn ang="0">
                  <a:pos x="T4" y="T5"/>
                </a:cxn>
                <a:cxn ang="0">
                  <a:pos x="T6" y="T7"/>
                </a:cxn>
                <a:cxn ang="0">
                  <a:pos x="T8" y="T9"/>
                </a:cxn>
                <a:cxn ang="0">
                  <a:pos x="T10" y="T11"/>
                </a:cxn>
              </a:cxnLst>
              <a:rect b="b" l="0" r="r" t="0"/>
              <a:pathLst>
                <a:path h="313" w="311">
                  <a:moveTo>
                    <a:pt x="266" y="103"/>
                  </a:moveTo>
                  <a:cubicBezTo>
                    <a:pt x="185" y="0"/>
                    <a:pt x="35" y="214"/>
                    <a:pt x="16" y="282"/>
                  </a:cubicBezTo>
                  <a:cubicBezTo>
                    <a:pt x="16" y="282"/>
                    <a:pt x="16" y="282"/>
                    <a:pt x="16" y="282"/>
                  </a:cubicBezTo>
                  <a:cubicBezTo>
                    <a:pt x="0" y="288"/>
                    <a:pt x="9" y="313"/>
                    <a:pt x="25" y="308"/>
                  </a:cubicBezTo>
                  <a:cubicBezTo>
                    <a:pt x="94" y="286"/>
                    <a:pt x="166" y="285"/>
                    <a:pt x="231" y="252"/>
                  </a:cubicBezTo>
                  <a:cubicBezTo>
                    <a:pt x="294" y="221"/>
                    <a:pt x="311" y="160"/>
                    <a:pt x="266" y="10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0" name="Freeform 23"/>
            <p:cNvSpPr/>
            <p:nvPr/>
          </p:nvSpPr>
          <p:spPr bwMode="auto">
            <a:xfrm>
              <a:off x="6992775" y="2669376"/>
              <a:ext cx="549765" cy="611260"/>
            </a:xfrm>
            <a:custGeom>
              <a:gdLst>
                <a:gd fmla="*/ 111 w 291" name="T0"/>
                <a:gd fmla="*/ 38 h 323" name="T1"/>
                <a:gd fmla="*/ 261 w 291" name="T2"/>
                <a:gd fmla="*/ 307 h 323" name="T3"/>
                <a:gd fmla="*/ 262 w 291" name="T4"/>
                <a:gd fmla="*/ 307 h 323" name="T5"/>
                <a:gd fmla="*/ 288 w 291" name="T6"/>
                <a:gd fmla="*/ 300 h 323" name="T7"/>
                <a:gd fmla="*/ 255 w 291" name="T8"/>
                <a:gd fmla="*/ 89 h 323" name="T9"/>
                <a:gd fmla="*/ 111 w 291" name="T10"/>
                <a:gd fmla="*/ 38 h 323" name="T11"/>
              </a:gdLst>
              <a:cxnLst>
                <a:cxn ang="0">
                  <a:pos x="T0" y="T1"/>
                </a:cxn>
                <a:cxn ang="0">
                  <a:pos x="T2" y="T3"/>
                </a:cxn>
                <a:cxn ang="0">
                  <a:pos x="T4" y="T5"/>
                </a:cxn>
                <a:cxn ang="0">
                  <a:pos x="T6" y="T7"/>
                </a:cxn>
                <a:cxn ang="0">
                  <a:pos x="T8" y="T9"/>
                </a:cxn>
                <a:cxn ang="0">
                  <a:pos x="T10" y="T11"/>
                </a:cxn>
              </a:cxnLst>
              <a:rect b="b" l="0" r="r" t="0"/>
              <a:pathLst>
                <a:path h="323" w="291">
                  <a:moveTo>
                    <a:pt x="111" y="38"/>
                  </a:moveTo>
                  <a:cubicBezTo>
                    <a:pt x="0" y="108"/>
                    <a:pt x="195" y="280"/>
                    <a:pt x="261" y="307"/>
                  </a:cubicBezTo>
                  <a:cubicBezTo>
                    <a:pt x="261" y="307"/>
                    <a:pt x="261" y="307"/>
                    <a:pt x="262" y="307"/>
                  </a:cubicBezTo>
                  <a:cubicBezTo>
                    <a:pt x="265" y="323"/>
                    <a:pt x="291" y="317"/>
                    <a:pt x="288" y="300"/>
                  </a:cubicBezTo>
                  <a:cubicBezTo>
                    <a:pt x="274" y="230"/>
                    <a:pt x="280" y="158"/>
                    <a:pt x="255" y="89"/>
                  </a:cubicBezTo>
                  <a:cubicBezTo>
                    <a:pt x="231" y="23"/>
                    <a:pt x="172" y="0"/>
                    <a:pt x="111" y="38"/>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1" name="Freeform 24"/>
            <p:cNvSpPr/>
            <p:nvPr/>
          </p:nvSpPr>
          <p:spPr bwMode="auto">
            <a:xfrm>
              <a:off x="4146786" y="2952253"/>
              <a:ext cx="628479" cy="553455"/>
            </a:xfrm>
            <a:custGeom>
              <a:gdLst>
                <a:gd fmla="*/ 92 w 332" name="T0"/>
                <a:gd fmla="*/ 52 h 293" name="T1"/>
                <a:gd fmla="*/ 300 w 332" name="T2"/>
                <a:gd fmla="*/ 278 h 293" name="T3"/>
                <a:gd fmla="*/ 301 w 332" name="T4"/>
                <a:gd fmla="*/ 278 h 293" name="T5"/>
                <a:gd fmla="*/ 325 w 332" name="T6"/>
                <a:gd fmla="*/ 265 h 293" name="T7"/>
                <a:gd fmla="*/ 244 w 332" name="T8"/>
                <a:gd fmla="*/ 68 h 293" name="T9"/>
                <a:gd fmla="*/ 92 w 332" name="T10"/>
                <a:gd fmla="*/ 52 h 293" name="T11"/>
              </a:gdLst>
              <a:cxnLst>
                <a:cxn ang="0">
                  <a:pos x="T0" y="T1"/>
                </a:cxn>
                <a:cxn ang="0">
                  <a:pos x="T2" y="T3"/>
                </a:cxn>
                <a:cxn ang="0">
                  <a:pos x="T4" y="T5"/>
                </a:cxn>
                <a:cxn ang="0">
                  <a:pos x="T6" y="T7"/>
                </a:cxn>
                <a:cxn ang="0">
                  <a:pos x="T8" y="T9"/>
                </a:cxn>
                <a:cxn ang="0">
                  <a:pos x="T10" y="T11"/>
                </a:cxn>
              </a:cxnLst>
              <a:rect b="b" l="0" r="r" t="0"/>
              <a:pathLst>
                <a:path h="293" w="332">
                  <a:moveTo>
                    <a:pt x="92" y="52"/>
                  </a:moveTo>
                  <a:cubicBezTo>
                    <a:pt x="0" y="145"/>
                    <a:pt x="230" y="267"/>
                    <a:pt x="300" y="278"/>
                  </a:cubicBezTo>
                  <a:cubicBezTo>
                    <a:pt x="301" y="278"/>
                    <a:pt x="301" y="278"/>
                    <a:pt x="301" y="278"/>
                  </a:cubicBezTo>
                  <a:cubicBezTo>
                    <a:pt x="309" y="293"/>
                    <a:pt x="332" y="281"/>
                    <a:pt x="325" y="265"/>
                  </a:cubicBezTo>
                  <a:cubicBezTo>
                    <a:pt x="295" y="200"/>
                    <a:pt x="284" y="129"/>
                    <a:pt x="244" y="68"/>
                  </a:cubicBezTo>
                  <a:cubicBezTo>
                    <a:pt x="205" y="9"/>
                    <a:pt x="142" y="0"/>
                    <a:pt x="92" y="52"/>
                  </a:cubicBezTo>
                  <a:close/>
                </a:path>
              </a:pathLst>
            </a:cu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2" name="Freeform 25"/>
            <p:cNvSpPr/>
            <p:nvPr/>
          </p:nvSpPr>
          <p:spPr bwMode="auto">
            <a:xfrm>
              <a:off x="4117269" y="4292844"/>
              <a:ext cx="423086" cy="413247"/>
            </a:xfrm>
            <a:custGeom>
              <a:gdLst>
                <a:gd fmla="*/ 71 w 224" name="T0"/>
                <a:gd fmla="*/ 141 h 218" name="T1"/>
                <a:gd fmla="*/ 224 w 224" name="T2"/>
                <a:gd fmla="*/ 10 h 218" name="T3"/>
                <a:gd fmla="*/ 223 w 224" name="T4"/>
                <a:gd fmla="*/ 6 h 218" name="T5"/>
                <a:gd fmla="*/ 214 w 224" name="T6"/>
                <a:gd fmla="*/ 2 h 218" name="T7"/>
                <a:gd fmla="*/ 71 w 224" name="T8"/>
                <a:gd fmla="*/ 141 h 218" name="T9"/>
              </a:gdLst>
              <a:cxnLst>
                <a:cxn ang="0">
                  <a:pos x="T0" y="T1"/>
                </a:cxn>
                <a:cxn ang="0">
                  <a:pos x="T2" y="T3"/>
                </a:cxn>
                <a:cxn ang="0">
                  <a:pos x="T4" y="T5"/>
                </a:cxn>
                <a:cxn ang="0">
                  <a:pos x="T6" y="T7"/>
                </a:cxn>
                <a:cxn ang="0">
                  <a:pos x="T8" y="T9"/>
                </a:cxn>
              </a:cxnLst>
              <a:rect b="b" l="0" r="r" t="0"/>
              <a:pathLst>
                <a:path h="218" w="224">
                  <a:moveTo>
                    <a:pt x="71" y="141"/>
                  </a:moveTo>
                  <a:cubicBezTo>
                    <a:pt x="135" y="218"/>
                    <a:pt x="221" y="65"/>
                    <a:pt x="224" y="10"/>
                  </a:cubicBezTo>
                  <a:cubicBezTo>
                    <a:pt x="224" y="8"/>
                    <a:pt x="224" y="7"/>
                    <a:pt x="223" y="6"/>
                  </a:cubicBezTo>
                  <a:cubicBezTo>
                    <a:pt x="222" y="3"/>
                    <a:pt x="218" y="0"/>
                    <a:pt x="214" y="2"/>
                  </a:cubicBezTo>
                  <a:cubicBezTo>
                    <a:pt x="160" y="17"/>
                    <a:pt x="0" y="55"/>
                    <a:pt x="71" y="141"/>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3" name="Freeform 26"/>
            <p:cNvSpPr/>
            <p:nvPr/>
          </p:nvSpPr>
          <p:spPr bwMode="auto">
            <a:xfrm>
              <a:off x="5876026" y="1708824"/>
              <a:ext cx="378809" cy="436615"/>
            </a:xfrm>
            <a:custGeom>
              <a:gdLst>
                <a:gd fmla="*/ 96 w 200" name="T0"/>
                <a:gd fmla="*/ 38 h 231" name="T1"/>
                <a:gd fmla="*/ 24 w 200" name="T2"/>
                <a:gd fmla="*/ 226 h 231" name="T3"/>
                <a:gd fmla="*/ 27 w 200" name="T4"/>
                <a:gd fmla="*/ 228 h 231" name="T5"/>
                <a:gd fmla="*/ 37 w 200" name="T6"/>
                <a:gd fmla="*/ 228 h 231" name="T7"/>
                <a:gd fmla="*/ 96 w 200" name="T8"/>
                <a:gd fmla="*/ 38 h 231" name="T9"/>
              </a:gdLst>
              <a:cxnLst>
                <a:cxn ang="0">
                  <a:pos x="T0" y="T1"/>
                </a:cxn>
                <a:cxn ang="0">
                  <a:pos x="T2" y="T3"/>
                </a:cxn>
                <a:cxn ang="0">
                  <a:pos x="T4" y="T5"/>
                </a:cxn>
                <a:cxn ang="0">
                  <a:pos x="T6" y="T7"/>
                </a:cxn>
                <a:cxn ang="0">
                  <a:pos x="T8" y="T9"/>
                </a:cxn>
              </a:cxnLst>
              <a:rect b="b" l="0" r="r" t="0"/>
              <a:pathLst>
                <a:path h="231" w="200">
                  <a:moveTo>
                    <a:pt x="96" y="38"/>
                  </a:moveTo>
                  <a:cubicBezTo>
                    <a:pt x="4" y="0"/>
                    <a:pt x="0" y="176"/>
                    <a:pt x="24" y="226"/>
                  </a:cubicBezTo>
                  <a:cubicBezTo>
                    <a:pt x="24" y="227"/>
                    <a:pt x="26" y="228"/>
                    <a:pt x="27" y="228"/>
                  </a:cubicBezTo>
                  <a:cubicBezTo>
                    <a:pt x="29" y="231"/>
                    <a:pt x="34" y="231"/>
                    <a:pt x="37" y="228"/>
                  </a:cubicBezTo>
                  <a:cubicBezTo>
                    <a:pt x="77" y="189"/>
                    <a:pt x="200" y="80"/>
                    <a:pt x="96" y="38"/>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4" name="Freeform 27"/>
            <p:cNvSpPr/>
            <p:nvPr/>
          </p:nvSpPr>
          <p:spPr bwMode="auto">
            <a:xfrm>
              <a:off x="5908003" y="3226521"/>
              <a:ext cx="361591" cy="434155"/>
            </a:xfrm>
            <a:custGeom>
              <a:gdLst>
                <a:gd fmla="*/ 90 w 191" name="T0"/>
                <a:gd fmla="*/ 49 h 230" name="T1"/>
                <a:gd fmla="*/ 180 w 191" name="T2"/>
                <a:gd fmla="*/ 229 h 230" name="T3"/>
                <a:gd fmla="*/ 184 w 191" name="T4"/>
                <a:gd fmla="*/ 229 h 230" name="T5"/>
                <a:gd fmla="*/ 191 w 191" name="T6"/>
                <a:gd fmla="*/ 221 h 230" name="T7"/>
                <a:gd fmla="*/ 90 w 191" name="T8"/>
                <a:gd fmla="*/ 49 h 230" name="T9"/>
              </a:gdLst>
              <a:cxnLst>
                <a:cxn ang="0">
                  <a:pos x="T0" y="T1"/>
                </a:cxn>
                <a:cxn ang="0">
                  <a:pos x="T2" y="T3"/>
                </a:cxn>
                <a:cxn ang="0">
                  <a:pos x="T4" y="T5"/>
                </a:cxn>
                <a:cxn ang="0">
                  <a:pos x="T6" y="T7"/>
                </a:cxn>
                <a:cxn ang="0">
                  <a:pos x="T8" y="T9"/>
                </a:cxn>
              </a:cxnLst>
              <a:rect b="b" l="0" r="r" t="0"/>
              <a:pathLst>
                <a:path h="230" w="191">
                  <a:moveTo>
                    <a:pt x="90" y="49"/>
                  </a:moveTo>
                  <a:cubicBezTo>
                    <a:pt x="0" y="92"/>
                    <a:pt x="127" y="213"/>
                    <a:pt x="180" y="229"/>
                  </a:cubicBezTo>
                  <a:cubicBezTo>
                    <a:pt x="182" y="230"/>
                    <a:pt x="183" y="229"/>
                    <a:pt x="184" y="229"/>
                  </a:cubicBezTo>
                  <a:cubicBezTo>
                    <a:pt x="188" y="228"/>
                    <a:pt x="191" y="225"/>
                    <a:pt x="191" y="221"/>
                  </a:cubicBezTo>
                  <a:cubicBezTo>
                    <a:pt x="189" y="165"/>
                    <a:pt x="190" y="0"/>
                    <a:pt x="90" y="49"/>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5" name="Freeform 28"/>
            <p:cNvSpPr/>
            <p:nvPr/>
          </p:nvSpPr>
          <p:spPr bwMode="auto">
            <a:xfrm>
              <a:off x="4536665" y="3602870"/>
              <a:ext cx="439074" cy="386189"/>
            </a:xfrm>
            <a:custGeom>
              <a:gdLst>
                <a:gd fmla="*/ 41 w 232" name="T0"/>
                <a:gd fmla="*/ 101 h 204" name="T1"/>
                <a:gd fmla="*/ 226 w 232" name="T2"/>
                <a:gd fmla="*/ 182 h 204" name="T3"/>
                <a:gd fmla="*/ 229 w 232" name="T4"/>
                <a:gd fmla="*/ 179 h 204" name="T5"/>
                <a:gd fmla="*/ 229 w 232" name="T6"/>
                <a:gd fmla="*/ 169 h 204" name="T7"/>
                <a:gd fmla="*/ 41 w 232" name="T8"/>
                <a:gd fmla="*/ 101 h 204" name="T9"/>
              </a:gdLst>
              <a:cxnLst>
                <a:cxn ang="0">
                  <a:pos x="T0" y="T1"/>
                </a:cxn>
                <a:cxn ang="0">
                  <a:pos x="T2" y="T3"/>
                </a:cxn>
                <a:cxn ang="0">
                  <a:pos x="T4" y="T5"/>
                </a:cxn>
                <a:cxn ang="0">
                  <a:pos x="T6" y="T7"/>
                </a:cxn>
                <a:cxn ang="0">
                  <a:pos x="T8" y="T9"/>
                </a:cxn>
              </a:cxnLst>
              <a:rect b="b" l="0" r="r" t="0"/>
              <a:pathLst>
                <a:path h="204" w="231">
                  <a:moveTo>
                    <a:pt x="41" y="101"/>
                  </a:moveTo>
                  <a:cubicBezTo>
                    <a:pt x="0" y="192"/>
                    <a:pt x="175" y="204"/>
                    <a:pt x="226" y="182"/>
                  </a:cubicBezTo>
                  <a:cubicBezTo>
                    <a:pt x="228" y="181"/>
                    <a:pt x="229" y="180"/>
                    <a:pt x="229" y="179"/>
                  </a:cubicBezTo>
                  <a:cubicBezTo>
                    <a:pt x="231" y="177"/>
                    <a:pt x="232" y="172"/>
                    <a:pt x="229" y="169"/>
                  </a:cubicBezTo>
                  <a:cubicBezTo>
                    <a:pt x="192" y="127"/>
                    <a:pt x="88" y="0"/>
                    <a:pt x="41" y="101"/>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6" name="Freeform 30"/>
            <p:cNvSpPr/>
            <p:nvPr/>
          </p:nvSpPr>
          <p:spPr bwMode="auto">
            <a:xfrm>
              <a:off x="4803553" y="2755469"/>
              <a:ext cx="396028" cy="408327"/>
            </a:xfrm>
            <a:custGeom>
              <a:gdLst>
                <a:gd fmla="*/ 99 w 209" name="T0"/>
                <a:gd fmla="*/ 15 h 216" name="T1"/>
                <a:gd fmla="*/ 130 w 209" name="T2"/>
                <a:gd fmla="*/ 215 h 216" name="T3"/>
                <a:gd fmla="*/ 133 w 209" name="T4"/>
                <a:gd fmla="*/ 215 h 216" name="T5"/>
                <a:gd fmla="*/ 142 w 209" name="T6"/>
                <a:gd fmla="*/ 210 h 216" name="T7"/>
                <a:gd fmla="*/ 99 w 209" name="T8"/>
                <a:gd fmla="*/ 15 h 216" name="T9"/>
              </a:gdLst>
              <a:cxnLst>
                <a:cxn ang="0">
                  <a:pos x="T0" y="T1"/>
                </a:cxn>
                <a:cxn ang="0">
                  <a:pos x="T2" y="T3"/>
                </a:cxn>
                <a:cxn ang="0">
                  <a:pos x="T4" y="T5"/>
                </a:cxn>
                <a:cxn ang="0">
                  <a:pos x="T6" y="T7"/>
                </a:cxn>
                <a:cxn ang="0">
                  <a:pos x="T8" y="T9"/>
                </a:cxn>
              </a:cxnLst>
              <a:rect b="b" l="0" r="r" t="0"/>
              <a:pathLst>
                <a:path h="216" w="209">
                  <a:moveTo>
                    <a:pt x="99" y="15"/>
                  </a:moveTo>
                  <a:cubicBezTo>
                    <a:pt x="0" y="29"/>
                    <a:pt x="84" y="183"/>
                    <a:pt x="130" y="215"/>
                  </a:cubicBezTo>
                  <a:cubicBezTo>
                    <a:pt x="131" y="216"/>
                    <a:pt x="132" y="216"/>
                    <a:pt x="133" y="215"/>
                  </a:cubicBezTo>
                  <a:cubicBezTo>
                    <a:pt x="137" y="216"/>
                    <a:pt x="141" y="214"/>
                    <a:pt x="142" y="210"/>
                  </a:cubicBezTo>
                  <a:cubicBezTo>
                    <a:pt x="157" y="156"/>
                    <a:pt x="209" y="0"/>
                    <a:pt x="99" y="15"/>
                  </a:cubicBezTo>
                  <a:close/>
                </a:path>
              </a:pathLst>
            </a:cu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7" name="Freeform 31"/>
            <p:cNvSpPr/>
            <p:nvPr/>
          </p:nvSpPr>
          <p:spPr bwMode="auto">
            <a:xfrm>
              <a:off x="7080098" y="3181015"/>
              <a:ext cx="419396" cy="418166"/>
            </a:xfrm>
            <a:custGeom>
              <a:gdLst>
                <a:gd fmla="*/ 147 w 222" name="T0"/>
                <a:gd fmla="*/ 74 h 221" name="T1"/>
                <a:gd fmla="*/ 0 w 222" name="T2"/>
                <a:gd fmla="*/ 212 h 221" name="T3"/>
                <a:gd fmla="*/ 2 w 222" name="T4"/>
                <a:gd fmla="*/ 216 h 221" name="T5"/>
                <a:gd fmla="*/ 11 w 222" name="T6"/>
                <a:gd fmla="*/ 220 h 221" name="T7"/>
                <a:gd fmla="*/ 147 w 222" name="T8"/>
                <a:gd fmla="*/ 74 h 221" name="T9"/>
              </a:gdLst>
              <a:cxnLst>
                <a:cxn ang="0">
                  <a:pos x="T0" y="T1"/>
                </a:cxn>
                <a:cxn ang="0">
                  <a:pos x="T2" y="T3"/>
                </a:cxn>
                <a:cxn ang="0">
                  <a:pos x="T4" y="T5"/>
                </a:cxn>
                <a:cxn ang="0">
                  <a:pos x="T6" y="T7"/>
                </a:cxn>
                <a:cxn ang="0">
                  <a:pos x="T8" y="T9"/>
                </a:cxn>
              </a:cxnLst>
              <a:rect b="b" l="0" r="r" t="0"/>
              <a:pathLst>
                <a:path h="221" w="221">
                  <a:moveTo>
                    <a:pt x="147" y="74"/>
                  </a:moveTo>
                  <a:cubicBezTo>
                    <a:pt x="79" y="0"/>
                    <a:pt x="0" y="156"/>
                    <a:pt x="0" y="212"/>
                  </a:cubicBezTo>
                  <a:cubicBezTo>
                    <a:pt x="0" y="214"/>
                    <a:pt x="1" y="215"/>
                    <a:pt x="2" y="216"/>
                  </a:cubicBezTo>
                  <a:cubicBezTo>
                    <a:pt x="3" y="219"/>
                    <a:pt x="7" y="221"/>
                    <a:pt x="11" y="220"/>
                  </a:cubicBezTo>
                  <a:cubicBezTo>
                    <a:pt x="64" y="202"/>
                    <a:pt x="222" y="156"/>
                    <a:pt x="147" y="74"/>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8" name="Freeform 32"/>
            <p:cNvSpPr/>
            <p:nvPr/>
          </p:nvSpPr>
          <p:spPr bwMode="auto">
            <a:xfrm>
              <a:off x="7675370" y="3119520"/>
              <a:ext cx="399718" cy="399718"/>
            </a:xfrm>
            <a:custGeom>
              <a:gdLst>
                <a:gd fmla="*/ 204 w 211" name="T0"/>
                <a:gd fmla="*/ 100 h 211" name="T1"/>
                <a:gd fmla="*/ 3 w 211" name="T2"/>
                <a:gd fmla="*/ 89 h 211" name="T3"/>
                <a:gd fmla="*/ 1 w 211" name="T4"/>
                <a:gd fmla="*/ 93 h 211" name="T5"/>
                <a:gd fmla="*/ 5 w 211" name="T6"/>
                <a:gd fmla="*/ 102 h 211" name="T7"/>
                <a:gd fmla="*/ 204 w 211" name="T8"/>
                <a:gd fmla="*/ 100 h 211" name="T9"/>
              </a:gdLst>
              <a:cxnLst>
                <a:cxn ang="0">
                  <a:pos x="T0" y="T1"/>
                </a:cxn>
                <a:cxn ang="0">
                  <a:pos x="T2" y="T3"/>
                </a:cxn>
                <a:cxn ang="0">
                  <a:pos x="T4" y="T5"/>
                </a:cxn>
                <a:cxn ang="0">
                  <a:pos x="T6" y="T7"/>
                </a:cxn>
                <a:cxn ang="0">
                  <a:pos x="T8" y="T9"/>
                </a:cxn>
              </a:cxnLst>
              <a:rect b="b" l="0" r="r" t="0"/>
              <a:pathLst>
                <a:path h="211" w="211">
                  <a:moveTo>
                    <a:pt x="204" y="100"/>
                  </a:moveTo>
                  <a:cubicBezTo>
                    <a:pt x="211" y="0"/>
                    <a:pt x="43" y="51"/>
                    <a:pt x="3" y="89"/>
                  </a:cubicBezTo>
                  <a:cubicBezTo>
                    <a:pt x="2" y="90"/>
                    <a:pt x="1" y="91"/>
                    <a:pt x="1" y="93"/>
                  </a:cubicBezTo>
                  <a:cubicBezTo>
                    <a:pt x="0" y="96"/>
                    <a:pt x="1" y="100"/>
                    <a:pt x="5" y="102"/>
                  </a:cubicBezTo>
                  <a:cubicBezTo>
                    <a:pt x="54" y="128"/>
                    <a:pt x="196" y="211"/>
                    <a:pt x="204" y="100"/>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49" name="Freeform 33"/>
            <p:cNvSpPr/>
            <p:nvPr/>
          </p:nvSpPr>
          <p:spPr bwMode="auto">
            <a:xfrm>
              <a:off x="5842819" y="2952253"/>
              <a:ext cx="415706" cy="317314"/>
            </a:xfrm>
            <a:custGeom>
              <a:gdLst>
                <a:gd fmla="*/ 183 w 220" name="T0"/>
                <a:gd fmla="*/ 116 h 168" name="T1"/>
                <a:gd fmla="*/ 8 w 220" name="T2"/>
                <a:gd fmla="*/ 19 h 168" name="T3"/>
                <a:gd fmla="*/ 6 w 220" name="T4"/>
                <a:gd fmla="*/ 22 h 168" name="T5"/>
                <a:gd fmla="*/ 3 w 220" name="T6"/>
                <a:gd fmla="*/ 32 h 168" name="T7"/>
                <a:gd fmla="*/ 86 w 220" name="T8"/>
                <a:gd fmla="*/ 140 h 168" name="T9"/>
                <a:gd fmla="*/ 183 w 220" name="T10"/>
                <a:gd fmla="*/ 116 h 168" name="T11"/>
              </a:gdLst>
              <a:cxnLst>
                <a:cxn ang="0">
                  <a:pos x="T0" y="T1"/>
                </a:cxn>
                <a:cxn ang="0">
                  <a:pos x="T2" y="T3"/>
                </a:cxn>
                <a:cxn ang="0">
                  <a:pos x="T4" y="T5"/>
                </a:cxn>
                <a:cxn ang="0">
                  <a:pos x="T6" y="T7"/>
                </a:cxn>
                <a:cxn ang="0">
                  <a:pos x="T8" y="T9"/>
                </a:cxn>
                <a:cxn ang="0">
                  <a:pos x="T10" y="T11"/>
                </a:cxn>
              </a:cxnLst>
              <a:rect b="b" l="0" r="r" t="0"/>
              <a:pathLst>
                <a:path h="168" w="220">
                  <a:moveTo>
                    <a:pt x="183" y="116"/>
                  </a:moveTo>
                  <a:cubicBezTo>
                    <a:pt x="220" y="35"/>
                    <a:pt x="59" y="0"/>
                    <a:pt x="8" y="19"/>
                  </a:cubicBezTo>
                  <a:cubicBezTo>
                    <a:pt x="7" y="20"/>
                    <a:pt x="6" y="21"/>
                    <a:pt x="6" y="22"/>
                  </a:cubicBezTo>
                  <a:cubicBezTo>
                    <a:pt x="3" y="23"/>
                    <a:pt x="0" y="27"/>
                    <a:pt x="3" y="32"/>
                  </a:cubicBezTo>
                  <a:cubicBezTo>
                    <a:pt x="24" y="71"/>
                    <a:pt x="50" y="113"/>
                    <a:pt x="86" y="140"/>
                  </a:cubicBezTo>
                  <a:cubicBezTo>
                    <a:pt x="123" y="168"/>
                    <a:pt x="163" y="160"/>
                    <a:pt x="183" y="116"/>
                  </a:cubicBezTo>
                  <a:close/>
                </a:path>
              </a:pathLst>
            </a:custGeom>
            <a:solidFill>
              <a:schemeClr val="bg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0" name="Freeform 34"/>
            <p:cNvSpPr/>
            <p:nvPr/>
          </p:nvSpPr>
          <p:spPr bwMode="auto">
            <a:xfrm>
              <a:off x="8405931" y="2696434"/>
              <a:ext cx="376349" cy="357901"/>
            </a:xfrm>
            <a:custGeom>
              <a:gdLst>
                <a:gd fmla="*/ 170 w 199" name="T0"/>
                <a:gd fmla="*/ 72 h 189" name="T1"/>
                <a:gd fmla="*/ 0 w 199" name="T2"/>
                <a:gd fmla="*/ 177 h 189" name="T3"/>
                <a:gd fmla="*/ 1 w 199" name="T4"/>
                <a:gd fmla="*/ 180 h 189" name="T5"/>
                <a:gd fmla="*/ 8 w 199" name="T6"/>
                <a:gd fmla="*/ 188 h 189" name="T7"/>
                <a:gd fmla="*/ 144 w 199" name="T8"/>
                <a:gd fmla="*/ 168 h 189" name="T9"/>
                <a:gd fmla="*/ 170 w 199" name="T10"/>
                <a:gd fmla="*/ 72 h 189" name="T11"/>
              </a:gdLst>
              <a:cxnLst>
                <a:cxn ang="0">
                  <a:pos x="T0" y="T1"/>
                </a:cxn>
                <a:cxn ang="0">
                  <a:pos x="T2" y="T3"/>
                </a:cxn>
                <a:cxn ang="0">
                  <a:pos x="T4" y="T5"/>
                </a:cxn>
                <a:cxn ang="0">
                  <a:pos x="T6" y="T7"/>
                </a:cxn>
                <a:cxn ang="0">
                  <a:pos x="T8" y="T9"/>
                </a:cxn>
                <a:cxn ang="0">
                  <a:pos x="T10" y="T11"/>
                </a:cxn>
              </a:cxnLst>
              <a:rect b="b" l="0" r="r" t="0"/>
              <a:pathLst>
                <a:path h="189" w="199">
                  <a:moveTo>
                    <a:pt x="170" y="72"/>
                  </a:moveTo>
                  <a:cubicBezTo>
                    <a:pt x="117" y="0"/>
                    <a:pt x="8" y="123"/>
                    <a:pt x="0" y="177"/>
                  </a:cubicBezTo>
                  <a:cubicBezTo>
                    <a:pt x="0" y="178"/>
                    <a:pt x="1" y="179"/>
                    <a:pt x="1" y="180"/>
                  </a:cubicBezTo>
                  <a:cubicBezTo>
                    <a:pt x="1" y="184"/>
                    <a:pt x="3" y="188"/>
                    <a:pt x="8" y="188"/>
                  </a:cubicBezTo>
                  <a:cubicBezTo>
                    <a:pt x="53" y="189"/>
                    <a:pt x="103" y="187"/>
                    <a:pt x="144" y="168"/>
                  </a:cubicBezTo>
                  <a:cubicBezTo>
                    <a:pt x="186" y="149"/>
                    <a:pt x="199" y="110"/>
                    <a:pt x="170" y="72"/>
                  </a:cubicBezTo>
                  <a:close/>
                </a:path>
              </a:pathLst>
            </a:cu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1" name="Freeform 35"/>
            <p:cNvSpPr/>
            <p:nvPr/>
          </p:nvSpPr>
          <p:spPr bwMode="auto">
            <a:xfrm>
              <a:off x="7830337" y="2170037"/>
              <a:ext cx="311165" cy="414476"/>
            </a:xfrm>
            <a:custGeom>
              <a:gdLst>
                <a:gd fmla="*/ 108 w 164" name="T0"/>
                <a:gd fmla="*/ 31 h 219" name="T1"/>
                <a:gd fmla="*/ 23 w 164" name="T2"/>
                <a:gd fmla="*/ 212 h 219" name="T3"/>
                <a:gd fmla="*/ 25 w 164" name="T4"/>
                <a:gd fmla="*/ 213 h 219" name="T5"/>
                <a:gd fmla="*/ 35 w 164" name="T6"/>
                <a:gd fmla="*/ 216 h 219" name="T7"/>
                <a:gd fmla="*/ 138 w 164" name="T8"/>
                <a:gd fmla="*/ 126 h 219" name="T9"/>
                <a:gd fmla="*/ 108 w 164" name="T10"/>
                <a:gd fmla="*/ 31 h 219" name="T11"/>
              </a:gdLst>
              <a:cxnLst>
                <a:cxn ang="0">
                  <a:pos x="T0" y="T1"/>
                </a:cxn>
                <a:cxn ang="0">
                  <a:pos x="T2" y="T3"/>
                </a:cxn>
                <a:cxn ang="0">
                  <a:pos x="T4" y="T5"/>
                </a:cxn>
                <a:cxn ang="0">
                  <a:pos x="T6" y="T7"/>
                </a:cxn>
                <a:cxn ang="0">
                  <a:pos x="T8" y="T9"/>
                </a:cxn>
                <a:cxn ang="0">
                  <a:pos x="T10" y="T11"/>
                </a:cxn>
              </a:cxnLst>
              <a:rect b="b" l="0" r="r" t="0"/>
              <a:pathLst>
                <a:path h="219" w="164">
                  <a:moveTo>
                    <a:pt x="108" y="31"/>
                  </a:moveTo>
                  <a:cubicBezTo>
                    <a:pt x="25" y="0"/>
                    <a:pt x="0" y="162"/>
                    <a:pt x="23" y="212"/>
                  </a:cubicBezTo>
                  <a:cubicBezTo>
                    <a:pt x="23" y="213"/>
                    <a:pt x="24" y="213"/>
                    <a:pt x="25" y="213"/>
                  </a:cubicBezTo>
                  <a:cubicBezTo>
                    <a:pt x="27" y="217"/>
                    <a:pt x="31" y="219"/>
                    <a:pt x="35" y="216"/>
                  </a:cubicBezTo>
                  <a:cubicBezTo>
                    <a:pt x="73" y="193"/>
                    <a:pt x="114" y="164"/>
                    <a:pt x="138" y="126"/>
                  </a:cubicBezTo>
                  <a:cubicBezTo>
                    <a:pt x="164" y="87"/>
                    <a:pt x="153" y="48"/>
                    <a:pt x="108" y="31"/>
                  </a:cubicBez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2" name="Freeform 36"/>
            <p:cNvSpPr/>
            <p:nvPr/>
          </p:nvSpPr>
          <p:spPr bwMode="auto">
            <a:xfrm>
              <a:off x="4813392" y="1895769"/>
              <a:ext cx="391108" cy="348062"/>
            </a:xfrm>
            <a:custGeom>
              <a:gdLst>
                <a:gd fmla="*/ 58 w 207" name="T0"/>
                <a:gd fmla="*/ 36 h 184" name="T1"/>
                <a:gd fmla="*/ 197 w 207" name="T2"/>
                <a:gd fmla="*/ 180 h 184" name="T3"/>
                <a:gd fmla="*/ 200 w 207" name="T4"/>
                <a:gd fmla="*/ 178 h 184" name="T5"/>
                <a:gd fmla="*/ 206 w 207" name="T6"/>
                <a:gd fmla="*/ 170 h 184" name="T7"/>
                <a:gd fmla="*/ 158 w 207" name="T8"/>
                <a:gd fmla="*/ 41 h 184" name="T9"/>
                <a:gd fmla="*/ 58 w 207" name="T10"/>
                <a:gd fmla="*/ 36 h 184" name="T11"/>
              </a:gdLst>
              <a:cxnLst>
                <a:cxn ang="0">
                  <a:pos x="T0" y="T1"/>
                </a:cxn>
                <a:cxn ang="0">
                  <a:pos x="T2" y="T3"/>
                </a:cxn>
                <a:cxn ang="0">
                  <a:pos x="T4" y="T5"/>
                </a:cxn>
                <a:cxn ang="0">
                  <a:pos x="T6" y="T7"/>
                </a:cxn>
                <a:cxn ang="0">
                  <a:pos x="T8" y="T9"/>
                </a:cxn>
                <a:cxn ang="0">
                  <a:pos x="T10" y="T11"/>
                </a:cxn>
              </a:cxnLst>
              <a:rect b="b" l="0" r="r" t="0"/>
              <a:pathLst>
                <a:path h="184" w="206">
                  <a:moveTo>
                    <a:pt x="58" y="36"/>
                  </a:moveTo>
                  <a:cubicBezTo>
                    <a:pt x="0" y="103"/>
                    <a:pt x="143" y="184"/>
                    <a:pt x="197" y="180"/>
                  </a:cubicBezTo>
                  <a:cubicBezTo>
                    <a:pt x="198" y="180"/>
                    <a:pt x="199" y="179"/>
                    <a:pt x="200" y="178"/>
                  </a:cubicBezTo>
                  <a:cubicBezTo>
                    <a:pt x="203" y="178"/>
                    <a:pt x="207" y="174"/>
                    <a:pt x="206" y="170"/>
                  </a:cubicBezTo>
                  <a:cubicBezTo>
                    <a:pt x="197" y="126"/>
                    <a:pt x="185" y="78"/>
                    <a:pt x="158" y="41"/>
                  </a:cubicBezTo>
                  <a:cubicBezTo>
                    <a:pt x="131" y="4"/>
                    <a:pt x="90" y="0"/>
                    <a:pt x="58" y="3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3" name="Freeform 37"/>
            <p:cNvSpPr/>
            <p:nvPr/>
          </p:nvSpPr>
          <p:spPr bwMode="auto">
            <a:xfrm>
              <a:off x="7639703" y="3361810"/>
              <a:ext cx="351751" cy="378809"/>
            </a:xfrm>
            <a:custGeom>
              <a:gdLst>
                <a:gd fmla="*/ 113 w 186" name="T0"/>
                <a:gd fmla="*/ 173 h 200" name="T1"/>
                <a:gd fmla="*/ 13 w 186" name="T2"/>
                <a:gd fmla="*/ 0 h 200" name="T3"/>
                <a:gd fmla="*/ 10 w 186" name="T4"/>
                <a:gd fmla="*/ 1 h 200" name="T5"/>
                <a:gd fmla="*/ 2 w 186" name="T6"/>
                <a:gd fmla="*/ 8 h 200" name="T7"/>
                <a:gd fmla="*/ 17 w 186" name="T8"/>
                <a:gd fmla="*/ 144 h 200" name="T9"/>
                <a:gd fmla="*/ 113 w 186" name="T10"/>
                <a:gd fmla="*/ 173 h 200" name="T11"/>
              </a:gdLst>
              <a:cxnLst>
                <a:cxn ang="0">
                  <a:pos x="T0" y="T1"/>
                </a:cxn>
                <a:cxn ang="0">
                  <a:pos x="T2" y="T3"/>
                </a:cxn>
                <a:cxn ang="0">
                  <a:pos x="T4" y="T5"/>
                </a:cxn>
                <a:cxn ang="0">
                  <a:pos x="T6" y="T7"/>
                </a:cxn>
                <a:cxn ang="0">
                  <a:pos x="T8" y="T9"/>
                </a:cxn>
                <a:cxn ang="0">
                  <a:pos x="T10" y="T11"/>
                </a:cxn>
              </a:cxnLst>
              <a:rect b="b" l="0" r="r" t="0"/>
              <a:pathLst>
                <a:path h="200" w="186">
                  <a:moveTo>
                    <a:pt x="113" y="173"/>
                  </a:moveTo>
                  <a:cubicBezTo>
                    <a:pt x="186" y="123"/>
                    <a:pt x="67" y="10"/>
                    <a:pt x="13" y="0"/>
                  </a:cubicBezTo>
                  <a:cubicBezTo>
                    <a:pt x="12" y="0"/>
                    <a:pt x="11" y="0"/>
                    <a:pt x="10" y="1"/>
                  </a:cubicBezTo>
                  <a:cubicBezTo>
                    <a:pt x="6" y="1"/>
                    <a:pt x="2" y="3"/>
                    <a:pt x="2" y="8"/>
                  </a:cubicBezTo>
                  <a:cubicBezTo>
                    <a:pt x="0" y="52"/>
                    <a:pt x="0" y="102"/>
                    <a:pt x="17" y="144"/>
                  </a:cubicBezTo>
                  <a:cubicBezTo>
                    <a:pt x="35" y="187"/>
                    <a:pt x="73" y="200"/>
                    <a:pt x="113" y="17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4" name="Freeform 38"/>
            <p:cNvSpPr/>
            <p:nvPr/>
          </p:nvSpPr>
          <p:spPr bwMode="auto">
            <a:xfrm>
              <a:off x="4578481" y="2938724"/>
              <a:ext cx="414476" cy="317314"/>
            </a:xfrm>
            <a:custGeom>
              <a:gdLst>
                <a:gd fmla="*/ 36 w 219" name="T0"/>
                <a:gd fmla="*/ 53 h 168" name="T1"/>
                <a:gd fmla="*/ 212 w 219" name="T2"/>
                <a:gd fmla="*/ 148 h 168" name="T3"/>
                <a:gd fmla="*/ 214 w 219" name="T4"/>
                <a:gd fmla="*/ 146 h 168" name="T5"/>
                <a:gd fmla="*/ 217 w 219" name="T6"/>
                <a:gd fmla="*/ 136 h 168" name="T7"/>
                <a:gd fmla="*/ 133 w 219" name="T8"/>
                <a:gd fmla="*/ 28 h 168" name="T9"/>
                <a:gd fmla="*/ 36 w 219" name="T10"/>
                <a:gd fmla="*/ 53 h 168" name="T11"/>
              </a:gdLst>
              <a:cxnLst>
                <a:cxn ang="0">
                  <a:pos x="T0" y="T1"/>
                </a:cxn>
                <a:cxn ang="0">
                  <a:pos x="T2" y="T3"/>
                </a:cxn>
                <a:cxn ang="0">
                  <a:pos x="T4" y="T5"/>
                </a:cxn>
                <a:cxn ang="0">
                  <a:pos x="T6" y="T7"/>
                </a:cxn>
                <a:cxn ang="0">
                  <a:pos x="T8" y="T9"/>
                </a:cxn>
                <a:cxn ang="0">
                  <a:pos x="T10" y="T11"/>
                </a:cxn>
              </a:cxnLst>
              <a:rect b="b" l="0" r="r" t="0"/>
              <a:pathLst>
                <a:path h="168" w="219">
                  <a:moveTo>
                    <a:pt x="36" y="53"/>
                  </a:moveTo>
                  <a:cubicBezTo>
                    <a:pt x="0" y="134"/>
                    <a:pt x="161" y="168"/>
                    <a:pt x="212" y="148"/>
                  </a:cubicBezTo>
                  <a:cubicBezTo>
                    <a:pt x="213" y="147"/>
                    <a:pt x="213" y="147"/>
                    <a:pt x="214" y="146"/>
                  </a:cubicBezTo>
                  <a:cubicBezTo>
                    <a:pt x="217" y="144"/>
                    <a:pt x="219" y="140"/>
                    <a:pt x="217" y="136"/>
                  </a:cubicBezTo>
                  <a:cubicBezTo>
                    <a:pt x="196" y="97"/>
                    <a:pt x="169" y="54"/>
                    <a:pt x="133" y="28"/>
                  </a:cubicBezTo>
                  <a:cubicBezTo>
                    <a:pt x="95" y="0"/>
                    <a:pt x="55" y="9"/>
                    <a:pt x="36" y="5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5" name="Freeform 39"/>
            <p:cNvSpPr/>
            <p:nvPr/>
          </p:nvSpPr>
          <p:spPr bwMode="auto">
            <a:xfrm>
              <a:off x="5157764" y="2862470"/>
              <a:ext cx="397258" cy="329613"/>
            </a:xfrm>
            <a:custGeom>
              <a:gdLst>
                <a:gd fmla="*/ 16 w 210" name="T0"/>
                <a:gd fmla="*/ 90 h 174" name="T1"/>
                <a:gd fmla="*/ 209 w 210" name="T2"/>
                <a:gd fmla="*/ 39 h 174" name="T3"/>
                <a:gd fmla="*/ 209 w 210" name="T4"/>
                <a:gd fmla="*/ 36 h 174" name="T5"/>
                <a:gd fmla="*/ 205 w 210" name="T6"/>
                <a:gd fmla="*/ 26 h 174" name="T7"/>
                <a:gd fmla="*/ 69 w 210" name="T8"/>
                <a:gd fmla="*/ 6 h 174" name="T9"/>
                <a:gd fmla="*/ 16 w 210" name="T10"/>
                <a:gd fmla="*/ 90 h 174" name="T11"/>
              </a:gdLst>
              <a:cxnLst>
                <a:cxn ang="0">
                  <a:pos x="T0" y="T1"/>
                </a:cxn>
                <a:cxn ang="0">
                  <a:pos x="T2" y="T3"/>
                </a:cxn>
                <a:cxn ang="0">
                  <a:pos x="T4" y="T5"/>
                </a:cxn>
                <a:cxn ang="0">
                  <a:pos x="T6" y="T7"/>
                </a:cxn>
                <a:cxn ang="0">
                  <a:pos x="T8" y="T9"/>
                </a:cxn>
                <a:cxn ang="0">
                  <a:pos x="T10" y="T11"/>
                </a:cxn>
              </a:cxnLst>
              <a:rect b="b" l="0" r="r" t="0"/>
              <a:pathLst>
                <a:path h="174" w="210">
                  <a:moveTo>
                    <a:pt x="16" y="90"/>
                  </a:moveTo>
                  <a:cubicBezTo>
                    <a:pt x="46" y="174"/>
                    <a:pt x="186" y="88"/>
                    <a:pt x="209" y="39"/>
                  </a:cubicBezTo>
                  <a:cubicBezTo>
                    <a:pt x="210" y="38"/>
                    <a:pt x="210" y="37"/>
                    <a:pt x="209" y="36"/>
                  </a:cubicBezTo>
                  <a:cubicBezTo>
                    <a:pt x="210" y="32"/>
                    <a:pt x="209" y="28"/>
                    <a:pt x="205" y="26"/>
                  </a:cubicBezTo>
                  <a:cubicBezTo>
                    <a:pt x="162" y="12"/>
                    <a:pt x="114" y="0"/>
                    <a:pt x="69" y="6"/>
                  </a:cubicBezTo>
                  <a:cubicBezTo>
                    <a:pt x="23" y="11"/>
                    <a:pt x="0" y="45"/>
                    <a:pt x="16" y="90"/>
                  </a:cubicBezTo>
                  <a:close/>
                </a:path>
              </a:pathLst>
            </a:custGeom>
            <a:solidFill>
              <a:schemeClr val="bg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6" name="Freeform 40"/>
            <p:cNvSpPr/>
            <p:nvPr/>
          </p:nvSpPr>
          <p:spPr bwMode="auto">
            <a:xfrm>
              <a:off x="5643575" y="2444304"/>
              <a:ext cx="306245" cy="414476"/>
            </a:xfrm>
            <a:custGeom>
              <a:gdLst>
                <a:gd fmla="*/ 104 w 162" name="T0"/>
                <a:gd fmla="*/ 29 h 219" name="T1"/>
                <a:gd fmla="*/ 24 w 162" name="T2"/>
                <a:gd fmla="*/ 212 h 219" name="T3"/>
                <a:gd fmla="*/ 27 w 162" name="T4"/>
                <a:gd fmla="*/ 214 h 219" name="T5"/>
                <a:gd fmla="*/ 37 w 162" name="T6"/>
                <a:gd fmla="*/ 216 h 219" name="T7"/>
                <a:gd fmla="*/ 137 w 162" name="T8"/>
                <a:gd fmla="*/ 124 h 219" name="T9"/>
                <a:gd fmla="*/ 104 w 162" name="T10"/>
                <a:gd fmla="*/ 29 h 219" name="T11"/>
              </a:gdLst>
              <a:cxnLst>
                <a:cxn ang="0">
                  <a:pos x="T0" y="T1"/>
                </a:cxn>
                <a:cxn ang="0">
                  <a:pos x="T2" y="T3"/>
                </a:cxn>
                <a:cxn ang="0">
                  <a:pos x="T4" y="T5"/>
                </a:cxn>
                <a:cxn ang="0">
                  <a:pos x="T6" y="T7"/>
                </a:cxn>
                <a:cxn ang="0">
                  <a:pos x="T8" y="T9"/>
                </a:cxn>
                <a:cxn ang="0">
                  <a:pos x="T10" y="T11"/>
                </a:cxn>
              </a:cxnLst>
              <a:rect b="b" l="0" r="r" t="0"/>
              <a:pathLst>
                <a:path h="219" w="162">
                  <a:moveTo>
                    <a:pt x="104" y="29"/>
                  </a:moveTo>
                  <a:cubicBezTo>
                    <a:pt x="20" y="0"/>
                    <a:pt x="0" y="163"/>
                    <a:pt x="24" y="212"/>
                  </a:cubicBezTo>
                  <a:cubicBezTo>
                    <a:pt x="25" y="213"/>
                    <a:pt x="26" y="214"/>
                    <a:pt x="27" y="214"/>
                  </a:cubicBezTo>
                  <a:cubicBezTo>
                    <a:pt x="28" y="217"/>
                    <a:pt x="33" y="219"/>
                    <a:pt x="37" y="216"/>
                  </a:cubicBezTo>
                  <a:cubicBezTo>
                    <a:pt x="74" y="192"/>
                    <a:pt x="114" y="162"/>
                    <a:pt x="137" y="124"/>
                  </a:cubicBezTo>
                  <a:cubicBezTo>
                    <a:pt x="162" y="84"/>
                    <a:pt x="150" y="45"/>
                    <a:pt x="104" y="29"/>
                  </a:cubicBezTo>
                  <a:close/>
                </a:path>
              </a:pathLst>
            </a:custGeom>
            <a:solidFill>
              <a:schemeClr val="bg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7" name="Freeform 42"/>
            <p:cNvSpPr/>
            <p:nvPr/>
          </p:nvSpPr>
          <p:spPr bwMode="auto">
            <a:xfrm>
              <a:off x="4985578" y="3301545"/>
              <a:ext cx="279187" cy="280417"/>
            </a:xfrm>
            <a:custGeom>
              <a:gdLst>
                <a:gd fmla="*/ 78 w 148" name="T0"/>
                <a:gd fmla="*/ 143 h 148" name="T1"/>
                <a:gd fmla="*/ 65 w 148" name="T2"/>
                <a:gd fmla="*/ 1 h 148" name="T3"/>
                <a:gd fmla="*/ 63 w 148" name="T4"/>
                <a:gd fmla="*/ 0 h 148" name="T5"/>
                <a:gd fmla="*/ 56 w 148" name="T6"/>
                <a:gd fmla="*/ 4 h 148" name="T7"/>
                <a:gd fmla="*/ 78 w 148" name="T8"/>
                <a:gd fmla="*/ 143 h 148" name="T9"/>
              </a:gdLst>
              <a:cxnLst>
                <a:cxn ang="0">
                  <a:pos x="T0" y="T1"/>
                </a:cxn>
                <a:cxn ang="0">
                  <a:pos x="T2" y="T3"/>
                </a:cxn>
                <a:cxn ang="0">
                  <a:pos x="T4" y="T5"/>
                </a:cxn>
                <a:cxn ang="0">
                  <a:pos x="T6" y="T7"/>
                </a:cxn>
                <a:cxn ang="0">
                  <a:pos x="T8" y="T9"/>
                </a:cxn>
              </a:cxnLst>
              <a:rect b="b" l="0" r="r" t="0"/>
              <a:pathLst>
                <a:path h="148" w="148">
                  <a:moveTo>
                    <a:pt x="78" y="143"/>
                  </a:moveTo>
                  <a:cubicBezTo>
                    <a:pt x="148" y="138"/>
                    <a:pt x="96" y="25"/>
                    <a:pt x="65" y="1"/>
                  </a:cubicBezTo>
                  <a:cubicBezTo>
                    <a:pt x="65" y="0"/>
                    <a:pt x="64" y="0"/>
                    <a:pt x="63" y="0"/>
                  </a:cubicBezTo>
                  <a:cubicBezTo>
                    <a:pt x="60" y="0"/>
                    <a:pt x="58" y="1"/>
                    <a:pt x="56" y="4"/>
                  </a:cubicBezTo>
                  <a:cubicBezTo>
                    <a:pt x="43" y="41"/>
                    <a:pt x="0" y="148"/>
                    <a:pt x="78" y="14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8" name="Freeform 43"/>
            <p:cNvSpPr/>
            <p:nvPr/>
          </p:nvSpPr>
          <p:spPr bwMode="auto">
            <a:xfrm>
              <a:off x="5543953" y="1572305"/>
              <a:ext cx="281647" cy="274268"/>
            </a:xfrm>
            <a:custGeom>
              <a:gdLst>
                <a:gd fmla="*/ 70 w 149" name="T0"/>
                <a:gd fmla="*/ 1 h 145" name="T1"/>
                <a:gd fmla="*/ 71 w 149" name="T2"/>
                <a:gd fmla="*/ 143 h 145" name="T3"/>
                <a:gd fmla="*/ 74 w 149" name="T4"/>
                <a:gd fmla="*/ 144 h 145" name="T5"/>
                <a:gd fmla="*/ 80 w 149" name="T6"/>
                <a:gd fmla="*/ 141 h 145" name="T7"/>
                <a:gd fmla="*/ 70 w 149" name="T8"/>
                <a:gd fmla="*/ 1 h 145" name="T9"/>
              </a:gdLst>
              <a:cxnLst>
                <a:cxn ang="0">
                  <a:pos x="T0" y="T1"/>
                </a:cxn>
                <a:cxn ang="0">
                  <a:pos x="T2" y="T3"/>
                </a:cxn>
                <a:cxn ang="0">
                  <a:pos x="T4" y="T5"/>
                </a:cxn>
                <a:cxn ang="0">
                  <a:pos x="T6" y="T7"/>
                </a:cxn>
                <a:cxn ang="0">
                  <a:pos x="T8" y="T9"/>
                </a:cxn>
              </a:cxnLst>
              <a:rect b="b" l="0" r="r" t="0"/>
              <a:pathLst>
                <a:path h="145" w="149">
                  <a:moveTo>
                    <a:pt x="70" y="1"/>
                  </a:moveTo>
                  <a:cubicBezTo>
                    <a:pt x="0" y="0"/>
                    <a:pt x="43" y="116"/>
                    <a:pt x="71" y="143"/>
                  </a:cubicBezTo>
                  <a:cubicBezTo>
                    <a:pt x="72" y="144"/>
                    <a:pt x="73" y="144"/>
                    <a:pt x="74" y="144"/>
                  </a:cubicBezTo>
                  <a:cubicBezTo>
                    <a:pt x="76" y="145"/>
                    <a:pt x="79" y="144"/>
                    <a:pt x="80" y="141"/>
                  </a:cubicBezTo>
                  <a:cubicBezTo>
                    <a:pt x="97" y="105"/>
                    <a:pt x="149" y="2"/>
                    <a:pt x="70" y="1"/>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59" name="Freeform 44"/>
            <p:cNvSpPr/>
            <p:nvPr/>
          </p:nvSpPr>
          <p:spPr bwMode="auto">
            <a:xfrm>
              <a:off x="5273375" y="3062944"/>
              <a:ext cx="270578" cy="214003"/>
            </a:xfrm>
            <a:custGeom>
              <a:gdLst>
                <a:gd fmla="*/ 143 w 143" name="T0"/>
                <a:gd fmla="*/ 63 h 113" name="T1"/>
                <a:gd fmla="*/ 2 w 143" name="T2"/>
                <a:gd fmla="*/ 52 h 113" name="T3"/>
                <a:gd fmla="*/ 1 w 143" name="T4"/>
                <a:gd fmla="*/ 54 h 113" name="T5"/>
                <a:gd fmla="*/ 2 w 143" name="T6"/>
                <a:gd fmla="*/ 62 h 113" name="T7"/>
                <a:gd fmla="*/ 88 w 143" name="T8"/>
                <a:gd fmla="*/ 107 h 113" name="T9"/>
                <a:gd fmla="*/ 143 w 143" name="T10"/>
                <a:gd fmla="*/ 63 h 113" name="T11"/>
              </a:gdLst>
              <a:cxnLst>
                <a:cxn ang="0">
                  <a:pos x="T0" y="T1"/>
                </a:cxn>
                <a:cxn ang="0">
                  <a:pos x="T2" y="T3"/>
                </a:cxn>
                <a:cxn ang="0">
                  <a:pos x="T4" y="T5"/>
                </a:cxn>
                <a:cxn ang="0">
                  <a:pos x="T6" y="T7"/>
                </a:cxn>
                <a:cxn ang="0">
                  <a:pos x="T8" y="T9"/>
                </a:cxn>
                <a:cxn ang="0">
                  <a:pos x="T10" y="T11"/>
                </a:cxn>
              </a:cxnLst>
              <a:rect b="b" l="0" r="r" t="0"/>
              <a:pathLst>
                <a:path h="113" w="143">
                  <a:moveTo>
                    <a:pt x="143" y="63"/>
                  </a:moveTo>
                  <a:cubicBezTo>
                    <a:pt x="142" y="0"/>
                    <a:pt x="29" y="25"/>
                    <a:pt x="2" y="52"/>
                  </a:cubicBezTo>
                  <a:cubicBezTo>
                    <a:pt x="2" y="53"/>
                    <a:pt x="1" y="53"/>
                    <a:pt x="1" y="54"/>
                  </a:cubicBezTo>
                  <a:cubicBezTo>
                    <a:pt x="0" y="56"/>
                    <a:pt x="0" y="60"/>
                    <a:pt x="2" y="62"/>
                  </a:cubicBezTo>
                  <a:cubicBezTo>
                    <a:pt x="27" y="81"/>
                    <a:pt x="57" y="100"/>
                    <a:pt x="88" y="107"/>
                  </a:cubicBezTo>
                  <a:cubicBezTo>
                    <a:pt x="120" y="113"/>
                    <a:pt x="143" y="96"/>
                    <a:pt x="143" y="6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0" name="Freeform 45"/>
            <p:cNvSpPr/>
            <p:nvPr/>
          </p:nvSpPr>
          <p:spPr bwMode="auto">
            <a:xfrm>
              <a:off x="6167512" y="2288107"/>
              <a:ext cx="280417" cy="229991"/>
            </a:xfrm>
            <a:custGeom>
              <a:gdLst>
                <a:gd fmla="*/ 136 w 148" name="T0"/>
                <a:gd fmla="*/ 59 h 122" name="T1"/>
                <a:gd fmla="*/ 0 w 148" name="T2"/>
                <a:gd fmla="*/ 95 h 122" name="T3"/>
                <a:gd fmla="*/ 1 w 148" name="T4"/>
                <a:gd fmla="*/ 98 h 122" name="T5"/>
                <a:gd fmla="*/ 4 w 148" name="T6"/>
                <a:gd fmla="*/ 104 h 122" name="T7"/>
                <a:gd fmla="*/ 99 w 148" name="T8"/>
                <a:gd fmla="*/ 118 h 122" name="T9"/>
                <a:gd fmla="*/ 136 w 148" name="T10"/>
                <a:gd fmla="*/ 59 h 122" name="T11"/>
              </a:gdLst>
              <a:cxnLst>
                <a:cxn ang="0">
                  <a:pos x="T0" y="T1"/>
                </a:cxn>
                <a:cxn ang="0">
                  <a:pos x="T2" y="T3"/>
                </a:cxn>
                <a:cxn ang="0">
                  <a:pos x="T4" y="T5"/>
                </a:cxn>
                <a:cxn ang="0">
                  <a:pos x="T6" y="T7"/>
                </a:cxn>
                <a:cxn ang="0">
                  <a:pos x="T8" y="T9"/>
                </a:cxn>
                <a:cxn ang="0">
                  <a:pos x="T10" y="T11"/>
                </a:cxn>
              </a:cxnLst>
              <a:rect b="b" l="0" r="r" t="0"/>
              <a:pathLst>
                <a:path h="122" w="148">
                  <a:moveTo>
                    <a:pt x="136" y="59"/>
                  </a:moveTo>
                  <a:cubicBezTo>
                    <a:pt x="115" y="0"/>
                    <a:pt x="17" y="60"/>
                    <a:pt x="0" y="95"/>
                  </a:cubicBezTo>
                  <a:cubicBezTo>
                    <a:pt x="0" y="96"/>
                    <a:pt x="0" y="97"/>
                    <a:pt x="1" y="98"/>
                  </a:cubicBezTo>
                  <a:cubicBezTo>
                    <a:pt x="0" y="100"/>
                    <a:pt x="0" y="103"/>
                    <a:pt x="4" y="104"/>
                  </a:cubicBezTo>
                  <a:cubicBezTo>
                    <a:pt x="34" y="114"/>
                    <a:pt x="68" y="122"/>
                    <a:pt x="99" y="118"/>
                  </a:cubicBezTo>
                  <a:cubicBezTo>
                    <a:pt x="132" y="114"/>
                    <a:pt x="148" y="90"/>
                    <a:pt x="136" y="59"/>
                  </a:cubicBezTo>
                  <a:close/>
                </a:path>
              </a:pathLst>
            </a:custGeom>
            <a:solidFill>
              <a:schemeClr val="accent2">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1" name="Freeform 46"/>
            <p:cNvSpPr/>
            <p:nvPr/>
          </p:nvSpPr>
          <p:spPr bwMode="auto">
            <a:xfrm>
              <a:off x="5376686" y="1639950"/>
              <a:ext cx="217692" cy="276728"/>
            </a:xfrm>
            <a:custGeom>
              <a:gdLst>
                <a:gd fmla="*/ 62 w 115" name="T0"/>
                <a:gd fmla="*/ 3 h 146" name="T1"/>
                <a:gd fmla="*/ 63 w 115" name="T2"/>
                <a:gd fmla="*/ 144 h 146" name="T3"/>
                <a:gd fmla="*/ 65 w 115" name="T4"/>
                <a:gd fmla="*/ 144 h 146" name="T5"/>
                <a:gd fmla="*/ 72 w 115" name="T6"/>
                <a:gd fmla="*/ 143 h 146" name="T7"/>
                <a:gd fmla="*/ 110 w 115" name="T8"/>
                <a:gd fmla="*/ 54 h 146" name="T9"/>
                <a:gd fmla="*/ 62 w 115" name="T10"/>
                <a:gd fmla="*/ 3 h 146" name="T11"/>
              </a:gdLst>
              <a:cxnLst>
                <a:cxn ang="0">
                  <a:pos x="T0" y="T1"/>
                </a:cxn>
                <a:cxn ang="0">
                  <a:pos x="T2" y="T3"/>
                </a:cxn>
                <a:cxn ang="0">
                  <a:pos x="T4" y="T5"/>
                </a:cxn>
                <a:cxn ang="0">
                  <a:pos x="T6" y="T7"/>
                </a:cxn>
                <a:cxn ang="0">
                  <a:pos x="T8" y="T9"/>
                </a:cxn>
                <a:cxn ang="0">
                  <a:pos x="T10" y="T11"/>
                </a:cxn>
              </a:cxnLst>
              <a:rect b="b" l="0" r="r" t="0"/>
              <a:pathLst>
                <a:path h="146" w="115">
                  <a:moveTo>
                    <a:pt x="62" y="3"/>
                  </a:moveTo>
                  <a:cubicBezTo>
                    <a:pt x="0" y="8"/>
                    <a:pt x="33" y="119"/>
                    <a:pt x="63" y="144"/>
                  </a:cubicBezTo>
                  <a:cubicBezTo>
                    <a:pt x="63" y="144"/>
                    <a:pt x="64" y="144"/>
                    <a:pt x="65" y="144"/>
                  </a:cubicBezTo>
                  <a:cubicBezTo>
                    <a:pt x="67" y="146"/>
                    <a:pt x="70" y="146"/>
                    <a:pt x="72" y="143"/>
                  </a:cubicBezTo>
                  <a:cubicBezTo>
                    <a:pt x="89" y="116"/>
                    <a:pt x="106" y="86"/>
                    <a:pt x="110" y="54"/>
                  </a:cubicBezTo>
                  <a:cubicBezTo>
                    <a:pt x="115" y="22"/>
                    <a:pt x="96" y="0"/>
                    <a:pt x="62" y="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2" name="Freeform 47"/>
            <p:cNvSpPr/>
            <p:nvPr/>
          </p:nvSpPr>
          <p:spPr bwMode="auto">
            <a:xfrm>
              <a:off x="5734587" y="1670697"/>
              <a:ext cx="183255" cy="253359"/>
            </a:xfrm>
            <a:custGeom>
              <a:gdLst>
                <a:gd fmla="*/ 53 w 97" name="T0"/>
                <a:gd fmla="*/ 2 h 134" name="T1"/>
                <a:gd fmla="*/ 54 w 97" name="T2"/>
                <a:gd fmla="*/ 124 h 134" name="T3"/>
                <a:gd fmla="*/ 54 w 97" name="T4"/>
                <a:gd fmla="*/ 124 h 134" name="T5"/>
                <a:gd fmla="*/ 65 w 97" name="T6"/>
                <a:gd fmla="*/ 127 h 134" name="T7"/>
                <a:gd fmla="*/ 93 w 97" name="T8"/>
                <a:gd fmla="*/ 47 h 134" name="T9"/>
                <a:gd fmla="*/ 53 w 97" name="T10"/>
                <a:gd fmla="*/ 2 h 134" name="T11"/>
              </a:gdLst>
              <a:cxnLst>
                <a:cxn ang="0">
                  <a:pos x="T0" y="T1"/>
                </a:cxn>
                <a:cxn ang="0">
                  <a:pos x="T2" y="T3"/>
                </a:cxn>
                <a:cxn ang="0">
                  <a:pos x="T4" y="T5"/>
                </a:cxn>
                <a:cxn ang="0">
                  <a:pos x="T6" y="T7"/>
                </a:cxn>
                <a:cxn ang="0">
                  <a:pos x="T8" y="T9"/>
                </a:cxn>
                <a:cxn ang="0">
                  <a:pos x="T10" y="T11"/>
                </a:cxn>
              </a:cxnLst>
              <a:rect b="b" l="0" r="r" t="0"/>
              <a:pathLst>
                <a:path h="134" w="97">
                  <a:moveTo>
                    <a:pt x="53" y="2"/>
                  </a:moveTo>
                  <a:cubicBezTo>
                    <a:pt x="0" y="5"/>
                    <a:pt x="36" y="102"/>
                    <a:pt x="54" y="124"/>
                  </a:cubicBezTo>
                  <a:cubicBezTo>
                    <a:pt x="54" y="124"/>
                    <a:pt x="54" y="124"/>
                    <a:pt x="54" y="124"/>
                  </a:cubicBezTo>
                  <a:cubicBezTo>
                    <a:pt x="53" y="131"/>
                    <a:pt x="63" y="134"/>
                    <a:pt x="65" y="127"/>
                  </a:cubicBezTo>
                  <a:cubicBezTo>
                    <a:pt x="73" y="100"/>
                    <a:pt x="89" y="76"/>
                    <a:pt x="93" y="47"/>
                  </a:cubicBezTo>
                  <a:cubicBezTo>
                    <a:pt x="97" y="19"/>
                    <a:pt x="81" y="0"/>
                    <a:pt x="53" y="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3" name="Freeform 48"/>
            <p:cNvSpPr/>
            <p:nvPr/>
          </p:nvSpPr>
          <p:spPr bwMode="auto">
            <a:xfrm>
              <a:off x="8417000" y="2598042"/>
              <a:ext cx="220152" cy="204163"/>
            </a:xfrm>
            <a:custGeom>
              <a:gdLst>
                <a:gd fmla="*/ 102 w 116" name="T0"/>
                <a:gd fmla="*/ 40 h 108" name="T1"/>
                <a:gd fmla="*/ 6 w 116" name="T2"/>
                <a:gd fmla="*/ 97 h 108" name="T3"/>
                <a:gd fmla="*/ 6 w 116" name="T4"/>
                <a:gd fmla="*/ 97 h 108" name="T5"/>
                <a:gd fmla="*/ 9 w 116" name="T6"/>
                <a:gd fmla="*/ 106 h 108" name="T7"/>
                <a:gd fmla="*/ 85 w 116" name="T8"/>
                <a:gd fmla="*/ 92 h 108" name="T9"/>
                <a:gd fmla="*/ 102 w 116" name="T10"/>
                <a:gd fmla="*/ 40 h 108" name="T11"/>
              </a:gdLst>
              <a:cxnLst>
                <a:cxn ang="0">
                  <a:pos x="T0" y="T1"/>
                </a:cxn>
                <a:cxn ang="0">
                  <a:pos x="T2" y="T3"/>
                </a:cxn>
                <a:cxn ang="0">
                  <a:pos x="T4" y="T5"/>
                </a:cxn>
                <a:cxn ang="0">
                  <a:pos x="T6" y="T7"/>
                </a:cxn>
                <a:cxn ang="0">
                  <a:pos x="T8" y="T9"/>
                </a:cxn>
                <a:cxn ang="0">
                  <a:pos x="T10" y="T11"/>
                </a:cxn>
              </a:cxnLst>
              <a:rect b="b" l="0" r="r" t="0"/>
              <a:pathLst>
                <a:path h="108" w="115">
                  <a:moveTo>
                    <a:pt x="102" y="40"/>
                  </a:moveTo>
                  <a:cubicBezTo>
                    <a:pt x="75" y="0"/>
                    <a:pt x="15" y="73"/>
                    <a:pt x="6" y="97"/>
                  </a:cubicBezTo>
                  <a:cubicBezTo>
                    <a:pt x="6" y="97"/>
                    <a:pt x="6" y="97"/>
                    <a:pt x="6" y="97"/>
                  </a:cubicBezTo>
                  <a:cubicBezTo>
                    <a:pt x="0" y="98"/>
                    <a:pt x="3" y="108"/>
                    <a:pt x="9" y="106"/>
                  </a:cubicBezTo>
                  <a:cubicBezTo>
                    <a:pt x="34" y="100"/>
                    <a:pt x="60" y="102"/>
                    <a:pt x="85" y="92"/>
                  </a:cubicBezTo>
                  <a:cubicBezTo>
                    <a:pt x="108" y="83"/>
                    <a:pt x="116" y="61"/>
                    <a:pt x="102" y="40"/>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4" name="Freeform 49"/>
            <p:cNvSpPr/>
            <p:nvPr/>
          </p:nvSpPr>
          <p:spPr bwMode="auto">
            <a:xfrm>
              <a:off x="8337056" y="2422166"/>
              <a:ext cx="286567" cy="292716"/>
            </a:xfrm>
            <a:custGeom>
              <a:gdLst>
                <a:gd fmla="*/ 95 w 151" name="T0"/>
                <a:gd fmla="*/ 46 h 155" name="T1"/>
                <a:gd fmla="*/ 4 w 151" name="T2"/>
                <a:gd fmla="*/ 149 h 155" name="T3"/>
                <a:gd fmla="*/ 5 w 151" name="T4"/>
                <a:gd fmla="*/ 152 h 155" name="T5"/>
                <a:gd fmla="*/ 12 w 151" name="T6"/>
                <a:gd fmla="*/ 154 h 155" name="T7"/>
                <a:gd fmla="*/ 95 w 151" name="T8"/>
                <a:gd fmla="*/ 46 h 155" name="T9"/>
              </a:gdLst>
              <a:cxnLst>
                <a:cxn ang="0">
                  <a:pos x="T0" y="T1"/>
                </a:cxn>
                <a:cxn ang="0">
                  <a:pos x="T2" y="T3"/>
                </a:cxn>
                <a:cxn ang="0">
                  <a:pos x="T4" y="T5"/>
                </a:cxn>
                <a:cxn ang="0">
                  <a:pos x="T6" y="T7"/>
                </a:cxn>
                <a:cxn ang="0">
                  <a:pos x="T8" y="T9"/>
                </a:cxn>
              </a:cxnLst>
              <a:rect b="b" l="0" r="r" t="0"/>
              <a:pathLst>
                <a:path h="155" w="151">
                  <a:moveTo>
                    <a:pt x="95" y="46"/>
                  </a:moveTo>
                  <a:cubicBezTo>
                    <a:pt x="44" y="0"/>
                    <a:pt x="0" y="111"/>
                    <a:pt x="4" y="149"/>
                  </a:cubicBezTo>
                  <a:cubicBezTo>
                    <a:pt x="4" y="150"/>
                    <a:pt x="4" y="151"/>
                    <a:pt x="5" y="152"/>
                  </a:cubicBezTo>
                  <a:cubicBezTo>
                    <a:pt x="6" y="154"/>
                    <a:pt x="9" y="155"/>
                    <a:pt x="12" y="154"/>
                  </a:cubicBezTo>
                  <a:cubicBezTo>
                    <a:pt x="47" y="138"/>
                    <a:pt x="151" y="97"/>
                    <a:pt x="95" y="4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5" name="Freeform 50"/>
            <p:cNvSpPr/>
            <p:nvPr/>
          </p:nvSpPr>
          <p:spPr bwMode="auto">
            <a:xfrm>
              <a:off x="8025891" y="2236451"/>
              <a:ext cx="503029" cy="522708"/>
            </a:xfrm>
            <a:custGeom>
              <a:gdLst>
                <a:gd fmla="*/ 163 w 266" name="T0"/>
                <a:gd fmla="*/ 78 h 276" name="T1"/>
                <a:gd fmla="*/ 8 w 266" name="T2"/>
                <a:gd fmla="*/ 266 h 276" name="T3"/>
                <a:gd fmla="*/ 11 w 266" name="T4"/>
                <a:gd fmla="*/ 270 h 276" name="T5"/>
                <a:gd fmla="*/ 23 w 266" name="T6"/>
                <a:gd fmla="*/ 274 h 276" name="T7"/>
                <a:gd fmla="*/ 163 w 266" name="T8"/>
                <a:gd fmla="*/ 78 h 276" name="T9"/>
              </a:gdLst>
              <a:cxnLst>
                <a:cxn ang="0">
                  <a:pos x="T0" y="T1"/>
                </a:cxn>
                <a:cxn ang="0">
                  <a:pos x="T2" y="T3"/>
                </a:cxn>
                <a:cxn ang="0">
                  <a:pos x="T4" y="T5"/>
                </a:cxn>
                <a:cxn ang="0">
                  <a:pos x="T6" y="T7"/>
                </a:cxn>
                <a:cxn ang="0">
                  <a:pos x="T8" y="T9"/>
                </a:cxn>
              </a:cxnLst>
              <a:rect b="b" l="0" r="r" t="0"/>
              <a:pathLst>
                <a:path h="276" w="266">
                  <a:moveTo>
                    <a:pt x="163" y="78"/>
                  </a:moveTo>
                  <a:cubicBezTo>
                    <a:pt x="71" y="0"/>
                    <a:pt x="0" y="200"/>
                    <a:pt x="8" y="266"/>
                  </a:cubicBezTo>
                  <a:cubicBezTo>
                    <a:pt x="8" y="268"/>
                    <a:pt x="9" y="269"/>
                    <a:pt x="11" y="270"/>
                  </a:cubicBezTo>
                  <a:cubicBezTo>
                    <a:pt x="13" y="274"/>
                    <a:pt x="17" y="276"/>
                    <a:pt x="23" y="274"/>
                  </a:cubicBezTo>
                  <a:cubicBezTo>
                    <a:pt x="83" y="244"/>
                    <a:pt x="266" y="165"/>
                    <a:pt x="163" y="78"/>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6" name="Freeform 51"/>
            <p:cNvSpPr/>
            <p:nvPr/>
          </p:nvSpPr>
          <p:spPr bwMode="auto">
            <a:xfrm>
              <a:off x="6634874" y="2447994"/>
              <a:ext cx="488270" cy="516558"/>
            </a:xfrm>
            <a:custGeom>
              <a:gdLst>
                <a:gd fmla="*/ 96 w 258" name="T0"/>
                <a:gd fmla="*/ 81 h 273" name="T1"/>
                <a:gd fmla="*/ 246 w 258" name="T2"/>
                <a:gd fmla="*/ 273 h 273" name="T3"/>
                <a:gd fmla="*/ 251 w 258" name="T4"/>
                <a:gd fmla="*/ 272 h 273" name="T5"/>
                <a:gd fmla="*/ 257 w 258" name="T6"/>
                <a:gd fmla="*/ 261 h 273" name="T7"/>
                <a:gd fmla="*/ 96 w 258" name="T8"/>
                <a:gd fmla="*/ 81 h 273" name="T9"/>
              </a:gdLst>
              <a:cxnLst>
                <a:cxn ang="0">
                  <a:pos x="T0" y="T1"/>
                </a:cxn>
                <a:cxn ang="0">
                  <a:pos x="T2" y="T3"/>
                </a:cxn>
                <a:cxn ang="0">
                  <a:pos x="T4" y="T5"/>
                </a:cxn>
                <a:cxn ang="0">
                  <a:pos x="T6" y="T7"/>
                </a:cxn>
                <a:cxn ang="0">
                  <a:pos x="T8" y="T9"/>
                </a:cxn>
              </a:cxnLst>
              <a:rect b="b" l="0" r="r" t="0"/>
              <a:pathLst>
                <a:path h="273" w="258">
                  <a:moveTo>
                    <a:pt x="96" y="81"/>
                  </a:moveTo>
                  <a:cubicBezTo>
                    <a:pt x="0" y="154"/>
                    <a:pt x="179" y="267"/>
                    <a:pt x="246" y="273"/>
                  </a:cubicBezTo>
                  <a:cubicBezTo>
                    <a:pt x="248" y="273"/>
                    <a:pt x="250" y="273"/>
                    <a:pt x="251" y="272"/>
                  </a:cubicBezTo>
                  <a:cubicBezTo>
                    <a:pt x="255" y="270"/>
                    <a:pt x="258" y="267"/>
                    <a:pt x="257" y="261"/>
                  </a:cubicBezTo>
                  <a:cubicBezTo>
                    <a:pt x="241" y="195"/>
                    <a:pt x="204" y="0"/>
                    <a:pt x="96" y="81"/>
                  </a:cubicBezTo>
                  <a:close/>
                </a:path>
              </a:pathLst>
            </a:custGeom>
            <a:solidFill>
              <a:schemeClr val="accent1">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7" name="Freeform 52"/>
            <p:cNvSpPr/>
            <p:nvPr/>
          </p:nvSpPr>
          <p:spPr bwMode="auto">
            <a:xfrm>
              <a:off x="6649633" y="2875999"/>
              <a:ext cx="471052" cy="371430"/>
            </a:xfrm>
            <a:custGeom>
              <a:gdLst>
                <a:gd fmla="*/ 4 w 249" name="T0"/>
                <a:gd fmla="*/ 89 h 196" name="T1"/>
                <a:gd fmla="*/ 246 w 249" name="T2"/>
                <a:gd fmla="*/ 93 h 196" name="T3"/>
                <a:gd fmla="*/ 247 w 249" name="T4"/>
                <a:gd fmla="*/ 89 h 196" name="T5"/>
                <a:gd fmla="*/ 244 w 249" name="T6"/>
                <a:gd fmla="*/ 77 h 196" name="T7"/>
                <a:gd fmla="*/ 94 w 249" name="T8"/>
                <a:gd fmla="*/ 8 h 196" name="T9"/>
                <a:gd fmla="*/ 4 w 249" name="T10"/>
                <a:gd fmla="*/ 89 h 196" name="T11"/>
              </a:gdLst>
              <a:cxnLst>
                <a:cxn ang="0">
                  <a:pos x="T0" y="T1"/>
                </a:cxn>
                <a:cxn ang="0">
                  <a:pos x="T2" y="T3"/>
                </a:cxn>
                <a:cxn ang="0">
                  <a:pos x="T4" y="T5"/>
                </a:cxn>
                <a:cxn ang="0">
                  <a:pos x="T6" y="T7"/>
                </a:cxn>
                <a:cxn ang="0">
                  <a:pos x="T8" y="T9"/>
                </a:cxn>
                <a:cxn ang="0">
                  <a:pos x="T10" y="T11"/>
                </a:cxn>
              </a:cxnLst>
              <a:rect b="b" l="0" r="r" t="0"/>
              <a:pathLst>
                <a:path h="196" w="249">
                  <a:moveTo>
                    <a:pt x="4" y="89"/>
                  </a:moveTo>
                  <a:cubicBezTo>
                    <a:pt x="11" y="196"/>
                    <a:pt x="202" y="143"/>
                    <a:pt x="246" y="93"/>
                  </a:cubicBezTo>
                  <a:cubicBezTo>
                    <a:pt x="247" y="92"/>
                    <a:pt x="247" y="90"/>
                    <a:pt x="247" y="89"/>
                  </a:cubicBezTo>
                  <a:cubicBezTo>
                    <a:pt x="249" y="85"/>
                    <a:pt x="249" y="80"/>
                    <a:pt x="244" y="77"/>
                  </a:cubicBezTo>
                  <a:cubicBezTo>
                    <a:pt x="200" y="47"/>
                    <a:pt x="148" y="17"/>
                    <a:pt x="94" y="8"/>
                  </a:cubicBezTo>
                  <a:cubicBezTo>
                    <a:pt x="39" y="0"/>
                    <a:pt x="0" y="31"/>
                    <a:pt x="4" y="89"/>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8" name="Freeform 53"/>
            <p:cNvSpPr/>
            <p:nvPr/>
          </p:nvSpPr>
          <p:spPr bwMode="auto">
            <a:xfrm>
              <a:off x="6839038" y="2253670"/>
              <a:ext cx="471052" cy="421856"/>
            </a:xfrm>
            <a:custGeom>
              <a:gdLst>
                <a:gd fmla="*/ 72 w 249" name="T0"/>
                <a:gd fmla="*/ 43 h 223" name="T1"/>
                <a:gd fmla="*/ 237 w 249" name="T2"/>
                <a:gd fmla="*/ 219 h 223" name="T3"/>
                <a:gd fmla="*/ 240 w 249" name="T4"/>
                <a:gd fmla="*/ 217 h 223" name="T5"/>
                <a:gd fmla="*/ 248 w 249" name="T6"/>
                <a:gd fmla="*/ 207 h 223" name="T7"/>
                <a:gd fmla="*/ 192 w 249" name="T8"/>
                <a:gd fmla="*/ 51 h 223" name="T9"/>
                <a:gd fmla="*/ 72 w 249" name="T10"/>
                <a:gd fmla="*/ 43 h 223" name="T11"/>
              </a:gdLst>
              <a:cxnLst>
                <a:cxn ang="0">
                  <a:pos x="T0" y="T1"/>
                </a:cxn>
                <a:cxn ang="0">
                  <a:pos x="T2" y="T3"/>
                </a:cxn>
                <a:cxn ang="0">
                  <a:pos x="T4" y="T5"/>
                </a:cxn>
                <a:cxn ang="0">
                  <a:pos x="T6" y="T7"/>
                </a:cxn>
                <a:cxn ang="0">
                  <a:pos x="T8" y="T9"/>
                </a:cxn>
                <a:cxn ang="0">
                  <a:pos x="T10" y="T11"/>
                </a:cxn>
              </a:cxnLst>
              <a:rect b="b" l="0" r="r" t="0"/>
              <a:pathLst>
                <a:path h="223" w="249">
                  <a:moveTo>
                    <a:pt x="72" y="43"/>
                  </a:moveTo>
                  <a:cubicBezTo>
                    <a:pt x="0" y="123"/>
                    <a:pt x="171" y="223"/>
                    <a:pt x="237" y="219"/>
                  </a:cubicBezTo>
                  <a:cubicBezTo>
                    <a:pt x="239" y="219"/>
                    <a:pt x="240" y="218"/>
                    <a:pt x="240" y="217"/>
                  </a:cubicBezTo>
                  <a:cubicBezTo>
                    <a:pt x="245" y="216"/>
                    <a:pt x="249" y="212"/>
                    <a:pt x="248" y="207"/>
                  </a:cubicBezTo>
                  <a:cubicBezTo>
                    <a:pt x="239" y="154"/>
                    <a:pt x="224" y="95"/>
                    <a:pt x="192" y="51"/>
                  </a:cubicBezTo>
                  <a:cubicBezTo>
                    <a:pt x="160" y="5"/>
                    <a:pt x="111" y="0"/>
                    <a:pt x="72" y="4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69" name="Freeform 54"/>
            <p:cNvSpPr/>
            <p:nvPr/>
          </p:nvSpPr>
          <p:spPr bwMode="auto">
            <a:xfrm>
              <a:off x="7622484" y="2074104"/>
              <a:ext cx="289027" cy="457523"/>
            </a:xfrm>
            <a:custGeom>
              <a:gdLst>
                <a:gd fmla="*/ 88 w 153" name="T0"/>
                <a:gd fmla="*/ 20 h 242" name="T1"/>
                <a:gd fmla="*/ 31 w 153" name="T2"/>
                <a:gd fmla="*/ 222 h 242" name="T3"/>
                <a:gd fmla="*/ 32 w 153" name="T4"/>
                <a:gd fmla="*/ 223 h 242" name="T5"/>
                <a:gd fmla="*/ 47 w 153" name="T6"/>
                <a:gd fmla="*/ 232 h 242" name="T7"/>
                <a:gd fmla="*/ 133 w 153" name="T8"/>
                <a:gd fmla="*/ 114 h 242" name="T9"/>
                <a:gd fmla="*/ 88 w 153" name="T10"/>
                <a:gd fmla="*/ 20 h 242" name="T11"/>
              </a:gdLst>
              <a:cxnLst>
                <a:cxn ang="0">
                  <a:pos x="T0" y="T1"/>
                </a:cxn>
                <a:cxn ang="0">
                  <a:pos x="T2" y="T3"/>
                </a:cxn>
                <a:cxn ang="0">
                  <a:pos x="T4" y="T5"/>
                </a:cxn>
                <a:cxn ang="0">
                  <a:pos x="T6" y="T7"/>
                </a:cxn>
                <a:cxn ang="0">
                  <a:pos x="T8" y="T9"/>
                </a:cxn>
                <a:cxn ang="0">
                  <a:pos x="T10" y="T11"/>
                </a:cxn>
              </a:cxnLst>
              <a:rect b="b" l="0" r="r" t="0"/>
              <a:pathLst>
                <a:path h="241" w="153">
                  <a:moveTo>
                    <a:pt x="88" y="20"/>
                  </a:moveTo>
                  <a:cubicBezTo>
                    <a:pt x="0" y="0"/>
                    <a:pt x="12" y="178"/>
                    <a:pt x="31" y="222"/>
                  </a:cubicBezTo>
                  <a:cubicBezTo>
                    <a:pt x="31" y="223"/>
                    <a:pt x="31" y="223"/>
                    <a:pt x="32" y="223"/>
                  </a:cubicBezTo>
                  <a:cubicBezTo>
                    <a:pt x="26" y="233"/>
                    <a:pt x="41" y="242"/>
                    <a:pt x="47" y="232"/>
                  </a:cubicBezTo>
                  <a:cubicBezTo>
                    <a:pt x="75" y="191"/>
                    <a:pt x="112" y="159"/>
                    <a:pt x="133" y="114"/>
                  </a:cubicBezTo>
                  <a:cubicBezTo>
                    <a:pt x="153" y="70"/>
                    <a:pt x="136" y="31"/>
                    <a:pt x="88" y="20"/>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0" name="Freeform 55"/>
            <p:cNvSpPr/>
            <p:nvPr/>
          </p:nvSpPr>
          <p:spPr bwMode="auto">
            <a:xfrm>
              <a:off x="4697781" y="2106082"/>
              <a:ext cx="366510" cy="298866"/>
            </a:xfrm>
            <a:custGeom>
              <a:gdLst>
                <a:gd fmla="*/ 48 w 194" name="T0"/>
                <a:gd fmla="*/ 31 h 158" name="T1"/>
                <a:gd fmla="*/ 176 w 194" name="T2"/>
                <a:gd fmla="*/ 149 h 158" name="T3"/>
                <a:gd fmla="*/ 176 w 194" name="T4"/>
                <a:gd fmla="*/ 149 h 158" name="T5"/>
                <a:gd fmla="*/ 189 w 194" name="T6"/>
                <a:gd fmla="*/ 141 h 158" name="T7"/>
                <a:gd fmla="*/ 135 w 194" name="T8"/>
                <a:gd fmla="*/ 33 h 158" name="T9"/>
                <a:gd fmla="*/ 48 w 194" name="T10"/>
                <a:gd fmla="*/ 31 h 158" name="T11"/>
              </a:gdLst>
              <a:cxnLst>
                <a:cxn ang="0">
                  <a:pos x="T0" y="T1"/>
                </a:cxn>
                <a:cxn ang="0">
                  <a:pos x="T2" y="T3"/>
                </a:cxn>
                <a:cxn ang="0">
                  <a:pos x="T4" y="T5"/>
                </a:cxn>
                <a:cxn ang="0">
                  <a:pos x="T6" y="T7"/>
                </a:cxn>
                <a:cxn ang="0">
                  <a:pos x="T8" y="T9"/>
                </a:cxn>
                <a:cxn ang="0">
                  <a:pos x="T10" y="T11"/>
                </a:cxn>
              </a:cxnLst>
              <a:rect b="b" l="0" r="r" t="0"/>
              <a:pathLst>
                <a:path h="158" w="194">
                  <a:moveTo>
                    <a:pt x="48" y="31"/>
                  </a:moveTo>
                  <a:cubicBezTo>
                    <a:pt x="0" y="88"/>
                    <a:pt x="136" y="146"/>
                    <a:pt x="176" y="149"/>
                  </a:cubicBezTo>
                  <a:cubicBezTo>
                    <a:pt x="176" y="149"/>
                    <a:pt x="176" y="149"/>
                    <a:pt x="176" y="149"/>
                  </a:cubicBezTo>
                  <a:cubicBezTo>
                    <a:pt x="181" y="158"/>
                    <a:pt x="194" y="150"/>
                    <a:pt x="189" y="141"/>
                  </a:cubicBezTo>
                  <a:cubicBezTo>
                    <a:pt x="169" y="106"/>
                    <a:pt x="160" y="66"/>
                    <a:pt x="135" y="33"/>
                  </a:cubicBezTo>
                  <a:cubicBezTo>
                    <a:pt x="110" y="2"/>
                    <a:pt x="75" y="0"/>
                    <a:pt x="48" y="31"/>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1" name="Freeform 56"/>
            <p:cNvSpPr/>
            <p:nvPr/>
          </p:nvSpPr>
          <p:spPr bwMode="auto">
            <a:xfrm>
              <a:off x="4508377" y="4408455"/>
              <a:ext cx="359131" cy="277957"/>
            </a:xfrm>
            <a:custGeom>
              <a:gdLst>
                <a:gd fmla="*/ 12 w 190" name="T0"/>
                <a:gd fmla="*/ 76 h 147" name="T1"/>
                <a:gd fmla="*/ 180 w 190" name="T2"/>
                <a:gd fmla="*/ 32 h 147" name="T3"/>
                <a:gd fmla="*/ 180 w 190" name="T4"/>
                <a:gd fmla="*/ 32 h 147" name="T5"/>
                <a:gd fmla="*/ 180 w 190" name="T6"/>
                <a:gd fmla="*/ 17 h 147" name="T7"/>
                <a:gd fmla="*/ 60 w 190" name="T8"/>
                <a:gd fmla="*/ 5 h 147" name="T9"/>
                <a:gd fmla="*/ 12 w 190" name="T10"/>
                <a:gd fmla="*/ 76 h 147" name="T11"/>
              </a:gdLst>
              <a:cxnLst>
                <a:cxn ang="0">
                  <a:pos x="T0" y="T1"/>
                </a:cxn>
                <a:cxn ang="0">
                  <a:pos x="T2" y="T3"/>
                </a:cxn>
                <a:cxn ang="0">
                  <a:pos x="T4" y="T5"/>
                </a:cxn>
                <a:cxn ang="0">
                  <a:pos x="T6" y="T7"/>
                </a:cxn>
                <a:cxn ang="0">
                  <a:pos x="T8" y="T9"/>
                </a:cxn>
                <a:cxn ang="0">
                  <a:pos x="T10" y="T11"/>
                </a:cxn>
              </a:cxnLst>
              <a:rect b="b" l="0" r="r" t="0"/>
              <a:pathLst>
                <a:path h="147" w="190">
                  <a:moveTo>
                    <a:pt x="12" y="76"/>
                  </a:moveTo>
                  <a:cubicBezTo>
                    <a:pt x="34" y="147"/>
                    <a:pt x="156" y="64"/>
                    <a:pt x="180" y="32"/>
                  </a:cubicBezTo>
                  <a:cubicBezTo>
                    <a:pt x="180" y="32"/>
                    <a:pt x="180" y="32"/>
                    <a:pt x="180" y="32"/>
                  </a:cubicBezTo>
                  <a:cubicBezTo>
                    <a:pt x="190" y="32"/>
                    <a:pt x="190" y="17"/>
                    <a:pt x="180" y="17"/>
                  </a:cubicBezTo>
                  <a:cubicBezTo>
                    <a:pt x="140" y="14"/>
                    <a:pt x="101" y="0"/>
                    <a:pt x="60" y="5"/>
                  </a:cubicBezTo>
                  <a:cubicBezTo>
                    <a:pt x="21" y="8"/>
                    <a:pt x="0" y="37"/>
                    <a:pt x="12" y="7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2" name="Freeform 57"/>
            <p:cNvSpPr/>
            <p:nvPr/>
          </p:nvSpPr>
          <p:spPr bwMode="auto">
            <a:xfrm>
              <a:off x="4498538" y="2738250"/>
              <a:ext cx="356671" cy="258279"/>
            </a:xfrm>
            <a:custGeom>
              <a:gdLst>
                <a:gd fmla="*/ 1 w 188" name="T0"/>
                <a:gd fmla="*/ 62 h 137" name="T1"/>
                <a:gd fmla="*/ 175 w 188" name="T2"/>
                <a:gd fmla="*/ 66 h 137" name="T3"/>
                <a:gd fmla="*/ 175 w 188" name="T4"/>
                <a:gd fmla="*/ 65 h 137" name="T5"/>
                <a:gd fmla="*/ 179 w 188" name="T6"/>
                <a:gd fmla="*/ 51 h 137" name="T7"/>
                <a:gd fmla="*/ 67 w 188" name="T8"/>
                <a:gd fmla="*/ 7 h 137" name="T9"/>
                <a:gd fmla="*/ 1 w 188" name="T10"/>
                <a:gd fmla="*/ 62 h 137" name="T11"/>
              </a:gdLst>
              <a:cxnLst>
                <a:cxn ang="0">
                  <a:pos x="T0" y="T1"/>
                </a:cxn>
                <a:cxn ang="0">
                  <a:pos x="T2" y="T3"/>
                </a:cxn>
                <a:cxn ang="0">
                  <a:pos x="T4" y="T5"/>
                </a:cxn>
                <a:cxn ang="0">
                  <a:pos x="T6" y="T7"/>
                </a:cxn>
                <a:cxn ang="0">
                  <a:pos x="T8" y="T9"/>
                </a:cxn>
                <a:cxn ang="0">
                  <a:pos x="T10" y="T11"/>
                </a:cxn>
              </a:cxnLst>
              <a:rect b="b" l="0" r="r" t="0"/>
              <a:pathLst>
                <a:path h="137" w="188">
                  <a:moveTo>
                    <a:pt x="1" y="62"/>
                  </a:moveTo>
                  <a:cubicBezTo>
                    <a:pt x="3" y="137"/>
                    <a:pt x="143" y="90"/>
                    <a:pt x="175" y="66"/>
                  </a:cubicBezTo>
                  <a:cubicBezTo>
                    <a:pt x="175" y="65"/>
                    <a:pt x="175" y="65"/>
                    <a:pt x="175" y="65"/>
                  </a:cubicBezTo>
                  <a:cubicBezTo>
                    <a:pt x="184" y="68"/>
                    <a:pt x="188" y="54"/>
                    <a:pt x="179" y="51"/>
                  </a:cubicBezTo>
                  <a:cubicBezTo>
                    <a:pt x="141" y="37"/>
                    <a:pt x="108" y="14"/>
                    <a:pt x="67" y="7"/>
                  </a:cubicBezTo>
                  <a:cubicBezTo>
                    <a:pt x="28" y="0"/>
                    <a:pt x="0" y="22"/>
                    <a:pt x="1" y="62"/>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3" name="Freeform 58"/>
            <p:cNvSpPr/>
            <p:nvPr/>
          </p:nvSpPr>
          <p:spPr bwMode="auto">
            <a:xfrm>
              <a:off x="7088707" y="3813183"/>
              <a:ext cx="302555" cy="362821"/>
            </a:xfrm>
            <a:custGeom>
              <a:gdLst>
                <a:gd fmla="*/ 30 w 160" name="T0"/>
                <a:gd fmla="*/ 143 h 192" name="T1"/>
                <a:gd fmla="*/ 152 w 160" name="T2"/>
                <a:gd fmla="*/ 18 h 192" name="T3"/>
                <a:gd fmla="*/ 152 w 160" name="T4"/>
                <a:gd fmla="*/ 18 h 192" name="T5"/>
                <a:gd fmla="*/ 144 w 160" name="T6"/>
                <a:gd fmla="*/ 5 h 192" name="T7"/>
                <a:gd fmla="*/ 35 w 160" name="T8"/>
                <a:gd fmla="*/ 56 h 192" name="T9"/>
                <a:gd fmla="*/ 30 w 160" name="T10"/>
                <a:gd fmla="*/ 143 h 192" name="T11"/>
              </a:gdLst>
              <a:cxnLst>
                <a:cxn ang="0">
                  <a:pos x="T0" y="T1"/>
                </a:cxn>
                <a:cxn ang="0">
                  <a:pos x="T2" y="T3"/>
                </a:cxn>
                <a:cxn ang="0">
                  <a:pos x="T4" y="T5"/>
                </a:cxn>
                <a:cxn ang="0">
                  <a:pos x="T6" y="T7"/>
                </a:cxn>
                <a:cxn ang="0">
                  <a:pos x="T8" y="T9"/>
                </a:cxn>
                <a:cxn ang="0">
                  <a:pos x="T10" y="T11"/>
                </a:cxn>
              </a:cxnLst>
              <a:rect b="b" l="0" r="r" t="0"/>
              <a:pathLst>
                <a:path h="192" w="160">
                  <a:moveTo>
                    <a:pt x="30" y="143"/>
                  </a:moveTo>
                  <a:cubicBezTo>
                    <a:pt x="86" y="192"/>
                    <a:pt x="148" y="58"/>
                    <a:pt x="152" y="18"/>
                  </a:cubicBezTo>
                  <a:cubicBezTo>
                    <a:pt x="152" y="18"/>
                    <a:pt x="152" y="18"/>
                    <a:pt x="152" y="18"/>
                  </a:cubicBezTo>
                  <a:cubicBezTo>
                    <a:pt x="160" y="13"/>
                    <a:pt x="153" y="0"/>
                    <a:pt x="144" y="5"/>
                  </a:cubicBezTo>
                  <a:cubicBezTo>
                    <a:pt x="108" y="24"/>
                    <a:pt x="68" y="32"/>
                    <a:pt x="35" y="56"/>
                  </a:cubicBezTo>
                  <a:cubicBezTo>
                    <a:pt x="3" y="80"/>
                    <a:pt x="0" y="116"/>
                    <a:pt x="30" y="14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4" name="Freeform 59"/>
            <p:cNvSpPr/>
            <p:nvPr/>
          </p:nvSpPr>
          <p:spPr bwMode="auto">
            <a:xfrm>
              <a:off x="6922671" y="3131819"/>
              <a:ext cx="357901" cy="287797"/>
            </a:xfrm>
            <a:custGeom>
              <a:gdLst>
                <a:gd fmla="*/ 15 w 189" name="T0"/>
                <a:gd fmla="*/ 83 h 152" name="T1"/>
                <a:gd fmla="*/ 179 w 189" name="T2"/>
                <a:gd fmla="*/ 25 h 152" name="T3"/>
                <a:gd fmla="*/ 179 w 189" name="T4"/>
                <a:gd fmla="*/ 25 h 152" name="T5"/>
                <a:gd fmla="*/ 178 w 189" name="T6"/>
                <a:gd fmla="*/ 9 h 152" name="T7"/>
                <a:gd fmla="*/ 57 w 189" name="T8"/>
                <a:gd fmla="*/ 8 h 152" name="T9"/>
                <a:gd fmla="*/ 15 w 189" name="T10"/>
                <a:gd fmla="*/ 83 h 152" name="T11"/>
              </a:gdLst>
              <a:cxnLst>
                <a:cxn ang="0">
                  <a:pos x="T0" y="T1"/>
                </a:cxn>
                <a:cxn ang="0">
                  <a:pos x="T2" y="T3"/>
                </a:cxn>
                <a:cxn ang="0">
                  <a:pos x="T4" y="T5"/>
                </a:cxn>
                <a:cxn ang="0">
                  <a:pos x="T6" y="T7"/>
                </a:cxn>
                <a:cxn ang="0">
                  <a:pos x="T8" y="T9"/>
                </a:cxn>
                <a:cxn ang="0">
                  <a:pos x="T10" y="T11"/>
                </a:cxn>
              </a:cxnLst>
              <a:rect b="b" l="0" r="r" t="0"/>
              <a:pathLst>
                <a:path h="152" w="189">
                  <a:moveTo>
                    <a:pt x="15" y="83"/>
                  </a:moveTo>
                  <a:cubicBezTo>
                    <a:pt x="44" y="152"/>
                    <a:pt x="158" y="59"/>
                    <a:pt x="179" y="25"/>
                  </a:cubicBezTo>
                  <a:cubicBezTo>
                    <a:pt x="179" y="25"/>
                    <a:pt x="179" y="25"/>
                    <a:pt x="179" y="25"/>
                  </a:cubicBezTo>
                  <a:cubicBezTo>
                    <a:pt x="189" y="24"/>
                    <a:pt x="188" y="9"/>
                    <a:pt x="178" y="9"/>
                  </a:cubicBezTo>
                  <a:cubicBezTo>
                    <a:pt x="137" y="11"/>
                    <a:pt x="98" y="0"/>
                    <a:pt x="57" y="8"/>
                  </a:cubicBezTo>
                  <a:cubicBezTo>
                    <a:pt x="18" y="15"/>
                    <a:pt x="0" y="46"/>
                    <a:pt x="15" y="8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5" name="Freeform 60"/>
            <p:cNvSpPr/>
            <p:nvPr/>
          </p:nvSpPr>
          <p:spPr bwMode="auto">
            <a:xfrm>
              <a:off x="5108568" y="3205613"/>
              <a:ext cx="377579" cy="271808"/>
            </a:xfrm>
            <a:custGeom>
              <a:gdLst>
                <a:gd fmla="*/ 160 w 200" name="T0"/>
                <a:gd fmla="*/ 107 h 144" name="T1"/>
                <a:gd fmla="*/ 18 w 200" name="T2"/>
                <a:gd fmla="*/ 7 h 144" name="T3"/>
                <a:gd fmla="*/ 18 w 200" name="T4"/>
                <a:gd fmla="*/ 7 h 144" name="T5"/>
                <a:gd fmla="*/ 6 w 200" name="T6"/>
                <a:gd fmla="*/ 17 h 144" name="T7"/>
                <a:gd fmla="*/ 74 w 200" name="T8"/>
                <a:gd fmla="*/ 116 h 144" name="T9"/>
                <a:gd fmla="*/ 160 w 200" name="T10"/>
                <a:gd fmla="*/ 107 h 144" name="T11"/>
              </a:gdLst>
              <a:cxnLst>
                <a:cxn ang="0">
                  <a:pos x="T0" y="T1"/>
                </a:cxn>
                <a:cxn ang="0">
                  <a:pos x="T2" y="T3"/>
                </a:cxn>
                <a:cxn ang="0">
                  <a:pos x="T4" y="T5"/>
                </a:cxn>
                <a:cxn ang="0">
                  <a:pos x="T6" y="T7"/>
                </a:cxn>
                <a:cxn ang="0">
                  <a:pos x="T8" y="T9"/>
                </a:cxn>
                <a:cxn ang="0">
                  <a:pos x="T10" y="T11"/>
                </a:cxn>
              </a:cxnLst>
              <a:rect b="b" l="0" r="r" t="0"/>
              <a:pathLst>
                <a:path h="144" w="200">
                  <a:moveTo>
                    <a:pt x="160" y="107"/>
                  </a:moveTo>
                  <a:cubicBezTo>
                    <a:pt x="200" y="44"/>
                    <a:pt x="58" y="4"/>
                    <a:pt x="18" y="7"/>
                  </a:cubicBezTo>
                  <a:cubicBezTo>
                    <a:pt x="18" y="7"/>
                    <a:pt x="18" y="7"/>
                    <a:pt x="18" y="7"/>
                  </a:cubicBezTo>
                  <a:cubicBezTo>
                    <a:pt x="12" y="0"/>
                    <a:pt x="0" y="9"/>
                    <a:pt x="6" y="17"/>
                  </a:cubicBezTo>
                  <a:cubicBezTo>
                    <a:pt x="30" y="49"/>
                    <a:pt x="45" y="88"/>
                    <a:pt x="74" y="116"/>
                  </a:cubicBezTo>
                  <a:cubicBezTo>
                    <a:pt x="103" y="144"/>
                    <a:pt x="138" y="141"/>
                    <a:pt x="160" y="107"/>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6" name="Freeform 61"/>
            <p:cNvSpPr/>
            <p:nvPr/>
          </p:nvSpPr>
          <p:spPr bwMode="auto">
            <a:xfrm>
              <a:off x="6268364" y="3312614"/>
              <a:ext cx="239831" cy="378809"/>
            </a:xfrm>
            <a:custGeom>
              <a:gdLst>
                <a:gd fmla="*/ 73 w 127" name="T0"/>
                <a:gd fmla="*/ 16 h 200" name="T1"/>
                <a:gd fmla="*/ 28 w 127" name="T2"/>
                <a:gd fmla="*/ 184 h 200" name="T3"/>
                <a:gd fmla="*/ 28 w 127" name="T4"/>
                <a:gd fmla="*/ 184 h 200" name="T5"/>
                <a:gd fmla="*/ 42 w 127" name="T6"/>
                <a:gd fmla="*/ 192 h 200" name="T7"/>
                <a:gd fmla="*/ 111 w 127" name="T8"/>
                <a:gd fmla="*/ 93 h 200" name="T9"/>
                <a:gd fmla="*/ 73 w 127" name="T10"/>
                <a:gd fmla="*/ 16 h 200" name="T11"/>
              </a:gdLst>
              <a:cxnLst>
                <a:cxn ang="0">
                  <a:pos x="T0" y="T1"/>
                </a:cxn>
                <a:cxn ang="0">
                  <a:pos x="T2" y="T3"/>
                </a:cxn>
                <a:cxn ang="0">
                  <a:pos x="T4" y="T5"/>
                </a:cxn>
                <a:cxn ang="0">
                  <a:pos x="T6" y="T7"/>
                </a:cxn>
                <a:cxn ang="0">
                  <a:pos x="T8" y="T9"/>
                </a:cxn>
                <a:cxn ang="0">
                  <a:pos x="T10" y="T11"/>
                </a:cxn>
              </a:cxnLst>
              <a:rect b="b" l="0" r="r" t="0"/>
              <a:pathLst>
                <a:path h="200" w="127">
                  <a:moveTo>
                    <a:pt x="73" y="16"/>
                  </a:moveTo>
                  <a:cubicBezTo>
                    <a:pt x="0" y="0"/>
                    <a:pt x="12" y="147"/>
                    <a:pt x="28" y="184"/>
                  </a:cubicBezTo>
                  <a:cubicBezTo>
                    <a:pt x="28" y="184"/>
                    <a:pt x="28" y="184"/>
                    <a:pt x="28" y="184"/>
                  </a:cubicBezTo>
                  <a:cubicBezTo>
                    <a:pt x="23" y="192"/>
                    <a:pt x="36" y="200"/>
                    <a:pt x="42" y="192"/>
                  </a:cubicBezTo>
                  <a:cubicBezTo>
                    <a:pt x="64" y="157"/>
                    <a:pt x="95" y="131"/>
                    <a:pt x="111" y="93"/>
                  </a:cubicBezTo>
                  <a:cubicBezTo>
                    <a:pt x="127" y="57"/>
                    <a:pt x="113" y="24"/>
                    <a:pt x="73" y="1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7" name="Freeform 62"/>
            <p:cNvSpPr/>
            <p:nvPr/>
          </p:nvSpPr>
          <p:spPr bwMode="auto">
            <a:xfrm>
              <a:off x="5284444" y="4414605"/>
              <a:ext cx="263199" cy="362821"/>
            </a:xfrm>
            <a:custGeom>
              <a:gdLst>
                <a:gd fmla="*/ 66 w 139" name="T0"/>
                <a:gd fmla="*/ 183 h 192" name="T1"/>
                <a:gd fmla="*/ 39 w 139" name="T2"/>
                <a:gd fmla="*/ 11 h 192" name="T3"/>
                <a:gd fmla="*/ 39 w 139" name="T4"/>
                <a:gd fmla="*/ 11 h 192" name="T5"/>
                <a:gd fmla="*/ 24 w 139" name="T6"/>
                <a:gd fmla="*/ 10 h 192" name="T7"/>
                <a:gd fmla="*/ 0 w 139" name="T8"/>
                <a:gd fmla="*/ 128 h 192" name="T9"/>
                <a:gd fmla="*/ 66 w 139" name="T10"/>
                <a:gd fmla="*/ 183 h 192" name="T11"/>
              </a:gdLst>
              <a:cxnLst>
                <a:cxn ang="0">
                  <a:pos x="T0" y="T1"/>
                </a:cxn>
                <a:cxn ang="0">
                  <a:pos x="T2" y="T3"/>
                </a:cxn>
                <a:cxn ang="0">
                  <a:pos x="T4" y="T5"/>
                </a:cxn>
                <a:cxn ang="0">
                  <a:pos x="T6" y="T7"/>
                </a:cxn>
                <a:cxn ang="0">
                  <a:pos x="T8" y="T9"/>
                </a:cxn>
                <a:cxn ang="0">
                  <a:pos x="T10" y="T11"/>
                </a:cxn>
              </a:cxnLst>
              <a:rect b="b" l="0" r="r" t="0"/>
              <a:pathLst>
                <a:path h="192" w="139">
                  <a:moveTo>
                    <a:pt x="66" y="183"/>
                  </a:moveTo>
                  <a:cubicBezTo>
                    <a:pt x="139" y="168"/>
                    <a:pt x="69" y="38"/>
                    <a:pt x="39" y="11"/>
                  </a:cubicBezTo>
                  <a:cubicBezTo>
                    <a:pt x="39" y="11"/>
                    <a:pt x="39" y="11"/>
                    <a:pt x="39" y="11"/>
                  </a:cubicBezTo>
                  <a:cubicBezTo>
                    <a:pt x="40" y="2"/>
                    <a:pt x="25" y="0"/>
                    <a:pt x="24" y="10"/>
                  </a:cubicBezTo>
                  <a:cubicBezTo>
                    <a:pt x="17" y="50"/>
                    <a:pt x="0" y="87"/>
                    <a:pt x="0" y="128"/>
                  </a:cubicBezTo>
                  <a:cubicBezTo>
                    <a:pt x="0" y="168"/>
                    <a:pt x="27" y="192"/>
                    <a:pt x="66" y="183"/>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8" name="Freeform 63"/>
            <p:cNvSpPr/>
            <p:nvPr/>
          </p:nvSpPr>
          <p:spPr bwMode="auto">
            <a:xfrm>
              <a:off x="6572149" y="3370419"/>
              <a:ext cx="108231" cy="134059"/>
            </a:xfrm>
            <a:custGeom>
              <a:gdLst>
                <a:gd fmla="*/ 53 w 57" name="T0"/>
                <a:gd fmla="*/ 13 h 71" name="T1"/>
                <a:gd fmla="*/ 47 w 57" name="T2"/>
                <a:gd fmla="*/ 8 h 71" name="T3"/>
                <a:gd fmla="*/ 8 w 57" name="T4"/>
                <a:gd fmla="*/ 3 h 71" name="T5"/>
                <a:gd fmla="*/ 5 w 57" name="T6"/>
                <a:gd fmla="*/ 16 h 71" name="T7"/>
                <a:gd fmla="*/ 23 w 57" name="T8"/>
                <a:gd fmla="*/ 36 h 71" name="T9"/>
                <a:gd fmla="*/ 8 w 57" name="T10"/>
                <a:gd fmla="*/ 43 h 71" name="T11"/>
                <a:gd fmla="*/ 6 w 57" name="T12"/>
                <a:gd fmla="*/ 57 h 71" name="T13"/>
                <a:gd fmla="*/ 42 w 57" name="T14"/>
                <a:gd fmla="*/ 71 h 71" name="T15"/>
                <a:gd fmla="*/ 46 w 57" name="T16"/>
                <a:gd fmla="*/ 67 h 71" name="T17"/>
                <a:gd fmla="*/ 48 w 57" name="T18"/>
                <a:gd fmla="*/ 65 h 71" name="T19"/>
                <a:gd fmla="*/ 53 w 57" name="T20"/>
                <a:gd fmla="*/ 33 h 71" name="T21"/>
                <a:gd fmla="*/ 53 w 57" name="T22"/>
                <a:gd fmla="*/ 13 h 7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1" w="57">
                  <a:moveTo>
                    <a:pt x="53" y="13"/>
                  </a:moveTo>
                  <a:cubicBezTo>
                    <a:pt x="52" y="11"/>
                    <a:pt x="50" y="9"/>
                    <a:pt x="47" y="8"/>
                  </a:cubicBezTo>
                  <a:cubicBezTo>
                    <a:pt x="34" y="4"/>
                    <a:pt x="22" y="0"/>
                    <a:pt x="8" y="3"/>
                  </a:cubicBezTo>
                  <a:cubicBezTo>
                    <a:pt x="2" y="4"/>
                    <a:pt x="0" y="12"/>
                    <a:pt x="5" y="16"/>
                  </a:cubicBezTo>
                  <a:cubicBezTo>
                    <a:pt x="12" y="22"/>
                    <a:pt x="17" y="29"/>
                    <a:pt x="23" y="36"/>
                  </a:cubicBezTo>
                  <a:cubicBezTo>
                    <a:pt x="18" y="38"/>
                    <a:pt x="13" y="41"/>
                    <a:pt x="8" y="43"/>
                  </a:cubicBezTo>
                  <a:cubicBezTo>
                    <a:pt x="3" y="45"/>
                    <a:pt x="0" y="54"/>
                    <a:pt x="6" y="57"/>
                  </a:cubicBezTo>
                  <a:cubicBezTo>
                    <a:pt x="18" y="62"/>
                    <a:pt x="29" y="70"/>
                    <a:pt x="42" y="71"/>
                  </a:cubicBezTo>
                  <a:cubicBezTo>
                    <a:pt x="45" y="71"/>
                    <a:pt x="46" y="69"/>
                    <a:pt x="46" y="67"/>
                  </a:cubicBezTo>
                  <a:cubicBezTo>
                    <a:pt x="47" y="67"/>
                    <a:pt x="48" y="66"/>
                    <a:pt x="48" y="65"/>
                  </a:cubicBezTo>
                  <a:cubicBezTo>
                    <a:pt x="51" y="54"/>
                    <a:pt x="52" y="43"/>
                    <a:pt x="53" y="33"/>
                  </a:cubicBezTo>
                  <a:cubicBezTo>
                    <a:pt x="54" y="28"/>
                    <a:pt x="57" y="17"/>
                    <a:pt x="53" y="13"/>
                  </a:cubicBezTo>
                  <a:close/>
                </a:path>
              </a:pathLst>
            </a:custGeom>
            <a:solidFill>
              <a:schemeClr val="accent6">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79" name="Freeform 64"/>
            <p:cNvSpPr/>
            <p:nvPr/>
          </p:nvSpPr>
          <p:spPr bwMode="auto">
            <a:xfrm>
              <a:off x="6788612" y="3606560"/>
              <a:ext cx="94702" cy="186945"/>
            </a:xfrm>
            <a:custGeom>
              <a:gdLst>
                <a:gd fmla="*/ 49 w 50" name="T0"/>
                <a:gd fmla="*/ 80 h 99" name="T1"/>
                <a:gd fmla="*/ 23 w 50" name="T2"/>
                <a:gd fmla="*/ 66 h 99" name="T3"/>
                <a:gd fmla="*/ 23 w 50" name="T4"/>
                <a:gd fmla="*/ 65 h 99" name="T5"/>
                <a:gd fmla="*/ 22 w 50" name="T6"/>
                <a:gd fmla="*/ 7 h 99" name="T7"/>
                <a:gd fmla="*/ 16 w 50" name="T8"/>
                <a:gd fmla="*/ 4 h 99" name="T9"/>
                <a:gd fmla="*/ 16 w 50" name="T10"/>
                <a:gd fmla="*/ 69 h 99" name="T11"/>
                <a:gd fmla="*/ 8 w 50" name="T12"/>
                <a:gd fmla="*/ 95 h 99" name="T13"/>
                <a:gd fmla="*/ 15 w 50" name="T14"/>
                <a:gd fmla="*/ 94 h 99" name="T15"/>
                <a:gd fmla="*/ 19 w 50" name="T16"/>
                <a:gd fmla="*/ 78 h 99" name="T17"/>
                <a:gd fmla="*/ 26 w 50" name="T18"/>
                <a:gd fmla="*/ 92 h 99" name="T19"/>
                <a:gd fmla="*/ 33 w 50" name="T20"/>
                <a:gd fmla="*/ 89 h 99" name="T21"/>
                <a:gd fmla="*/ 26 w 50" name="T22"/>
                <a:gd fmla="*/ 75 h 99" name="T23"/>
                <a:gd fmla="*/ 45 w 50" name="T24"/>
                <a:gd fmla="*/ 83 h 99" name="T25"/>
                <a:gd fmla="*/ 49 w 50" name="T26"/>
                <a:gd fmla="*/ 80 h 9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99" w="50">
                  <a:moveTo>
                    <a:pt x="49" y="80"/>
                  </a:moveTo>
                  <a:cubicBezTo>
                    <a:pt x="46" y="70"/>
                    <a:pt x="33" y="66"/>
                    <a:pt x="23" y="66"/>
                  </a:cubicBezTo>
                  <a:cubicBezTo>
                    <a:pt x="23" y="66"/>
                    <a:pt x="23" y="66"/>
                    <a:pt x="23" y="65"/>
                  </a:cubicBezTo>
                  <a:cubicBezTo>
                    <a:pt x="13" y="46"/>
                    <a:pt x="13" y="27"/>
                    <a:pt x="22" y="7"/>
                  </a:cubicBezTo>
                  <a:cubicBezTo>
                    <a:pt x="24" y="3"/>
                    <a:pt x="19" y="0"/>
                    <a:pt x="16" y="4"/>
                  </a:cubicBezTo>
                  <a:cubicBezTo>
                    <a:pt x="4" y="24"/>
                    <a:pt x="0" y="49"/>
                    <a:pt x="16" y="69"/>
                  </a:cubicBezTo>
                  <a:cubicBezTo>
                    <a:pt x="7" y="74"/>
                    <a:pt x="6" y="86"/>
                    <a:pt x="8" y="95"/>
                  </a:cubicBezTo>
                  <a:cubicBezTo>
                    <a:pt x="9" y="99"/>
                    <a:pt x="15" y="98"/>
                    <a:pt x="15" y="94"/>
                  </a:cubicBezTo>
                  <a:cubicBezTo>
                    <a:pt x="15" y="89"/>
                    <a:pt x="16" y="82"/>
                    <a:pt x="19" y="78"/>
                  </a:cubicBezTo>
                  <a:cubicBezTo>
                    <a:pt x="22" y="83"/>
                    <a:pt x="24" y="87"/>
                    <a:pt x="26" y="92"/>
                  </a:cubicBezTo>
                  <a:cubicBezTo>
                    <a:pt x="28" y="98"/>
                    <a:pt x="36" y="94"/>
                    <a:pt x="33" y="89"/>
                  </a:cubicBezTo>
                  <a:cubicBezTo>
                    <a:pt x="31" y="85"/>
                    <a:pt x="28" y="80"/>
                    <a:pt x="26" y="75"/>
                  </a:cubicBezTo>
                  <a:cubicBezTo>
                    <a:pt x="33" y="75"/>
                    <a:pt x="38" y="81"/>
                    <a:pt x="45" y="83"/>
                  </a:cubicBezTo>
                  <a:cubicBezTo>
                    <a:pt x="47" y="84"/>
                    <a:pt x="50" y="82"/>
                    <a:pt x="49" y="80"/>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80" name="Freeform 65"/>
            <p:cNvSpPr/>
            <p:nvPr/>
          </p:nvSpPr>
          <p:spPr bwMode="auto">
            <a:xfrm>
              <a:off x="6879624" y="3607790"/>
              <a:ext cx="110691" cy="153738"/>
            </a:xfrm>
            <a:custGeom>
              <a:gdLst>
                <a:gd fmla="*/ 55 w 59" name="T0"/>
                <a:gd fmla="*/ 55 h 81" name="T1"/>
                <a:gd fmla="*/ 27 w 59" name="T2"/>
                <a:gd fmla="*/ 49 h 81" name="T3"/>
                <a:gd fmla="*/ 16 w 59" name="T4"/>
                <a:gd fmla="*/ 28 h 81" name="T5"/>
                <a:gd fmla="*/ 14 w 59" name="T6"/>
                <a:gd fmla="*/ 3 h 81" name="T7"/>
                <a:gd fmla="*/ 9 w 59" name="T8"/>
                <a:gd fmla="*/ 2 h 81" name="T9"/>
                <a:gd fmla="*/ 22 w 59" name="T10"/>
                <a:gd fmla="*/ 56 h 81" name="T11"/>
                <a:gd fmla="*/ 21 w 59" name="T12"/>
                <a:gd fmla="*/ 63 h 81" name="T13"/>
                <a:gd fmla="*/ 28 w 59" name="T14"/>
                <a:gd fmla="*/ 79 h 81" name="T15"/>
                <a:gd fmla="*/ 33 w 59" name="T16"/>
                <a:gd fmla="*/ 76 h 81" name="T17"/>
                <a:gd fmla="*/ 32 w 59" name="T18"/>
                <a:gd fmla="*/ 58 h 81" name="T19"/>
                <a:gd fmla="*/ 33 w 59" name="T20"/>
                <a:gd fmla="*/ 58 h 81" name="T21"/>
                <a:gd fmla="*/ 47 w 59" name="T22"/>
                <a:gd fmla="*/ 77 h 81" name="T23"/>
                <a:gd fmla="*/ 48 w 59" name="T24"/>
                <a:gd fmla="*/ 72 h 81" name="T25"/>
                <a:gd fmla="*/ 41 w 59" name="T26"/>
                <a:gd fmla="*/ 65 h 81" name="T27"/>
                <a:gd fmla="*/ 39 w 59" name="T28"/>
                <a:gd fmla="*/ 57 h 81" name="T29"/>
                <a:gd fmla="*/ 49 w 59" name="T30"/>
                <a:gd fmla="*/ 62 h 81" name="T31"/>
                <a:gd fmla="*/ 55 w 59" name="T32"/>
                <a:gd fmla="*/ 55 h 8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81" w="59">
                  <a:moveTo>
                    <a:pt x="55" y="55"/>
                  </a:moveTo>
                  <a:cubicBezTo>
                    <a:pt x="48" y="49"/>
                    <a:pt x="36" y="43"/>
                    <a:pt x="27" y="49"/>
                  </a:cubicBezTo>
                  <a:cubicBezTo>
                    <a:pt x="23" y="42"/>
                    <a:pt x="19" y="36"/>
                    <a:pt x="16" y="28"/>
                  </a:cubicBezTo>
                  <a:cubicBezTo>
                    <a:pt x="14" y="19"/>
                    <a:pt x="16" y="11"/>
                    <a:pt x="14" y="3"/>
                  </a:cubicBezTo>
                  <a:cubicBezTo>
                    <a:pt x="14" y="0"/>
                    <a:pt x="10" y="0"/>
                    <a:pt x="9" y="2"/>
                  </a:cubicBezTo>
                  <a:cubicBezTo>
                    <a:pt x="0" y="16"/>
                    <a:pt x="7" y="47"/>
                    <a:pt x="22" y="56"/>
                  </a:cubicBezTo>
                  <a:cubicBezTo>
                    <a:pt x="21" y="59"/>
                    <a:pt x="21" y="61"/>
                    <a:pt x="21" y="63"/>
                  </a:cubicBezTo>
                  <a:cubicBezTo>
                    <a:pt x="21" y="70"/>
                    <a:pt x="25" y="74"/>
                    <a:pt x="28" y="79"/>
                  </a:cubicBezTo>
                  <a:cubicBezTo>
                    <a:pt x="30" y="81"/>
                    <a:pt x="33" y="79"/>
                    <a:pt x="33" y="76"/>
                  </a:cubicBezTo>
                  <a:cubicBezTo>
                    <a:pt x="31" y="71"/>
                    <a:pt x="30" y="63"/>
                    <a:pt x="32" y="58"/>
                  </a:cubicBezTo>
                  <a:cubicBezTo>
                    <a:pt x="33" y="58"/>
                    <a:pt x="33" y="58"/>
                    <a:pt x="33" y="58"/>
                  </a:cubicBezTo>
                  <a:cubicBezTo>
                    <a:pt x="33" y="67"/>
                    <a:pt x="37" y="79"/>
                    <a:pt x="47" y="77"/>
                  </a:cubicBezTo>
                  <a:cubicBezTo>
                    <a:pt x="50" y="77"/>
                    <a:pt x="50" y="74"/>
                    <a:pt x="48" y="72"/>
                  </a:cubicBezTo>
                  <a:cubicBezTo>
                    <a:pt x="46" y="70"/>
                    <a:pt x="43" y="68"/>
                    <a:pt x="41" y="65"/>
                  </a:cubicBezTo>
                  <a:cubicBezTo>
                    <a:pt x="40" y="63"/>
                    <a:pt x="39" y="60"/>
                    <a:pt x="39" y="57"/>
                  </a:cubicBezTo>
                  <a:cubicBezTo>
                    <a:pt x="43" y="58"/>
                    <a:pt x="47" y="61"/>
                    <a:pt x="49" y="62"/>
                  </a:cubicBezTo>
                  <a:cubicBezTo>
                    <a:pt x="54" y="65"/>
                    <a:pt x="59" y="58"/>
                    <a:pt x="55" y="55"/>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81" name="Freeform 66"/>
            <p:cNvSpPr/>
            <p:nvPr/>
          </p:nvSpPr>
          <p:spPr bwMode="auto">
            <a:xfrm>
              <a:off x="6634874" y="3300315"/>
              <a:ext cx="425545" cy="372660"/>
            </a:xfrm>
            <a:custGeom>
              <a:gdLst>
                <a:gd fmla="*/ 214 w 225" name="T0"/>
                <a:gd fmla="*/ 53 h 197" name="T1"/>
                <a:gd fmla="*/ 144 w 225" name="T2"/>
                <a:gd fmla="*/ 84 h 197" name="T3"/>
                <a:gd fmla="*/ 53 w 225" name="T4"/>
                <a:gd fmla="*/ 16 h 197" name="T5"/>
                <a:gd fmla="*/ 18 w 225" name="T6"/>
                <a:gd fmla="*/ 127 h 197" name="T7"/>
                <a:gd fmla="*/ 146 w 225" name="T8"/>
                <a:gd fmla="*/ 179 h 197" name="T9"/>
                <a:gd fmla="*/ 225 w 225" name="T10"/>
                <a:gd fmla="*/ 58 h 197" name="T11"/>
                <a:gd fmla="*/ 214 w 225" name="T12"/>
                <a:gd fmla="*/ 53 h 197" name="T13"/>
              </a:gdLst>
              <a:cxnLst>
                <a:cxn ang="0">
                  <a:pos x="T0" y="T1"/>
                </a:cxn>
                <a:cxn ang="0">
                  <a:pos x="T2" y="T3"/>
                </a:cxn>
                <a:cxn ang="0">
                  <a:pos x="T4" y="T5"/>
                </a:cxn>
                <a:cxn ang="0">
                  <a:pos x="T6" y="T7"/>
                </a:cxn>
                <a:cxn ang="0">
                  <a:pos x="T8" y="T9"/>
                </a:cxn>
                <a:cxn ang="0">
                  <a:pos x="T10" y="T11"/>
                </a:cxn>
                <a:cxn ang="0">
                  <a:pos x="T12" y="T13"/>
                </a:cxn>
              </a:cxnLst>
              <a:rect b="b" l="0" r="r" t="0"/>
              <a:pathLst>
                <a:path h="197" w="225">
                  <a:moveTo>
                    <a:pt x="214" y="53"/>
                  </a:moveTo>
                  <a:cubicBezTo>
                    <a:pt x="193" y="73"/>
                    <a:pt x="170" y="78"/>
                    <a:pt x="144" y="84"/>
                  </a:cubicBezTo>
                  <a:cubicBezTo>
                    <a:pt x="146" y="35"/>
                    <a:pt x="100" y="0"/>
                    <a:pt x="53" y="16"/>
                  </a:cubicBezTo>
                  <a:cubicBezTo>
                    <a:pt x="8" y="31"/>
                    <a:pt x="0" y="88"/>
                    <a:pt x="18" y="127"/>
                  </a:cubicBezTo>
                  <a:cubicBezTo>
                    <a:pt x="41" y="176"/>
                    <a:pt x="95" y="197"/>
                    <a:pt x="146" y="179"/>
                  </a:cubicBezTo>
                  <a:cubicBezTo>
                    <a:pt x="198" y="161"/>
                    <a:pt x="225" y="110"/>
                    <a:pt x="225" y="58"/>
                  </a:cubicBezTo>
                  <a:cubicBezTo>
                    <a:pt x="225" y="52"/>
                    <a:pt x="218" y="49"/>
                    <a:pt x="214" y="53"/>
                  </a:cubicBezTo>
                  <a:close/>
                </a:path>
              </a:pathLst>
            </a:custGeom>
            <a:solidFill>
              <a:schemeClr val="accent4"/>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82" name="Freeform 67"/>
            <p:cNvSpPr/>
            <p:nvPr/>
          </p:nvSpPr>
          <p:spPr bwMode="auto">
            <a:xfrm>
              <a:off x="6768933" y="3498329"/>
              <a:ext cx="184485" cy="97162"/>
            </a:xfrm>
            <a:custGeom>
              <a:gdLst>
                <a:gd fmla="*/ 61 w 97" name="T0"/>
                <a:gd fmla="*/ 1 h 51" name="T1"/>
                <a:gd fmla="*/ 61 w 97" name="T2"/>
                <a:gd fmla="*/ 12 h 51" name="T3"/>
                <a:gd fmla="*/ 78 w 97" name="T4"/>
                <a:gd fmla="*/ 24 h 51" name="T5"/>
                <a:gd fmla="*/ 57 w 97" name="T6"/>
                <a:gd fmla="*/ 19 h 51" name="T7"/>
                <a:gd fmla="*/ 48 w 97" name="T8"/>
                <a:gd fmla="*/ 22 h 51" name="T9"/>
                <a:gd fmla="*/ 46 w 97" name="T10"/>
                <a:gd fmla="*/ 37 h 51" name="T11"/>
                <a:gd fmla="*/ 37 w 97" name="T12"/>
                <a:gd fmla="*/ 24 h 51" name="T13"/>
                <a:gd fmla="*/ 27 w 97" name="T14"/>
                <a:gd fmla="*/ 24 h 51" name="T15"/>
                <a:gd fmla="*/ 15 w 97" name="T16"/>
                <a:gd fmla="*/ 33 h 51" name="T17"/>
                <a:gd fmla="*/ 17 w 97" name="T18"/>
                <a:gd fmla="*/ 11 h 51" name="T19"/>
                <a:gd fmla="*/ 11 w 97" name="T20"/>
                <a:gd fmla="*/ 6 h 51" name="T21"/>
                <a:gd fmla="*/ 10 w 97" name="T22"/>
                <a:gd fmla="*/ 42 h 51" name="T23"/>
                <a:gd fmla="*/ 32 w 97" name="T24"/>
                <a:gd fmla="*/ 36 h 51" name="T25"/>
                <a:gd fmla="*/ 47 w 97" name="T26"/>
                <a:gd fmla="*/ 47 h 51" name="T27"/>
                <a:gd fmla="*/ 58 w 97" name="T28"/>
                <a:gd fmla="*/ 33 h 51" name="T29"/>
                <a:gd fmla="*/ 87 w 97" name="T30"/>
                <a:gd fmla="*/ 29 h 51" name="T31"/>
                <a:gd fmla="*/ 61 w 97" name="T32"/>
                <a:gd fmla="*/ 1 h 5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51" w="97">
                  <a:moveTo>
                    <a:pt x="61" y="1"/>
                  </a:moveTo>
                  <a:cubicBezTo>
                    <a:pt x="54" y="0"/>
                    <a:pt x="54" y="11"/>
                    <a:pt x="61" y="12"/>
                  </a:cubicBezTo>
                  <a:cubicBezTo>
                    <a:pt x="66" y="13"/>
                    <a:pt x="82" y="15"/>
                    <a:pt x="78" y="24"/>
                  </a:cubicBezTo>
                  <a:cubicBezTo>
                    <a:pt x="74" y="34"/>
                    <a:pt x="61" y="23"/>
                    <a:pt x="57" y="19"/>
                  </a:cubicBezTo>
                  <a:cubicBezTo>
                    <a:pt x="54" y="16"/>
                    <a:pt x="48" y="18"/>
                    <a:pt x="48" y="22"/>
                  </a:cubicBezTo>
                  <a:cubicBezTo>
                    <a:pt x="49" y="24"/>
                    <a:pt x="50" y="38"/>
                    <a:pt x="46" y="37"/>
                  </a:cubicBezTo>
                  <a:cubicBezTo>
                    <a:pt x="42" y="36"/>
                    <a:pt x="38" y="28"/>
                    <a:pt x="37" y="24"/>
                  </a:cubicBezTo>
                  <a:cubicBezTo>
                    <a:pt x="35" y="19"/>
                    <a:pt x="29" y="19"/>
                    <a:pt x="27" y="24"/>
                  </a:cubicBezTo>
                  <a:cubicBezTo>
                    <a:pt x="25" y="29"/>
                    <a:pt x="20" y="42"/>
                    <a:pt x="15" y="33"/>
                  </a:cubicBezTo>
                  <a:cubicBezTo>
                    <a:pt x="11" y="26"/>
                    <a:pt x="13" y="17"/>
                    <a:pt x="17" y="11"/>
                  </a:cubicBezTo>
                  <a:cubicBezTo>
                    <a:pt x="19" y="7"/>
                    <a:pt x="13" y="3"/>
                    <a:pt x="11" y="6"/>
                  </a:cubicBezTo>
                  <a:cubicBezTo>
                    <a:pt x="2" y="17"/>
                    <a:pt x="0" y="32"/>
                    <a:pt x="10" y="42"/>
                  </a:cubicBezTo>
                  <a:cubicBezTo>
                    <a:pt x="18" y="51"/>
                    <a:pt x="27" y="45"/>
                    <a:pt x="32" y="36"/>
                  </a:cubicBezTo>
                  <a:cubicBezTo>
                    <a:pt x="36" y="42"/>
                    <a:pt x="40" y="47"/>
                    <a:pt x="47" y="47"/>
                  </a:cubicBezTo>
                  <a:cubicBezTo>
                    <a:pt x="55" y="47"/>
                    <a:pt x="57" y="40"/>
                    <a:pt x="58" y="33"/>
                  </a:cubicBezTo>
                  <a:cubicBezTo>
                    <a:pt x="68" y="39"/>
                    <a:pt x="80" y="41"/>
                    <a:pt x="87" y="29"/>
                  </a:cubicBezTo>
                  <a:cubicBezTo>
                    <a:pt x="97" y="12"/>
                    <a:pt x="74" y="2"/>
                    <a:pt x="61" y="1"/>
                  </a:cubicBezTo>
                  <a:close/>
                </a:path>
              </a:pathLst>
            </a:custGeom>
            <a:solidFill>
              <a:schemeClr val="accent6">
                <a:lumMod val="75000"/>
              </a:schemeClr>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83" name="Freeform 68"/>
            <p:cNvSpPr/>
            <p:nvPr/>
          </p:nvSpPr>
          <p:spPr bwMode="auto">
            <a:xfrm>
              <a:off x="6732036" y="3386408"/>
              <a:ext cx="75024" cy="76254"/>
            </a:xfrm>
            <a:custGeom>
              <a:gdLst>
                <a:gd fmla="*/ 33 w 40" name="T0"/>
                <a:gd fmla="*/ 15 h 40" name="T1"/>
                <a:gd fmla="*/ 21 w 40" name="T2"/>
                <a:gd fmla="*/ 4 h 40" name="T3"/>
                <a:gd fmla="*/ 0 w 40" name="T4"/>
                <a:gd fmla="*/ 31 h 40" name="T5"/>
                <a:gd fmla="*/ 7 w 40" name="T6"/>
                <a:gd fmla="*/ 32 h 40" name="T7"/>
                <a:gd fmla="*/ 20 w 40" name="T8"/>
                <a:gd fmla="*/ 13 h 40" name="T9"/>
                <a:gd fmla="*/ 26 w 40" name="T10"/>
                <a:gd fmla="*/ 20 h 40" name="T11"/>
                <a:gd fmla="*/ 30 w 40" name="T12"/>
                <a:gd fmla="*/ 38 h 40" name="T13"/>
                <a:gd fmla="*/ 36 w 40" name="T14"/>
                <a:gd fmla="*/ 38 h 40" name="T15"/>
                <a:gd fmla="*/ 33 w 40" name="T16"/>
                <a:gd fmla="*/ 15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40">
                  <a:moveTo>
                    <a:pt x="33" y="15"/>
                  </a:moveTo>
                  <a:cubicBezTo>
                    <a:pt x="31" y="10"/>
                    <a:pt x="26" y="5"/>
                    <a:pt x="21" y="4"/>
                  </a:cubicBezTo>
                  <a:cubicBezTo>
                    <a:pt x="5" y="0"/>
                    <a:pt x="0" y="19"/>
                    <a:pt x="0" y="31"/>
                  </a:cubicBezTo>
                  <a:cubicBezTo>
                    <a:pt x="1" y="34"/>
                    <a:pt x="6" y="35"/>
                    <a:pt x="7" y="32"/>
                  </a:cubicBezTo>
                  <a:cubicBezTo>
                    <a:pt x="8" y="26"/>
                    <a:pt x="12" y="12"/>
                    <a:pt x="20" y="13"/>
                  </a:cubicBezTo>
                  <a:cubicBezTo>
                    <a:pt x="23" y="13"/>
                    <a:pt x="25" y="18"/>
                    <a:pt x="26" y="20"/>
                  </a:cubicBezTo>
                  <a:cubicBezTo>
                    <a:pt x="29" y="26"/>
                    <a:pt x="28" y="33"/>
                    <a:pt x="30" y="38"/>
                  </a:cubicBezTo>
                  <a:cubicBezTo>
                    <a:pt x="31" y="40"/>
                    <a:pt x="35" y="40"/>
                    <a:pt x="36" y="38"/>
                  </a:cubicBezTo>
                  <a:cubicBezTo>
                    <a:pt x="40" y="31"/>
                    <a:pt x="36" y="21"/>
                    <a:pt x="33" y="15"/>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US" sz="1350">
                <a:cs typeface="+mn-ea"/>
              </a:endParaRPr>
            </a:p>
          </p:txBody>
        </p:sp>
      </p:grpSp>
      <p:grpSp>
        <p:nvGrpSpPr>
          <p:cNvPr id="5" name="组合 4"/>
          <p:cNvGrpSpPr/>
          <p:nvPr/>
        </p:nvGrpSpPr>
        <p:grpSpPr>
          <a:xfrm>
            <a:off x="786883" y="1415082"/>
            <a:ext cx="2613437" cy="475933"/>
            <a:chOff x="1049178" y="1886775"/>
            <a:chExt cx="3484582" cy="634577"/>
          </a:xfrm>
        </p:grpSpPr>
        <p:grpSp>
          <p:nvGrpSpPr>
            <p:cNvPr id="94" name="Group 93"/>
            <p:cNvGrpSpPr/>
            <p:nvPr/>
          </p:nvGrpSpPr>
          <p:grpSpPr>
            <a:xfrm>
              <a:off x="1956547" y="2205162"/>
              <a:ext cx="2577213" cy="316190"/>
              <a:chOff x="1582038" y="2697524"/>
              <a:chExt cx="2577213" cy="316190"/>
            </a:xfrm>
          </p:grpSpPr>
          <p:cxnSp>
            <p:nvCxnSpPr>
              <p:cNvPr id="95" name="Straight Connector 94"/>
              <p:cNvCxnSpPr/>
              <p:nvPr/>
            </p:nvCxnSpPr>
            <p:spPr>
              <a:xfrm flipH="1" flipV="1">
                <a:off x="3661285" y="2697524"/>
                <a:ext cx="497966" cy="31619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H="1">
                <a:off x="1582038" y="2697524"/>
                <a:ext cx="2079249" cy="0"/>
              </a:xfrm>
              <a:prstGeom prst="line">
                <a:avLst/>
              </a:prstGeom>
              <a:ln>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118" name="Freeform 596"/>
            <p:cNvSpPr>
              <a:spLocks noEditPoints="1"/>
            </p:cNvSpPr>
            <p:nvPr/>
          </p:nvSpPr>
          <p:spPr bwMode="auto">
            <a:xfrm>
              <a:off x="1049178" y="1886775"/>
              <a:ext cx="719138" cy="566523"/>
            </a:xfrm>
            <a:custGeom>
              <a:gdLst>
                <a:gd fmla="*/ 95 w 95" name="T0"/>
                <a:gd fmla="*/ 24 h 83" name="T1"/>
                <a:gd fmla="*/ 48 w 95" name="T2"/>
                <a:gd fmla="*/ 0 h 83" name="T3"/>
                <a:gd fmla="*/ 0 w 95" name="T4"/>
                <a:gd fmla="*/ 24 h 83" name="T5"/>
                <a:gd fmla="*/ 48 w 95" name="T6"/>
                <a:gd fmla="*/ 48 h 83" name="T7"/>
                <a:gd fmla="*/ 95 w 95" name="T8"/>
                <a:gd fmla="*/ 24 h 83" name="T9"/>
                <a:gd fmla="*/ 48 w 95" name="T10"/>
                <a:gd fmla="*/ 8 h 83" name="T11"/>
                <a:gd fmla="*/ 80 w 95" name="T12"/>
                <a:gd fmla="*/ 24 h 83" name="T13"/>
                <a:gd fmla="*/ 48 w 95" name="T14"/>
                <a:gd fmla="*/ 40 h 83" name="T15"/>
                <a:gd fmla="*/ 17 w 95" name="T16"/>
                <a:gd fmla="*/ 24 h 83" name="T17"/>
                <a:gd fmla="*/ 48 w 95" name="T18"/>
                <a:gd fmla="*/ 8 h 83" name="T19"/>
                <a:gd fmla="*/ 86 w 95" name="T20"/>
                <a:gd fmla="*/ 37 h 83" name="T21"/>
                <a:gd fmla="*/ 95 w 95" name="T22"/>
                <a:gd fmla="*/ 42 h 83" name="T23"/>
                <a:gd fmla="*/ 48 w 95" name="T24"/>
                <a:gd fmla="*/ 66 h 83" name="T25"/>
                <a:gd fmla="*/ 0 w 95" name="T26"/>
                <a:gd fmla="*/ 42 h 83" name="T27"/>
                <a:gd fmla="*/ 10 w 95" name="T28"/>
                <a:gd fmla="*/ 37 h 83" name="T29"/>
                <a:gd fmla="*/ 48 w 95" name="T30"/>
                <a:gd fmla="*/ 56 h 83" name="T31"/>
                <a:gd fmla="*/ 86 w 95" name="T32"/>
                <a:gd fmla="*/ 37 h 83" name="T33"/>
                <a:gd fmla="*/ 86 w 95" name="T34"/>
                <a:gd fmla="*/ 55 h 83" name="T35"/>
                <a:gd fmla="*/ 95 w 95" name="T36"/>
                <a:gd fmla="*/ 60 h 83" name="T37"/>
                <a:gd fmla="*/ 48 w 95" name="T38"/>
                <a:gd fmla="*/ 83 h 83" name="T39"/>
                <a:gd fmla="*/ 0 w 95" name="T40"/>
                <a:gd fmla="*/ 60 h 83" name="T41"/>
                <a:gd fmla="*/ 10 w 95" name="T42"/>
                <a:gd fmla="*/ 55 h 83" name="T43"/>
                <a:gd fmla="*/ 48 w 95" name="T44"/>
                <a:gd fmla="*/ 74 h 83" name="T45"/>
                <a:gd fmla="*/ 86 w 95" name="T46"/>
                <a:gd fmla="*/ 55 h 83" name="T47"/>
                <a:gd fmla="*/ 86 w 95" name="T48"/>
                <a:gd fmla="*/ 55 h 83" name="T49"/>
                <a:gd fmla="*/ 86 w 95" name="T50"/>
                <a:gd fmla="*/ 55 h 83"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83" w="95">
                  <a:moveTo>
                    <a:pt x="95" y="24"/>
                  </a:moveTo>
                  <a:lnTo>
                    <a:pt x="48" y="0"/>
                  </a:lnTo>
                  <a:lnTo>
                    <a:pt x="0" y="24"/>
                  </a:lnTo>
                  <a:lnTo>
                    <a:pt x="48" y="48"/>
                  </a:lnTo>
                  <a:lnTo>
                    <a:pt x="95" y="24"/>
                  </a:lnTo>
                  <a:moveTo>
                    <a:pt x="48" y="8"/>
                  </a:moveTo>
                  <a:lnTo>
                    <a:pt x="80" y="24"/>
                  </a:lnTo>
                  <a:lnTo>
                    <a:pt x="48" y="40"/>
                  </a:lnTo>
                  <a:lnTo>
                    <a:pt x="17" y="24"/>
                  </a:lnTo>
                  <a:lnTo>
                    <a:pt x="48" y="8"/>
                  </a:lnTo>
                  <a:moveTo>
                    <a:pt x="86" y="37"/>
                  </a:moveTo>
                  <a:lnTo>
                    <a:pt x="95" y="42"/>
                  </a:lnTo>
                  <a:lnTo>
                    <a:pt x="48" y="66"/>
                  </a:lnTo>
                  <a:lnTo>
                    <a:pt x="0" y="42"/>
                  </a:lnTo>
                  <a:lnTo>
                    <a:pt x="10" y="37"/>
                  </a:lnTo>
                  <a:lnTo>
                    <a:pt x="48" y="56"/>
                  </a:lnTo>
                  <a:lnTo>
                    <a:pt x="86" y="37"/>
                  </a:lnTo>
                  <a:moveTo>
                    <a:pt x="86" y="55"/>
                  </a:moveTo>
                  <a:lnTo>
                    <a:pt x="95" y="60"/>
                  </a:lnTo>
                  <a:lnTo>
                    <a:pt x="48" y="83"/>
                  </a:lnTo>
                  <a:lnTo>
                    <a:pt x="0" y="60"/>
                  </a:lnTo>
                  <a:lnTo>
                    <a:pt x="10" y="55"/>
                  </a:lnTo>
                  <a:lnTo>
                    <a:pt x="48" y="74"/>
                  </a:lnTo>
                  <a:lnTo>
                    <a:pt x="86" y="55"/>
                  </a:lnTo>
                  <a:moveTo>
                    <a:pt x="86" y="55"/>
                  </a:moveTo>
                  <a:lnTo>
                    <a:pt x="86" y="55"/>
                  </a:lnTo>
                </a:path>
              </a:pathLst>
            </a:custGeom>
            <a:solidFill>
              <a:schemeClr val="accent2"/>
            </a:solidFill>
            <a:ln>
              <a:noFill/>
            </a:ln>
          </p:spPr>
          <p:txBody>
            <a:bodyPr anchor="t" anchorCtr="0" bIns="34290" compatLnSpc="1" lIns="68580" numCol="1" rIns="68580" tIns="34290" vert="horz" wrap="square">
              <a:prstTxWarp prst="textNoShape">
                <a:avLst/>
              </a:prstTxWarp>
            </a:bodyPr>
            <a:lstStyle/>
            <a:p>
              <a:endParaRPr lang="id-ID" sz="1350">
                <a:cs typeface="+mn-ea"/>
              </a:endParaRPr>
            </a:p>
          </p:txBody>
        </p:sp>
      </p:grpSp>
      <p:grpSp>
        <p:nvGrpSpPr>
          <p:cNvPr id="12" name="组合 11"/>
          <p:cNvGrpSpPr/>
          <p:nvPr/>
        </p:nvGrpSpPr>
        <p:grpSpPr>
          <a:xfrm>
            <a:off x="1085899" y="3552554"/>
            <a:ext cx="2445212" cy="367532"/>
            <a:chOff x="1447866" y="4736732"/>
            <a:chExt cx="3260282" cy="490042"/>
          </a:xfrm>
        </p:grpSpPr>
        <p:grpSp>
          <p:nvGrpSpPr>
            <p:cNvPr id="97" name="Group 96"/>
            <p:cNvGrpSpPr/>
            <p:nvPr/>
          </p:nvGrpSpPr>
          <p:grpSpPr>
            <a:xfrm>
              <a:off x="2214404" y="4736732"/>
              <a:ext cx="2493744" cy="316190"/>
              <a:chOff x="1804697" y="4994858"/>
              <a:chExt cx="2493744" cy="316190"/>
            </a:xfrm>
          </p:grpSpPr>
          <p:cxnSp>
            <p:nvCxnSpPr>
              <p:cNvPr id="98" name="Straight Connector 97"/>
              <p:cNvCxnSpPr/>
              <p:nvPr/>
            </p:nvCxnSpPr>
            <p:spPr>
              <a:xfrm flipH="1">
                <a:off x="3800475" y="4994858"/>
                <a:ext cx="497966" cy="31619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1804697" y="5311048"/>
                <a:ext cx="1995779" cy="0"/>
              </a:xfrm>
              <a:prstGeom prst="line">
                <a:avLst/>
              </a:prstGeom>
              <a:ln>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sp>
          <p:nvSpPr>
            <p:cNvPr id="109" name="Freeform 823"/>
            <p:cNvSpPr>
              <a:spLocks noEditPoints="1"/>
            </p:cNvSpPr>
            <p:nvPr/>
          </p:nvSpPr>
          <p:spPr bwMode="auto">
            <a:xfrm>
              <a:off x="1447866" y="4737912"/>
              <a:ext cx="521738" cy="488862"/>
            </a:xfrm>
            <a:custGeom>
              <a:gdLst>
                <a:gd fmla="*/ 40 w 102" name="T0"/>
                <a:gd fmla="*/ 84 h 101" name="T1"/>
                <a:gd fmla="*/ 63 w 102" name="T2"/>
                <a:gd fmla="*/ 61 h 101" name="T3"/>
                <a:gd fmla="*/ 40 w 102" name="T4"/>
                <a:gd fmla="*/ 38 h 101" name="T5"/>
                <a:gd fmla="*/ 17 w 102" name="T6"/>
                <a:gd fmla="*/ 61 h 101" name="T7"/>
                <a:gd fmla="*/ 40 w 102" name="T8"/>
                <a:gd fmla="*/ 84 h 101" name="T9"/>
                <a:gd fmla="*/ 34 w 102" name="T10"/>
                <a:gd fmla="*/ 51 h 101" name="T11"/>
                <a:gd fmla="*/ 35 w 102" name="T12"/>
                <a:gd fmla="*/ 50 h 101" name="T13"/>
                <a:gd fmla="*/ 36 w 102" name="T14"/>
                <a:gd fmla="*/ 50 h 101" name="T15"/>
                <a:gd fmla="*/ 51 w 102" name="T16"/>
                <a:gd fmla="*/ 60 h 101" name="T17"/>
                <a:gd fmla="*/ 51 w 102" name="T18"/>
                <a:gd fmla="*/ 61 h 101" name="T19"/>
                <a:gd fmla="*/ 51 w 102" name="T20"/>
                <a:gd fmla="*/ 62 h 101" name="T21"/>
                <a:gd fmla="*/ 36 w 102" name="T22"/>
                <a:gd fmla="*/ 72 h 101" name="T23"/>
                <a:gd fmla="*/ 35 w 102" name="T24"/>
                <a:gd fmla="*/ 72 h 101" name="T25"/>
                <a:gd fmla="*/ 35 w 102" name="T26"/>
                <a:gd fmla="*/ 72 h 101" name="T27"/>
                <a:gd fmla="*/ 34 w 102" name="T28"/>
                <a:gd fmla="*/ 71 h 101" name="T29"/>
                <a:gd fmla="*/ 34 w 102" name="T30"/>
                <a:gd fmla="*/ 51 h 101" name="T31"/>
                <a:gd fmla="*/ 99 w 102" name="T32"/>
                <a:gd fmla="*/ 0 h 101" name="T33"/>
                <a:gd fmla="*/ 25 w 102" name="T34"/>
                <a:gd fmla="*/ 0 h 101" name="T35"/>
                <a:gd fmla="*/ 23 w 102" name="T36"/>
                <a:gd fmla="*/ 2 h 101" name="T37"/>
                <a:gd fmla="*/ 23 w 102" name="T38"/>
                <a:gd fmla="*/ 11 h 101" name="T39"/>
                <a:gd fmla="*/ 14 w 102" name="T40"/>
                <a:gd fmla="*/ 11 h 101" name="T41"/>
                <a:gd fmla="*/ 12 w 102" name="T42"/>
                <a:gd fmla="*/ 13 h 101" name="T43"/>
                <a:gd fmla="*/ 12 w 102" name="T44"/>
                <a:gd fmla="*/ 23 h 101" name="T45"/>
                <a:gd fmla="*/ 3 w 102" name="T46"/>
                <a:gd fmla="*/ 23 h 101" name="T47"/>
                <a:gd fmla="*/ 0 w 102" name="T48"/>
                <a:gd fmla="*/ 25 h 101" name="T49"/>
                <a:gd fmla="*/ 0 w 102" name="T50"/>
                <a:gd fmla="*/ 99 h 101" name="T51"/>
                <a:gd fmla="*/ 3 w 102" name="T52"/>
                <a:gd fmla="*/ 101 h 101" name="T53"/>
                <a:gd fmla="*/ 76 w 102" name="T54"/>
                <a:gd fmla="*/ 101 h 101" name="T55"/>
                <a:gd fmla="*/ 79 w 102" name="T56"/>
                <a:gd fmla="*/ 99 h 101" name="T57"/>
                <a:gd fmla="*/ 79 w 102" name="T58"/>
                <a:gd fmla="*/ 90 h 101" name="T59"/>
                <a:gd fmla="*/ 88 w 102" name="T60"/>
                <a:gd fmla="*/ 90 h 101" name="T61"/>
                <a:gd fmla="*/ 91 w 102" name="T62"/>
                <a:gd fmla="*/ 87 h 101" name="T63"/>
                <a:gd fmla="*/ 91 w 102" name="T64"/>
                <a:gd fmla="*/ 79 h 101" name="T65"/>
                <a:gd fmla="*/ 99 w 102" name="T66"/>
                <a:gd fmla="*/ 79 h 101" name="T67"/>
                <a:gd fmla="*/ 102 w 102" name="T68"/>
                <a:gd fmla="*/ 76 h 101" name="T69"/>
                <a:gd fmla="*/ 102 w 102" name="T70"/>
                <a:gd fmla="*/ 2 h 101" name="T71"/>
                <a:gd fmla="*/ 99 w 102" name="T72"/>
                <a:gd fmla="*/ 0 h 101" name="T73"/>
                <a:gd fmla="*/ 74 w 102" name="T74"/>
                <a:gd fmla="*/ 96 h 101" name="T75"/>
                <a:gd fmla="*/ 6 w 102" name="T76"/>
                <a:gd fmla="*/ 96 h 101" name="T77"/>
                <a:gd fmla="*/ 6 w 102" name="T78"/>
                <a:gd fmla="*/ 28 h 101" name="T79"/>
                <a:gd fmla="*/ 74 w 102" name="T80"/>
                <a:gd fmla="*/ 28 h 101" name="T81"/>
                <a:gd fmla="*/ 74 w 102" name="T82"/>
                <a:gd fmla="*/ 96 h 101" name="T83"/>
                <a:gd fmla="*/ 85 w 102" name="T84"/>
                <a:gd fmla="*/ 84 h 101" name="T85"/>
                <a:gd fmla="*/ 79 w 102" name="T86"/>
                <a:gd fmla="*/ 84 h 101" name="T87"/>
                <a:gd fmla="*/ 79 w 102" name="T88"/>
                <a:gd fmla="*/ 25 h 101" name="T89"/>
                <a:gd fmla="*/ 76 w 102" name="T90"/>
                <a:gd fmla="*/ 23 h 101" name="T91"/>
                <a:gd fmla="*/ 17 w 102" name="T92"/>
                <a:gd fmla="*/ 23 h 101" name="T93"/>
                <a:gd fmla="*/ 17 w 102" name="T94"/>
                <a:gd fmla="*/ 16 h 101" name="T95"/>
                <a:gd fmla="*/ 85 w 102" name="T96"/>
                <a:gd fmla="*/ 16 h 101" name="T97"/>
                <a:gd fmla="*/ 85 w 102" name="T98"/>
                <a:gd fmla="*/ 84 h 101" name="T99"/>
                <a:gd fmla="*/ 96 w 102" name="T100"/>
                <a:gd fmla="*/ 73 h 101" name="T101"/>
                <a:gd fmla="*/ 91 w 102" name="T102"/>
                <a:gd fmla="*/ 73 h 101" name="T103"/>
                <a:gd fmla="*/ 91 w 102" name="T104"/>
                <a:gd fmla="*/ 13 h 101" name="T105"/>
                <a:gd fmla="*/ 88 w 102" name="T106"/>
                <a:gd fmla="*/ 11 h 101" name="T107"/>
                <a:gd fmla="*/ 28 w 102" name="T108"/>
                <a:gd fmla="*/ 11 h 101" name="T109"/>
                <a:gd fmla="*/ 28 w 102" name="T110"/>
                <a:gd fmla="*/ 5 h 101" name="T111"/>
                <a:gd fmla="*/ 96 w 102" name="T112"/>
                <a:gd fmla="*/ 5 h 101" name="T113"/>
                <a:gd fmla="*/ 96 w 102" name="T114"/>
                <a:gd fmla="*/ 73 h 101" name="T115"/>
                <a:gd fmla="*/ 96 w 102" name="T116"/>
                <a:gd fmla="*/ 73 h 101" name="T117"/>
                <a:gd fmla="*/ 96 w 102" name="T118"/>
                <a:gd fmla="*/ 73 h 101"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00" w="102">
                  <a:moveTo>
                    <a:pt x="40" y="84"/>
                  </a:moveTo>
                  <a:cubicBezTo>
                    <a:pt x="52" y="84"/>
                    <a:pt x="63" y="73"/>
                    <a:pt x="63" y="61"/>
                  </a:cubicBezTo>
                  <a:cubicBezTo>
                    <a:pt x="63" y="48"/>
                    <a:pt x="52" y="38"/>
                    <a:pt x="40" y="38"/>
                  </a:cubicBezTo>
                  <a:cubicBezTo>
                    <a:pt x="27" y="38"/>
                    <a:pt x="17" y="48"/>
                    <a:pt x="17" y="61"/>
                  </a:cubicBezTo>
                  <a:cubicBezTo>
                    <a:pt x="17" y="73"/>
                    <a:pt x="27" y="84"/>
                    <a:pt x="40" y="84"/>
                  </a:cubicBezTo>
                  <a:close/>
                  <a:moveTo>
                    <a:pt x="34" y="51"/>
                  </a:moveTo>
                  <a:cubicBezTo>
                    <a:pt x="34" y="50"/>
                    <a:pt x="35" y="50"/>
                    <a:pt x="35" y="50"/>
                  </a:cubicBezTo>
                  <a:cubicBezTo>
                    <a:pt x="35" y="49"/>
                    <a:pt x="36" y="50"/>
                    <a:pt x="36" y="50"/>
                  </a:cubicBezTo>
                  <a:cubicBezTo>
                    <a:pt x="51" y="60"/>
                    <a:pt x="51" y="60"/>
                    <a:pt x="51" y="60"/>
                  </a:cubicBezTo>
                  <a:cubicBezTo>
                    <a:pt x="51" y="60"/>
                    <a:pt x="51" y="60"/>
                    <a:pt x="51" y="61"/>
                  </a:cubicBezTo>
                  <a:cubicBezTo>
                    <a:pt x="51" y="61"/>
                    <a:pt x="51" y="62"/>
                    <a:pt x="51" y="62"/>
                  </a:cubicBezTo>
                  <a:cubicBezTo>
                    <a:pt x="36" y="72"/>
                    <a:pt x="36" y="72"/>
                    <a:pt x="36" y="72"/>
                  </a:cubicBezTo>
                  <a:cubicBezTo>
                    <a:pt x="36" y="72"/>
                    <a:pt x="36" y="72"/>
                    <a:pt x="35" y="72"/>
                  </a:cubicBezTo>
                  <a:cubicBezTo>
                    <a:pt x="35" y="72"/>
                    <a:pt x="35" y="72"/>
                    <a:pt x="35" y="72"/>
                  </a:cubicBezTo>
                  <a:cubicBezTo>
                    <a:pt x="35" y="72"/>
                    <a:pt x="34" y="71"/>
                    <a:pt x="34" y="71"/>
                  </a:cubicBezTo>
                  <a:lnTo>
                    <a:pt x="34" y="51"/>
                  </a:lnTo>
                  <a:close/>
                  <a:moveTo>
                    <a:pt x="99" y="0"/>
                  </a:moveTo>
                  <a:cubicBezTo>
                    <a:pt x="25" y="0"/>
                    <a:pt x="25" y="0"/>
                    <a:pt x="25" y="0"/>
                  </a:cubicBezTo>
                  <a:cubicBezTo>
                    <a:pt x="24" y="0"/>
                    <a:pt x="23" y="1"/>
                    <a:pt x="23" y="2"/>
                  </a:cubicBezTo>
                  <a:cubicBezTo>
                    <a:pt x="23" y="11"/>
                    <a:pt x="23" y="11"/>
                    <a:pt x="23" y="11"/>
                  </a:cubicBezTo>
                  <a:cubicBezTo>
                    <a:pt x="14" y="11"/>
                    <a:pt x="14" y="11"/>
                    <a:pt x="14" y="11"/>
                  </a:cubicBezTo>
                  <a:cubicBezTo>
                    <a:pt x="13" y="11"/>
                    <a:pt x="12" y="12"/>
                    <a:pt x="12" y="13"/>
                  </a:cubicBezTo>
                  <a:cubicBezTo>
                    <a:pt x="12" y="23"/>
                    <a:pt x="12" y="23"/>
                    <a:pt x="12" y="23"/>
                  </a:cubicBezTo>
                  <a:cubicBezTo>
                    <a:pt x="3" y="23"/>
                    <a:pt x="3" y="23"/>
                    <a:pt x="3" y="23"/>
                  </a:cubicBezTo>
                  <a:cubicBezTo>
                    <a:pt x="1" y="23"/>
                    <a:pt x="0" y="24"/>
                    <a:pt x="0" y="25"/>
                  </a:cubicBezTo>
                  <a:cubicBezTo>
                    <a:pt x="0" y="99"/>
                    <a:pt x="0" y="99"/>
                    <a:pt x="0" y="99"/>
                  </a:cubicBezTo>
                  <a:cubicBezTo>
                    <a:pt x="0" y="100"/>
                    <a:pt x="1" y="101"/>
                    <a:pt x="3" y="101"/>
                  </a:cubicBezTo>
                  <a:cubicBezTo>
                    <a:pt x="76" y="101"/>
                    <a:pt x="76" y="101"/>
                    <a:pt x="76" y="101"/>
                  </a:cubicBezTo>
                  <a:cubicBezTo>
                    <a:pt x="78" y="101"/>
                    <a:pt x="79" y="100"/>
                    <a:pt x="79" y="99"/>
                  </a:cubicBezTo>
                  <a:cubicBezTo>
                    <a:pt x="79" y="90"/>
                    <a:pt x="79" y="90"/>
                    <a:pt x="79" y="90"/>
                  </a:cubicBezTo>
                  <a:cubicBezTo>
                    <a:pt x="88" y="90"/>
                    <a:pt x="88" y="90"/>
                    <a:pt x="88" y="90"/>
                  </a:cubicBezTo>
                  <a:cubicBezTo>
                    <a:pt x="89" y="90"/>
                    <a:pt x="91" y="88"/>
                    <a:pt x="91" y="87"/>
                  </a:cubicBezTo>
                  <a:cubicBezTo>
                    <a:pt x="91" y="79"/>
                    <a:pt x="91" y="79"/>
                    <a:pt x="91" y="79"/>
                  </a:cubicBezTo>
                  <a:cubicBezTo>
                    <a:pt x="99" y="79"/>
                    <a:pt x="99" y="79"/>
                    <a:pt x="99" y="79"/>
                  </a:cubicBezTo>
                  <a:cubicBezTo>
                    <a:pt x="100" y="79"/>
                    <a:pt x="102" y="78"/>
                    <a:pt x="102" y="76"/>
                  </a:cubicBezTo>
                  <a:cubicBezTo>
                    <a:pt x="102" y="2"/>
                    <a:pt x="102" y="2"/>
                    <a:pt x="102" y="2"/>
                  </a:cubicBezTo>
                  <a:cubicBezTo>
                    <a:pt x="102" y="1"/>
                    <a:pt x="100" y="0"/>
                    <a:pt x="99" y="0"/>
                  </a:cubicBezTo>
                  <a:close/>
                  <a:moveTo>
                    <a:pt x="74" y="96"/>
                  </a:moveTo>
                  <a:cubicBezTo>
                    <a:pt x="6" y="96"/>
                    <a:pt x="6" y="96"/>
                    <a:pt x="6" y="96"/>
                  </a:cubicBezTo>
                  <a:cubicBezTo>
                    <a:pt x="6" y="28"/>
                    <a:pt x="6" y="28"/>
                    <a:pt x="6" y="28"/>
                  </a:cubicBezTo>
                  <a:cubicBezTo>
                    <a:pt x="74" y="28"/>
                    <a:pt x="74" y="28"/>
                    <a:pt x="74" y="28"/>
                  </a:cubicBezTo>
                  <a:lnTo>
                    <a:pt x="74" y="96"/>
                  </a:lnTo>
                  <a:close/>
                  <a:moveTo>
                    <a:pt x="85" y="84"/>
                  </a:moveTo>
                  <a:cubicBezTo>
                    <a:pt x="79" y="84"/>
                    <a:pt x="79" y="84"/>
                    <a:pt x="79" y="84"/>
                  </a:cubicBezTo>
                  <a:cubicBezTo>
                    <a:pt x="79" y="25"/>
                    <a:pt x="79" y="25"/>
                    <a:pt x="79" y="25"/>
                  </a:cubicBezTo>
                  <a:cubicBezTo>
                    <a:pt x="79" y="24"/>
                    <a:pt x="78" y="23"/>
                    <a:pt x="76" y="23"/>
                  </a:cubicBezTo>
                  <a:cubicBezTo>
                    <a:pt x="17" y="23"/>
                    <a:pt x="17" y="23"/>
                    <a:pt x="17" y="23"/>
                  </a:cubicBezTo>
                  <a:cubicBezTo>
                    <a:pt x="17" y="16"/>
                    <a:pt x="17" y="16"/>
                    <a:pt x="17" y="16"/>
                  </a:cubicBezTo>
                  <a:cubicBezTo>
                    <a:pt x="85" y="16"/>
                    <a:pt x="85" y="16"/>
                    <a:pt x="85" y="16"/>
                  </a:cubicBezTo>
                  <a:lnTo>
                    <a:pt x="85" y="84"/>
                  </a:lnTo>
                  <a:close/>
                  <a:moveTo>
                    <a:pt x="96" y="73"/>
                  </a:moveTo>
                  <a:cubicBezTo>
                    <a:pt x="91" y="73"/>
                    <a:pt x="91" y="73"/>
                    <a:pt x="91" y="73"/>
                  </a:cubicBezTo>
                  <a:cubicBezTo>
                    <a:pt x="91" y="13"/>
                    <a:pt x="91" y="13"/>
                    <a:pt x="91" y="13"/>
                  </a:cubicBezTo>
                  <a:cubicBezTo>
                    <a:pt x="91" y="12"/>
                    <a:pt x="89" y="11"/>
                    <a:pt x="88" y="11"/>
                  </a:cubicBezTo>
                  <a:cubicBezTo>
                    <a:pt x="28" y="11"/>
                    <a:pt x="28" y="11"/>
                    <a:pt x="28" y="11"/>
                  </a:cubicBezTo>
                  <a:cubicBezTo>
                    <a:pt x="28" y="5"/>
                    <a:pt x="28" y="5"/>
                    <a:pt x="28" y="5"/>
                  </a:cubicBezTo>
                  <a:cubicBezTo>
                    <a:pt x="96" y="5"/>
                    <a:pt x="96" y="5"/>
                    <a:pt x="96" y="5"/>
                  </a:cubicBezTo>
                  <a:lnTo>
                    <a:pt x="96" y="73"/>
                  </a:lnTo>
                  <a:close/>
                  <a:moveTo>
                    <a:pt x="96" y="73"/>
                  </a:moveTo>
                  <a:cubicBezTo>
                    <a:pt x="96" y="73"/>
                    <a:pt x="96" y="73"/>
                    <a:pt x="96" y="73"/>
                  </a:cubicBezTo>
                </a:path>
              </a:pathLst>
            </a:custGeom>
            <a:solidFill>
              <a:schemeClr val="accent3"/>
            </a:solidFill>
            <a:ln>
              <a:noFill/>
            </a:ln>
          </p:spPr>
          <p:txBody>
            <a:bodyPr anchor="t" anchorCtr="0" bIns="34290" compatLnSpc="1" lIns="68580" numCol="1" rIns="68580" tIns="34290" vert="horz" wrap="square">
              <a:prstTxWarp prst="textNoShape">
                <a:avLst/>
              </a:prstTxWarp>
            </a:bodyPr>
            <a:lstStyle/>
            <a:p>
              <a:endParaRPr lang="id-ID" sz="1350">
                <a:cs typeface="+mn-ea"/>
              </a:endParaRPr>
            </a:p>
          </p:txBody>
        </p:sp>
      </p:grpSp>
      <p:grpSp>
        <p:nvGrpSpPr>
          <p:cNvPr id="2" name="组合 1"/>
          <p:cNvGrpSpPr/>
          <p:nvPr/>
        </p:nvGrpSpPr>
        <p:grpSpPr>
          <a:xfrm>
            <a:off x="5788813" y="1245325"/>
            <a:ext cx="2647220" cy="452808"/>
            <a:chOff x="7718416" y="1660433"/>
            <a:chExt cx="3529627" cy="603744"/>
          </a:xfrm>
        </p:grpSpPr>
        <p:grpSp>
          <p:nvGrpSpPr>
            <p:cNvPr id="84" name="Group 83"/>
            <p:cNvGrpSpPr/>
            <p:nvPr/>
          </p:nvGrpSpPr>
          <p:grpSpPr>
            <a:xfrm>
              <a:off x="7718416" y="1947987"/>
              <a:ext cx="2803259" cy="316190"/>
              <a:chOff x="7528087" y="2680840"/>
              <a:chExt cx="2803259" cy="316190"/>
            </a:xfrm>
          </p:grpSpPr>
          <p:cxnSp>
            <p:nvCxnSpPr>
              <p:cNvPr id="85" name="Straight Connector 84"/>
              <p:cNvCxnSpPr/>
              <p:nvPr/>
            </p:nvCxnSpPr>
            <p:spPr>
              <a:xfrm flipV="1">
                <a:off x="7528087" y="2680840"/>
                <a:ext cx="497966" cy="31619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8026053" y="2680840"/>
                <a:ext cx="2305293" cy="0"/>
              </a:xfrm>
              <a:prstGeom prst="line">
                <a:avLst/>
              </a:prstGeom>
              <a:ln>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grpSp>
          <p:nvGrpSpPr>
            <p:cNvPr id="104" name="Group 103"/>
            <p:cNvGrpSpPr/>
            <p:nvPr/>
          </p:nvGrpSpPr>
          <p:grpSpPr>
            <a:xfrm>
              <a:off x="10782697" y="1660433"/>
              <a:ext cx="465346" cy="544729"/>
              <a:chOff x="6980238" y="-342900"/>
              <a:chExt cx="1150937" cy="1311275"/>
            </a:xfrm>
            <a:solidFill>
              <a:schemeClr val="accent1"/>
            </a:solidFill>
          </p:grpSpPr>
          <p:sp>
            <p:nvSpPr>
              <p:cNvPr id="105" name="Freeform 30"/>
              <p:cNvSpPr>
                <a:spLocks noEditPoints="1"/>
              </p:cNvSpPr>
              <p:nvPr/>
            </p:nvSpPr>
            <p:spPr bwMode="auto">
              <a:xfrm>
                <a:off x="6980238" y="-342900"/>
                <a:ext cx="1150937" cy="1311275"/>
              </a:xfrm>
              <a:custGeom>
                <a:gdLst>
                  <a:gd fmla="*/ 152 w 304" name="T0"/>
                  <a:gd fmla="*/ 0 h 347" name="T1"/>
                  <a:gd fmla="*/ 0 w 304" name="T2"/>
                  <a:gd fmla="*/ 71 h 347" name="T3"/>
                  <a:gd fmla="*/ 0 w 304" name="T4"/>
                  <a:gd fmla="*/ 277 h 347" name="T5"/>
                  <a:gd fmla="*/ 152 w 304" name="T6"/>
                  <a:gd fmla="*/ 347 h 347" name="T7"/>
                  <a:gd fmla="*/ 304 w 304" name="T8"/>
                  <a:gd fmla="*/ 277 h 347" name="T9"/>
                  <a:gd fmla="*/ 304 w 304" name="T10"/>
                  <a:gd fmla="*/ 71 h 347" name="T11"/>
                  <a:gd fmla="*/ 152 w 304" name="T12"/>
                  <a:gd fmla="*/ 0 h 347" name="T13"/>
                  <a:gd fmla="*/ 282 w 304" name="T14"/>
                  <a:gd fmla="*/ 277 h 347" name="T15"/>
                  <a:gd fmla="*/ 152 w 304" name="T16"/>
                  <a:gd fmla="*/ 326 h 347" name="T17"/>
                  <a:gd fmla="*/ 22 w 304" name="T18"/>
                  <a:gd fmla="*/ 277 h 347" name="T19"/>
                  <a:gd fmla="*/ 22 w 304" name="T20"/>
                  <a:gd fmla="*/ 236 h 347" name="T21"/>
                  <a:gd fmla="*/ 152 w 304" name="T22"/>
                  <a:gd fmla="*/ 271 h 347" name="T23"/>
                  <a:gd fmla="*/ 282 w 304" name="T24"/>
                  <a:gd fmla="*/ 236 h 347" name="T25"/>
                  <a:gd fmla="*/ 282 w 304" name="T26"/>
                  <a:gd fmla="*/ 277 h 347" name="T27"/>
                  <a:gd fmla="*/ 282 w 304" name="T28"/>
                  <a:gd fmla="*/ 212 h 347" name="T29"/>
                  <a:gd fmla="*/ 282 w 304" name="T30"/>
                  <a:gd fmla="*/ 212 h 347" name="T31"/>
                  <a:gd fmla="*/ 282 w 304" name="T32"/>
                  <a:gd fmla="*/ 212 h 347" name="T33"/>
                  <a:gd fmla="*/ 152 w 304" name="T34"/>
                  <a:gd fmla="*/ 261 h 347" name="T35"/>
                  <a:gd fmla="*/ 22 w 304" name="T36"/>
                  <a:gd fmla="*/ 212 h 347" name="T37"/>
                  <a:gd fmla="*/ 22 w 304" name="T38"/>
                  <a:gd fmla="*/ 212 h 347" name="T39"/>
                  <a:gd fmla="*/ 22 w 304" name="T40"/>
                  <a:gd fmla="*/ 212 h 347" name="T41"/>
                  <a:gd fmla="*/ 22 w 304" name="T42"/>
                  <a:gd fmla="*/ 171 h 347" name="T43"/>
                  <a:gd fmla="*/ 152 w 304" name="T44"/>
                  <a:gd fmla="*/ 206 h 347" name="T45"/>
                  <a:gd fmla="*/ 282 w 304" name="T46"/>
                  <a:gd fmla="*/ 171 h 347" name="T47"/>
                  <a:gd fmla="*/ 282 w 304" name="T48"/>
                  <a:gd fmla="*/ 212 h 347" name="T49"/>
                  <a:gd fmla="*/ 282 w 304" name="T50"/>
                  <a:gd fmla="*/ 147 h 347" name="T51"/>
                  <a:gd fmla="*/ 282 w 304" name="T52"/>
                  <a:gd fmla="*/ 147 h 347" name="T53"/>
                  <a:gd fmla="*/ 282 w 304" name="T54"/>
                  <a:gd fmla="*/ 147 h 347" name="T55"/>
                  <a:gd fmla="*/ 152 w 304" name="T56"/>
                  <a:gd fmla="*/ 195 h 347" name="T57"/>
                  <a:gd fmla="*/ 22 w 304" name="T58"/>
                  <a:gd fmla="*/ 147 h 347" name="T59"/>
                  <a:gd fmla="*/ 22 w 304" name="T60"/>
                  <a:gd fmla="*/ 147 h 347" name="T61"/>
                  <a:gd fmla="*/ 22 w 304" name="T62"/>
                  <a:gd fmla="*/ 147 h 347" name="T63"/>
                  <a:gd fmla="*/ 22 w 304" name="T64"/>
                  <a:gd fmla="*/ 109 h 347" name="T65"/>
                  <a:gd fmla="*/ 152 w 304" name="T66"/>
                  <a:gd fmla="*/ 141 h 347" name="T67"/>
                  <a:gd fmla="*/ 282 w 304" name="T68"/>
                  <a:gd fmla="*/ 109 h 347" name="T69"/>
                  <a:gd fmla="*/ 282 w 304" name="T70"/>
                  <a:gd fmla="*/ 147 h 347" name="T71"/>
                  <a:gd fmla="*/ 152 w 304" name="T72"/>
                  <a:gd fmla="*/ 119 h 347" name="T73"/>
                  <a:gd fmla="*/ 22 w 304" name="T74"/>
                  <a:gd fmla="*/ 71 h 347" name="T75"/>
                  <a:gd fmla="*/ 152 w 304" name="T76"/>
                  <a:gd fmla="*/ 22 h 347" name="T77"/>
                  <a:gd fmla="*/ 282 w 304" name="T78"/>
                  <a:gd fmla="*/ 71 h 347" name="T79"/>
                  <a:gd fmla="*/ 152 w 304" name="T80"/>
                  <a:gd fmla="*/ 119 h 347"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47" w="304">
                    <a:moveTo>
                      <a:pt x="152" y="0"/>
                    </a:moveTo>
                    <a:cubicBezTo>
                      <a:pt x="79" y="0"/>
                      <a:pt x="0" y="22"/>
                      <a:pt x="0" y="71"/>
                    </a:cubicBezTo>
                    <a:cubicBezTo>
                      <a:pt x="0" y="277"/>
                      <a:pt x="0" y="277"/>
                      <a:pt x="0" y="277"/>
                    </a:cubicBezTo>
                    <a:cubicBezTo>
                      <a:pt x="0" y="325"/>
                      <a:pt x="79" y="347"/>
                      <a:pt x="152" y="347"/>
                    </a:cubicBezTo>
                    <a:cubicBezTo>
                      <a:pt x="225" y="347"/>
                      <a:pt x="304" y="325"/>
                      <a:pt x="304" y="277"/>
                    </a:cubicBezTo>
                    <a:cubicBezTo>
                      <a:pt x="304" y="71"/>
                      <a:pt x="304" y="71"/>
                      <a:pt x="304" y="71"/>
                    </a:cubicBezTo>
                    <a:cubicBezTo>
                      <a:pt x="304" y="22"/>
                      <a:pt x="225" y="0"/>
                      <a:pt x="152" y="0"/>
                    </a:cubicBezTo>
                    <a:close/>
                    <a:moveTo>
                      <a:pt x="282" y="277"/>
                    </a:moveTo>
                    <a:cubicBezTo>
                      <a:pt x="282" y="304"/>
                      <a:pt x="224" y="326"/>
                      <a:pt x="152" y="326"/>
                    </a:cubicBezTo>
                    <a:cubicBezTo>
                      <a:pt x="80" y="326"/>
                      <a:pt x="22" y="304"/>
                      <a:pt x="22" y="277"/>
                    </a:cubicBezTo>
                    <a:cubicBezTo>
                      <a:pt x="22" y="236"/>
                      <a:pt x="22" y="236"/>
                      <a:pt x="22" y="236"/>
                    </a:cubicBezTo>
                    <a:cubicBezTo>
                      <a:pt x="44" y="259"/>
                      <a:pt x="98" y="271"/>
                      <a:pt x="152" y="271"/>
                    </a:cubicBezTo>
                    <a:cubicBezTo>
                      <a:pt x="206" y="271"/>
                      <a:pt x="260" y="259"/>
                      <a:pt x="282" y="236"/>
                    </a:cubicBezTo>
                    <a:lnTo>
                      <a:pt x="282" y="277"/>
                    </a:lnTo>
                    <a:close/>
                    <a:moveTo>
                      <a:pt x="282" y="212"/>
                    </a:moveTo>
                    <a:cubicBezTo>
                      <a:pt x="282" y="212"/>
                      <a:pt x="282" y="212"/>
                      <a:pt x="282" y="212"/>
                    </a:cubicBezTo>
                    <a:cubicBezTo>
                      <a:pt x="282" y="212"/>
                      <a:pt x="282" y="212"/>
                      <a:pt x="282" y="212"/>
                    </a:cubicBezTo>
                    <a:cubicBezTo>
                      <a:pt x="282" y="239"/>
                      <a:pt x="224" y="261"/>
                      <a:pt x="152" y="261"/>
                    </a:cubicBezTo>
                    <a:cubicBezTo>
                      <a:pt x="80" y="261"/>
                      <a:pt x="22" y="239"/>
                      <a:pt x="22" y="212"/>
                    </a:cubicBezTo>
                    <a:cubicBezTo>
                      <a:pt x="22" y="212"/>
                      <a:pt x="22" y="212"/>
                      <a:pt x="22" y="212"/>
                    </a:cubicBezTo>
                    <a:cubicBezTo>
                      <a:pt x="22" y="212"/>
                      <a:pt x="22" y="212"/>
                      <a:pt x="22" y="212"/>
                    </a:cubicBezTo>
                    <a:cubicBezTo>
                      <a:pt x="22" y="171"/>
                      <a:pt x="22" y="171"/>
                      <a:pt x="22" y="171"/>
                    </a:cubicBezTo>
                    <a:cubicBezTo>
                      <a:pt x="44" y="194"/>
                      <a:pt x="98" y="206"/>
                      <a:pt x="152" y="206"/>
                    </a:cubicBezTo>
                    <a:cubicBezTo>
                      <a:pt x="206" y="206"/>
                      <a:pt x="260" y="194"/>
                      <a:pt x="282" y="171"/>
                    </a:cubicBezTo>
                    <a:lnTo>
                      <a:pt x="282" y="212"/>
                    </a:lnTo>
                    <a:close/>
                    <a:moveTo>
                      <a:pt x="282" y="147"/>
                    </a:moveTo>
                    <a:cubicBezTo>
                      <a:pt x="282" y="147"/>
                      <a:pt x="282" y="147"/>
                      <a:pt x="282" y="147"/>
                    </a:cubicBezTo>
                    <a:cubicBezTo>
                      <a:pt x="282" y="147"/>
                      <a:pt x="282" y="147"/>
                      <a:pt x="282" y="147"/>
                    </a:cubicBezTo>
                    <a:cubicBezTo>
                      <a:pt x="282" y="174"/>
                      <a:pt x="224" y="195"/>
                      <a:pt x="152" y="195"/>
                    </a:cubicBezTo>
                    <a:cubicBezTo>
                      <a:pt x="80" y="195"/>
                      <a:pt x="22" y="174"/>
                      <a:pt x="22" y="147"/>
                    </a:cubicBezTo>
                    <a:cubicBezTo>
                      <a:pt x="22" y="147"/>
                      <a:pt x="22" y="147"/>
                      <a:pt x="22" y="147"/>
                    </a:cubicBezTo>
                    <a:cubicBezTo>
                      <a:pt x="22" y="147"/>
                      <a:pt x="22" y="147"/>
                      <a:pt x="22" y="147"/>
                    </a:cubicBezTo>
                    <a:cubicBezTo>
                      <a:pt x="22" y="109"/>
                      <a:pt x="22" y="109"/>
                      <a:pt x="22" y="109"/>
                    </a:cubicBezTo>
                    <a:cubicBezTo>
                      <a:pt x="50" y="131"/>
                      <a:pt x="102" y="141"/>
                      <a:pt x="152" y="141"/>
                    </a:cubicBezTo>
                    <a:cubicBezTo>
                      <a:pt x="202" y="141"/>
                      <a:pt x="254" y="131"/>
                      <a:pt x="282" y="109"/>
                    </a:cubicBezTo>
                    <a:lnTo>
                      <a:pt x="282" y="147"/>
                    </a:lnTo>
                    <a:close/>
                    <a:moveTo>
                      <a:pt x="152" y="119"/>
                    </a:moveTo>
                    <a:cubicBezTo>
                      <a:pt x="80" y="119"/>
                      <a:pt x="22" y="98"/>
                      <a:pt x="22" y="71"/>
                    </a:cubicBezTo>
                    <a:cubicBezTo>
                      <a:pt x="22" y="44"/>
                      <a:pt x="80" y="22"/>
                      <a:pt x="152" y="22"/>
                    </a:cubicBezTo>
                    <a:cubicBezTo>
                      <a:pt x="224" y="22"/>
                      <a:pt x="282" y="44"/>
                      <a:pt x="282" y="71"/>
                    </a:cubicBezTo>
                    <a:cubicBezTo>
                      <a:pt x="282" y="98"/>
                      <a:pt x="224" y="119"/>
                      <a:pt x="152" y="119"/>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06" name="Oval 31"/>
              <p:cNvSpPr>
                <a:spLocks noChangeArrowheads="1"/>
              </p:cNvSpPr>
              <p:nvPr/>
            </p:nvSpPr>
            <p:spPr bwMode="auto">
              <a:xfrm>
                <a:off x="7885113" y="681038"/>
                <a:ext cx="82550" cy="84138"/>
              </a:xfrm>
              <a:prstGeom prst="ellipse">
                <a:avLst/>
              </a:pr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07" name="Oval 32"/>
              <p:cNvSpPr>
                <a:spLocks noChangeArrowheads="1"/>
              </p:cNvSpPr>
              <p:nvPr/>
            </p:nvSpPr>
            <p:spPr bwMode="auto">
              <a:xfrm>
                <a:off x="7885113" y="434975"/>
                <a:ext cx="82550" cy="84138"/>
              </a:xfrm>
              <a:prstGeom prst="ellipse">
                <a:avLst/>
              </a:pr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08" name="Oval 33"/>
              <p:cNvSpPr>
                <a:spLocks noChangeArrowheads="1"/>
              </p:cNvSpPr>
              <p:nvPr/>
            </p:nvSpPr>
            <p:spPr bwMode="auto">
              <a:xfrm>
                <a:off x="7885113" y="190500"/>
                <a:ext cx="82550" cy="82550"/>
              </a:xfrm>
              <a:prstGeom prst="ellipse">
                <a:avLst/>
              </a:pr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grpSp>
      </p:grpSp>
      <p:grpSp>
        <p:nvGrpSpPr>
          <p:cNvPr id="4" name="组合 3"/>
          <p:cNvGrpSpPr/>
          <p:nvPr/>
        </p:nvGrpSpPr>
        <p:grpSpPr>
          <a:xfrm>
            <a:off x="5716864" y="3068329"/>
            <a:ext cx="2521580" cy="334761"/>
            <a:chOff x="7622484" y="4091105"/>
            <a:chExt cx="3362107" cy="446348"/>
          </a:xfrm>
        </p:grpSpPr>
        <p:grpSp>
          <p:nvGrpSpPr>
            <p:cNvPr id="87" name="Group 86"/>
            <p:cNvGrpSpPr/>
            <p:nvPr/>
          </p:nvGrpSpPr>
          <p:grpSpPr>
            <a:xfrm>
              <a:off x="7622484" y="4232795"/>
              <a:ext cx="2389596" cy="203034"/>
              <a:chOff x="8125333" y="4745260"/>
              <a:chExt cx="2389596" cy="203034"/>
            </a:xfrm>
          </p:grpSpPr>
          <p:cxnSp>
            <p:nvCxnSpPr>
              <p:cNvPr id="88" name="Straight Connector 87"/>
              <p:cNvCxnSpPr/>
              <p:nvPr/>
            </p:nvCxnSpPr>
            <p:spPr>
              <a:xfrm>
                <a:off x="8125333" y="4745260"/>
                <a:ext cx="522140" cy="20303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8647472" y="4948294"/>
                <a:ext cx="1867457" cy="0"/>
              </a:xfrm>
              <a:prstGeom prst="line">
                <a:avLst/>
              </a:prstGeom>
              <a:ln>
                <a:solidFill>
                  <a:schemeClr val="bg1">
                    <a:lumMod val="65000"/>
                  </a:schemeClr>
                </a:solidFill>
                <a:tailEnd type="oval"/>
              </a:ln>
            </p:spPr>
            <p:style>
              <a:lnRef idx="1">
                <a:schemeClr val="accent1"/>
              </a:lnRef>
              <a:fillRef idx="0">
                <a:schemeClr val="accent1"/>
              </a:fillRef>
              <a:effectRef idx="0">
                <a:schemeClr val="accent1"/>
              </a:effectRef>
              <a:fontRef idx="minor">
                <a:schemeClr val="tx1"/>
              </a:fontRef>
            </p:style>
          </p:cxnSp>
        </p:grpSp>
        <p:grpSp>
          <p:nvGrpSpPr>
            <p:cNvPr id="110" name="Group 109"/>
            <p:cNvGrpSpPr/>
            <p:nvPr/>
          </p:nvGrpSpPr>
          <p:grpSpPr>
            <a:xfrm>
              <a:off x="10384800" y="4091105"/>
              <a:ext cx="599791" cy="446348"/>
              <a:chOff x="8236208" y="2550087"/>
              <a:chExt cx="188218" cy="175580"/>
            </a:xfrm>
            <a:solidFill>
              <a:schemeClr val="accent2"/>
            </a:solidFill>
          </p:grpSpPr>
          <p:sp>
            <p:nvSpPr>
              <p:cNvPr id="111" name="Freeform 597"/>
              <p:cNvSpPr>
                <a:spLocks noEditPoints="1"/>
              </p:cNvSpPr>
              <p:nvPr/>
            </p:nvSpPr>
            <p:spPr bwMode="auto">
              <a:xfrm>
                <a:off x="8236208" y="2550087"/>
                <a:ext cx="188218" cy="175580"/>
              </a:xfrm>
              <a:custGeom>
                <a:gdLst>
                  <a:gd fmla="*/ 124 w 125" name="T0"/>
                  <a:gd fmla="*/ 19 h 121" name="T1"/>
                  <a:gd fmla="*/ 121 w 125" name="T2"/>
                  <a:gd fmla="*/ 17 h 121" name="T3"/>
                  <a:gd fmla="*/ 52 w 125" name="T4"/>
                  <a:gd fmla="*/ 1 h 121" name="T5"/>
                  <a:gd fmla="*/ 47 w 125" name="T6"/>
                  <a:gd fmla="*/ 4 h 121" name="T7"/>
                  <a:gd fmla="*/ 20 w 125" name="T8"/>
                  <a:gd fmla="*/ 70 h 121" name="T9"/>
                  <a:gd fmla="*/ 29 w 125" name="T10"/>
                  <a:gd fmla="*/ 74 h 121" name="T11"/>
                  <a:gd fmla="*/ 54 w 125" name="T12"/>
                  <a:gd fmla="*/ 10 h 121" name="T13"/>
                  <a:gd fmla="*/ 114 w 125" name="T14"/>
                  <a:gd fmla="*/ 25 h 121" name="T15"/>
                  <a:gd fmla="*/ 93 w 125" name="T16"/>
                  <a:gd fmla="*/ 84 h 121" name="T17"/>
                  <a:gd fmla="*/ 73 w 125" name="T18"/>
                  <a:gd fmla="*/ 112 h 121" name="T19"/>
                  <a:gd fmla="*/ 73 w 125" name="T20"/>
                  <a:gd fmla="*/ 112 h 121" name="T21"/>
                  <a:gd fmla="*/ 57 w 125" name="T22"/>
                  <a:gd fmla="*/ 93 h 121" name="T23"/>
                  <a:gd fmla="*/ 3 w 125" name="T24"/>
                  <a:gd fmla="*/ 71 h 121" name="T25"/>
                  <a:gd fmla="*/ 18 w 125" name="T26"/>
                  <a:gd fmla="*/ 101 h 121" name="T27"/>
                  <a:gd fmla="*/ 57 w 125" name="T28"/>
                  <a:gd fmla="*/ 119 h 121" name="T29"/>
                  <a:gd fmla="*/ 70 w 125" name="T30"/>
                  <a:gd fmla="*/ 121 h 121" name="T31"/>
                  <a:gd fmla="*/ 102 w 125" name="T32"/>
                  <a:gd fmla="*/ 87 h 121" name="T33"/>
                  <a:gd fmla="*/ 124 w 125" name="T34"/>
                  <a:gd fmla="*/ 23 h 121" name="T35"/>
                  <a:gd fmla="*/ 124 w 125" name="T36"/>
                  <a:gd fmla="*/ 19 h 121" name="T37"/>
                  <a:gd fmla="*/ 124 w 125" name="T38"/>
                  <a:gd fmla="*/ 19 h 121" name="T39"/>
                  <a:gd fmla="*/ 124 w 125" name="T40"/>
                  <a:gd fmla="*/ 19 h 12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20" w="125">
                    <a:moveTo>
                      <a:pt x="124" y="19"/>
                    </a:moveTo>
                    <a:cubicBezTo>
                      <a:pt x="123" y="18"/>
                      <a:pt x="122" y="17"/>
                      <a:pt x="121" y="17"/>
                    </a:cubicBezTo>
                    <a:cubicBezTo>
                      <a:pt x="52" y="1"/>
                      <a:pt x="52" y="1"/>
                      <a:pt x="52" y="1"/>
                    </a:cubicBezTo>
                    <a:cubicBezTo>
                      <a:pt x="50" y="0"/>
                      <a:pt x="47" y="1"/>
                      <a:pt x="47" y="4"/>
                    </a:cubicBezTo>
                    <a:cubicBezTo>
                      <a:pt x="20" y="70"/>
                      <a:pt x="20" y="70"/>
                      <a:pt x="20" y="70"/>
                    </a:cubicBezTo>
                    <a:cubicBezTo>
                      <a:pt x="29" y="74"/>
                      <a:pt x="29" y="74"/>
                      <a:pt x="29" y="74"/>
                    </a:cubicBezTo>
                    <a:cubicBezTo>
                      <a:pt x="54" y="10"/>
                      <a:pt x="54" y="10"/>
                      <a:pt x="54" y="10"/>
                    </a:cubicBezTo>
                    <a:cubicBezTo>
                      <a:pt x="114" y="25"/>
                      <a:pt x="114" y="25"/>
                      <a:pt x="114" y="25"/>
                    </a:cubicBezTo>
                    <a:cubicBezTo>
                      <a:pt x="110" y="37"/>
                      <a:pt x="101" y="61"/>
                      <a:pt x="93" y="84"/>
                    </a:cubicBezTo>
                    <a:cubicBezTo>
                      <a:pt x="85" y="103"/>
                      <a:pt x="81" y="110"/>
                      <a:pt x="73" y="112"/>
                    </a:cubicBezTo>
                    <a:cubicBezTo>
                      <a:pt x="73" y="112"/>
                      <a:pt x="73" y="112"/>
                      <a:pt x="73" y="112"/>
                    </a:cubicBezTo>
                    <a:cubicBezTo>
                      <a:pt x="56" y="114"/>
                      <a:pt x="57" y="93"/>
                      <a:pt x="57" y="93"/>
                    </a:cubicBezTo>
                    <a:cubicBezTo>
                      <a:pt x="3" y="71"/>
                      <a:pt x="3" y="71"/>
                      <a:pt x="3" y="71"/>
                    </a:cubicBezTo>
                    <a:cubicBezTo>
                      <a:pt x="0" y="95"/>
                      <a:pt x="18" y="101"/>
                      <a:pt x="18" y="101"/>
                    </a:cubicBezTo>
                    <a:cubicBezTo>
                      <a:pt x="57" y="119"/>
                      <a:pt x="57" y="119"/>
                      <a:pt x="57" y="119"/>
                    </a:cubicBezTo>
                    <a:cubicBezTo>
                      <a:pt x="57" y="119"/>
                      <a:pt x="63" y="121"/>
                      <a:pt x="70" y="121"/>
                    </a:cubicBezTo>
                    <a:cubicBezTo>
                      <a:pt x="87" y="121"/>
                      <a:pt x="94" y="108"/>
                      <a:pt x="102" y="87"/>
                    </a:cubicBezTo>
                    <a:cubicBezTo>
                      <a:pt x="113" y="57"/>
                      <a:pt x="124" y="24"/>
                      <a:pt x="124" y="23"/>
                    </a:cubicBezTo>
                    <a:cubicBezTo>
                      <a:pt x="125" y="22"/>
                      <a:pt x="125" y="21"/>
                      <a:pt x="124" y="19"/>
                    </a:cubicBezTo>
                    <a:close/>
                    <a:moveTo>
                      <a:pt x="124" y="19"/>
                    </a:moveTo>
                    <a:cubicBezTo>
                      <a:pt x="124" y="19"/>
                      <a:pt x="124" y="19"/>
                      <a:pt x="124" y="19"/>
                    </a:cubicBezTo>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12" name="Freeform 598"/>
              <p:cNvSpPr>
                <a:spLocks noEditPoints="1"/>
              </p:cNvSpPr>
              <p:nvPr/>
            </p:nvSpPr>
            <p:spPr bwMode="auto">
              <a:xfrm>
                <a:off x="8337556" y="2594679"/>
                <a:ext cx="46331" cy="25083"/>
              </a:xfrm>
              <a:custGeom>
                <a:gdLst>
                  <a:gd fmla="*/ 25 w 31" name="T0"/>
                  <a:gd fmla="*/ 16 h 17" name="T1"/>
                  <a:gd fmla="*/ 26 w 31" name="T2"/>
                  <a:gd fmla="*/ 17 h 17" name="T3"/>
                  <a:gd fmla="*/ 30 w 31" name="T4"/>
                  <a:gd fmla="*/ 13 h 17" name="T5"/>
                  <a:gd fmla="*/ 27 w 31" name="T6"/>
                  <a:gd fmla="*/ 7 h 17" name="T7"/>
                  <a:gd fmla="*/ 7 w 31" name="T8"/>
                  <a:gd fmla="*/ 1 h 17" name="T9"/>
                  <a:gd fmla="*/ 1 w 31" name="T10"/>
                  <a:gd fmla="*/ 4 h 17" name="T11"/>
                  <a:gd fmla="*/ 4 w 31" name="T12"/>
                  <a:gd fmla="*/ 10 h 17" name="T13"/>
                  <a:gd fmla="*/ 25 w 31" name="T14"/>
                  <a:gd fmla="*/ 16 h 17" name="T15"/>
                  <a:gd fmla="*/ 25 w 31" name="T16"/>
                  <a:gd fmla="*/ 16 h 17" name="T17"/>
                  <a:gd fmla="*/ 25 w 31" name="T18"/>
                  <a:gd fmla="*/ 16 h 1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 w="31">
                    <a:moveTo>
                      <a:pt x="25" y="16"/>
                    </a:moveTo>
                    <a:cubicBezTo>
                      <a:pt x="25" y="16"/>
                      <a:pt x="25" y="17"/>
                      <a:pt x="26" y="17"/>
                    </a:cubicBezTo>
                    <a:cubicBezTo>
                      <a:pt x="28" y="17"/>
                      <a:pt x="30" y="15"/>
                      <a:pt x="30" y="13"/>
                    </a:cubicBezTo>
                    <a:cubicBezTo>
                      <a:pt x="31" y="11"/>
                      <a:pt x="30" y="8"/>
                      <a:pt x="27" y="7"/>
                    </a:cubicBezTo>
                    <a:cubicBezTo>
                      <a:pt x="7" y="1"/>
                      <a:pt x="7" y="1"/>
                      <a:pt x="7" y="1"/>
                    </a:cubicBezTo>
                    <a:cubicBezTo>
                      <a:pt x="4" y="0"/>
                      <a:pt x="2" y="2"/>
                      <a:pt x="1" y="4"/>
                    </a:cubicBezTo>
                    <a:cubicBezTo>
                      <a:pt x="0" y="7"/>
                      <a:pt x="2" y="9"/>
                      <a:pt x="4" y="10"/>
                    </a:cubicBezTo>
                    <a:lnTo>
                      <a:pt x="25" y="16"/>
                    </a:lnTo>
                    <a:close/>
                    <a:moveTo>
                      <a:pt x="25" y="16"/>
                    </a:moveTo>
                    <a:cubicBezTo>
                      <a:pt x="25" y="16"/>
                      <a:pt x="25" y="16"/>
                      <a:pt x="25" y="16"/>
                    </a:cubicBezTo>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13" name="Freeform 599"/>
              <p:cNvSpPr>
                <a:spLocks noEditPoints="1"/>
              </p:cNvSpPr>
              <p:nvPr/>
            </p:nvSpPr>
            <p:spPr bwMode="auto">
              <a:xfrm>
                <a:off x="8325974" y="2622549"/>
                <a:ext cx="46331" cy="22296"/>
              </a:xfrm>
              <a:custGeom>
                <a:gdLst>
                  <a:gd fmla="*/ 1 w 31" name="T0"/>
                  <a:gd fmla="*/ 4 h 17" name="T1"/>
                  <a:gd fmla="*/ 4 w 31" name="T2"/>
                  <a:gd fmla="*/ 10 h 17" name="T3"/>
                  <a:gd fmla="*/ 24 w 31" name="T4"/>
                  <a:gd fmla="*/ 17 h 17" name="T5"/>
                  <a:gd fmla="*/ 25 w 31" name="T6"/>
                  <a:gd fmla="*/ 17 h 17" name="T7"/>
                  <a:gd fmla="*/ 30 w 31" name="T8"/>
                  <a:gd fmla="*/ 14 h 17" name="T9"/>
                  <a:gd fmla="*/ 27 w 31" name="T10"/>
                  <a:gd fmla="*/ 8 h 17" name="T11"/>
                  <a:gd fmla="*/ 7 w 31" name="T12"/>
                  <a:gd fmla="*/ 1 h 17" name="T13"/>
                  <a:gd fmla="*/ 1 w 31" name="T14"/>
                  <a:gd fmla="*/ 4 h 17" name="T15"/>
                  <a:gd fmla="*/ 1 w 31" name="T16"/>
                  <a:gd fmla="*/ 4 h 17" name="T17"/>
                  <a:gd fmla="*/ 1 w 31" name="T18"/>
                  <a:gd fmla="*/ 4 h 1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 w="31">
                    <a:moveTo>
                      <a:pt x="1" y="4"/>
                    </a:moveTo>
                    <a:cubicBezTo>
                      <a:pt x="0" y="7"/>
                      <a:pt x="1" y="9"/>
                      <a:pt x="4" y="10"/>
                    </a:cubicBezTo>
                    <a:cubicBezTo>
                      <a:pt x="24" y="17"/>
                      <a:pt x="24" y="17"/>
                      <a:pt x="24" y="17"/>
                    </a:cubicBezTo>
                    <a:cubicBezTo>
                      <a:pt x="25" y="17"/>
                      <a:pt x="25" y="17"/>
                      <a:pt x="25" y="17"/>
                    </a:cubicBezTo>
                    <a:cubicBezTo>
                      <a:pt x="27" y="17"/>
                      <a:pt x="29" y="16"/>
                      <a:pt x="30" y="14"/>
                    </a:cubicBezTo>
                    <a:cubicBezTo>
                      <a:pt x="31" y="12"/>
                      <a:pt x="29" y="9"/>
                      <a:pt x="27" y="8"/>
                    </a:cubicBezTo>
                    <a:cubicBezTo>
                      <a:pt x="7" y="1"/>
                      <a:pt x="7" y="1"/>
                      <a:pt x="7" y="1"/>
                    </a:cubicBezTo>
                    <a:cubicBezTo>
                      <a:pt x="4" y="0"/>
                      <a:pt x="2" y="2"/>
                      <a:pt x="1" y="4"/>
                    </a:cubicBezTo>
                    <a:close/>
                    <a:moveTo>
                      <a:pt x="1" y="4"/>
                    </a:moveTo>
                    <a:cubicBezTo>
                      <a:pt x="1" y="4"/>
                      <a:pt x="1" y="4"/>
                      <a:pt x="1" y="4"/>
                    </a:cubicBezTo>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14" name="Freeform 600"/>
              <p:cNvSpPr>
                <a:spLocks noEditPoints="1"/>
              </p:cNvSpPr>
              <p:nvPr/>
            </p:nvSpPr>
            <p:spPr bwMode="auto">
              <a:xfrm>
                <a:off x="8314390" y="2650418"/>
                <a:ext cx="46331" cy="25083"/>
              </a:xfrm>
              <a:custGeom>
                <a:gdLst>
                  <a:gd fmla="*/ 7 w 31" name="T0"/>
                  <a:gd fmla="*/ 1 h 17" name="T1"/>
                  <a:gd fmla="*/ 1 w 31" name="T2"/>
                  <a:gd fmla="*/ 4 h 17" name="T3"/>
                  <a:gd fmla="*/ 4 w 31" name="T4"/>
                  <a:gd fmla="*/ 10 h 17" name="T5"/>
                  <a:gd fmla="*/ 24 w 31" name="T6"/>
                  <a:gd fmla="*/ 17 h 17" name="T7"/>
                  <a:gd fmla="*/ 26 w 31" name="T8"/>
                  <a:gd fmla="*/ 17 h 17" name="T9"/>
                  <a:gd fmla="*/ 30 w 31" name="T10"/>
                  <a:gd fmla="*/ 14 h 17" name="T11"/>
                  <a:gd fmla="*/ 27 w 31" name="T12"/>
                  <a:gd fmla="*/ 8 h 17" name="T13"/>
                  <a:gd fmla="*/ 7 w 31" name="T14"/>
                  <a:gd fmla="*/ 1 h 17" name="T15"/>
                  <a:gd fmla="*/ 7 w 31" name="T16"/>
                  <a:gd fmla="*/ 1 h 17" name="T17"/>
                  <a:gd fmla="*/ 7 w 31" name="T18"/>
                  <a:gd fmla="*/ 1 h 1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7" w="31">
                    <a:moveTo>
                      <a:pt x="7" y="1"/>
                    </a:moveTo>
                    <a:cubicBezTo>
                      <a:pt x="5" y="0"/>
                      <a:pt x="2" y="1"/>
                      <a:pt x="1" y="4"/>
                    </a:cubicBezTo>
                    <a:cubicBezTo>
                      <a:pt x="0" y="6"/>
                      <a:pt x="2" y="9"/>
                      <a:pt x="4" y="10"/>
                    </a:cubicBezTo>
                    <a:cubicBezTo>
                      <a:pt x="24" y="17"/>
                      <a:pt x="24" y="17"/>
                      <a:pt x="24" y="17"/>
                    </a:cubicBezTo>
                    <a:cubicBezTo>
                      <a:pt x="25" y="17"/>
                      <a:pt x="25" y="17"/>
                      <a:pt x="26" y="17"/>
                    </a:cubicBezTo>
                    <a:cubicBezTo>
                      <a:pt x="28" y="17"/>
                      <a:pt x="30" y="16"/>
                      <a:pt x="30" y="14"/>
                    </a:cubicBezTo>
                    <a:cubicBezTo>
                      <a:pt x="31" y="11"/>
                      <a:pt x="30" y="9"/>
                      <a:pt x="27" y="8"/>
                    </a:cubicBezTo>
                    <a:lnTo>
                      <a:pt x="7" y="1"/>
                    </a:lnTo>
                    <a:close/>
                    <a:moveTo>
                      <a:pt x="7" y="1"/>
                    </a:moveTo>
                    <a:cubicBezTo>
                      <a:pt x="7" y="1"/>
                      <a:pt x="7" y="1"/>
                      <a:pt x="7" y="1"/>
                    </a:cubicBezTo>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15" name="Freeform 601"/>
              <p:cNvSpPr>
                <a:spLocks noEditPoints="1"/>
              </p:cNvSpPr>
              <p:nvPr/>
            </p:nvSpPr>
            <p:spPr bwMode="auto">
              <a:xfrm>
                <a:off x="8314390" y="2589106"/>
                <a:ext cx="17374" cy="13935"/>
              </a:xfrm>
              <a:custGeom>
                <a:gdLst>
                  <a:gd fmla="*/ 5 w 11" name="T0"/>
                  <a:gd fmla="*/ 0 h 10" name="T1"/>
                  <a:gd fmla="*/ 11 w 11" name="T2"/>
                  <a:gd fmla="*/ 5 h 10" name="T3"/>
                  <a:gd fmla="*/ 5 w 11" name="T4"/>
                  <a:gd fmla="*/ 10 h 10" name="T5"/>
                  <a:gd fmla="*/ 0 w 11" name="T6"/>
                  <a:gd fmla="*/ 5 h 10" name="T7"/>
                  <a:gd fmla="*/ 5 w 11" name="T8"/>
                  <a:gd fmla="*/ 0 h 10" name="T9"/>
                  <a:gd fmla="*/ 5 w 11" name="T10"/>
                  <a:gd fmla="*/ 0 h 10" name="T11"/>
                  <a:gd fmla="*/ 5 w 11" name="T12"/>
                  <a:gd fmla="*/ 0 h 10" name="T13"/>
                </a:gdLst>
                <a:cxnLst>
                  <a:cxn ang="0">
                    <a:pos x="T0" y="T1"/>
                  </a:cxn>
                  <a:cxn ang="0">
                    <a:pos x="T2" y="T3"/>
                  </a:cxn>
                  <a:cxn ang="0">
                    <a:pos x="T4" y="T5"/>
                  </a:cxn>
                  <a:cxn ang="0">
                    <a:pos x="T6" y="T7"/>
                  </a:cxn>
                  <a:cxn ang="0">
                    <a:pos x="T8" y="T9"/>
                  </a:cxn>
                  <a:cxn ang="0">
                    <a:pos x="T10" y="T11"/>
                  </a:cxn>
                  <a:cxn ang="0">
                    <a:pos x="T12" y="T13"/>
                  </a:cxn>
                </a:cxnLst>
                <a:rect b="b" l="0" r="r" t="0"/>
                <a:pathLst>
                  <a:path h="10" w="11">
                    <a:moveTo>
                      <a:pt x="5" y="0"/>
                    </a:moveTo>
                    <a:cubicBezTo>
                      <a:pt x="8" y="0"/>
                      <a:pt x="11" y="2"/>
                      <a:pt x="11" y="5"/>
                    </a:cubicBezTo>
                    <a:cubicBezTo>
                      <a:pt x="11" y="7"/>
                      <a:pt x="8" y="10"/>
                      <a:pt x="5" y="10"/>
                    </a:cubicBezTo>
                    <a:cubicBezTo>
                      <a:pt x="3" y="10"/>
                      <a:pt x="0" y="7"/>
                      <a:pt x="0" y="5"/>
                    </a:cubicBezTo>
                    <a:cubicBezTo>
                      <a:pt x="0" y="2"/>
                      <a:pt x="3" y="0"/>
                      <a:pt x="5" y="0"/>
                    </a:cubicBezTo>
                    <a:close/>
                    <a:moveTo>
                      <a:pt x="5" y="0"/>
                    </a:moveTo>
                    <a:cubicBezTo>
                      <a:pt x="5" y="0"/>
                      <a:pt x="5" y="0"/>
                      <a:pt x="5" y="0"/>
                    </a:cubicBezTo>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16" name="Freeform 602"/>
              <p:cNvSpPr>
                <a:spLocks noEditPoints="1"/>
              </p:cNvSpPr>
              <p:nvPr/>
            </p:nvSpPr>
            <p:spPr bwMode="auto">
              <a:xfrm>
                <a:off x="8305704" y="2614187"/>
                <a:ext cx="14479" cy="13935"/>
              </a:xfrm>
              <a:custGeom>
                <a:gdLst>
                  <a:gd fmla="*/ 5 w 10" name="T0"/>
                  <a:gd fmla="*/ 0 h 10" name="T1"/>
                  <a:gd fmla="*/ 10 w 10" name="T2"/>
                  <a:gd fmla="*/ 5 h 10" name="T3"/>
                  <a:gd fmla="*/ 5 w 10" name="T4"/>
                  <a:gd fmla="*/ 10 h 10" name="T5"/>
                  <a:gd fmla="*/ 0 w 10" name="T6"/>
                  <a:gd fmla="*/ 5 h 10" name="T7"/>
                  <a:gd fmla="*/ 5 w 10" name="T8"/>
                  <a:gd fmla="*/ 0 h 10" name="T9"/>
                  <a:gd fmla="*/ 5 w 10" name="T10"/>
                  <a:gd fmla="*/ 0 h 10" name="T11"/>
                  <a:gd fmla="*/ 5 w 10" name="T12"/>
                  <a:gd fmla="*/ 0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5" y="0"/>
                    </a:moveTo>
                    <a:cubicBezTo>
                      <a:pt x="8" y="0"/>
                      <a:pt x="10" y="3"/>
                      <a:pt x="10" y="5"/>
                    </a:cubicBezTo>
                    <a:cubicBezTo>
                      <a:pt x="10" y="8"/>
                      <a:pt x="8" y="10"/>
                      <a:pt x="5" y="10"/>
                    </a:cubicBezTo>
                    <a:cubicBezTo>
                      <a:pt x="2" y="10"/>
                      <a:pt x="0" y="8"/>
                      <a:pt x="0" y="5"/>
                    </a:cubicBezTo>
                    <a:cubicBezTo>
                      <a:pt x="0" y="3"/>
                      <a:pt x="2" y="0"/>
                      <a:pt x="5" y="0"/>
                    </a:cubicBezTo>
                    <a:close/>
                    <a:moveTo>
                      <a:pt x="5" y="0"/>
                    </a:moveTo>
                    <a:cubicBezTo>
                      <a:pt x="5" y="0"/>
                      <a:pt x="5" y="0"/>
                      <a:pt x="5" y="0"/>
                    </a:cubicBezTo>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17" name="Freeform 603"/>
              <p:cNvSpPr>
                <a:spLocks noEditPoints="1"/>
              </p:cNvSpPr>
              <p:nvPr/>
            </p:nvSpPr>
            <p:spPr bwMode="auto">
              <a:xfrm>
                <a:off x="8291225" y="2642058"/>
                <a:ext cx="17374" cy="16722"/>
              </a:xfrm>
              <a:custGeom>
                <a:gdLst>
                  <a:gd fmla="*/ 5 w 10" name="T0"/>
                  <a:gd fmla="*/ 0 h 10" name="T1"/>
                  <a:gd fmla="*/ 10 w 10" name="T2"/>
                  <a:gd fmla="*/ 5 h 10" name="T3"/>
                  <a:gd fmla="*/ 5 w 10" name="T4"/>
                  <a:gd fmla="*/ 10 h 10" name="T5"/>
                  <a:gd fmla="*/ 0 w 10" name="T6"/>
                  <a:gd fmla="*/ 5 h 10" name="T7"/>
                  <a:gd fmla="*/ 5 w 10" name="T8"/>
                  <a:gd fmla="*/ 0 h 10" name="T9"/>
                  <a:gd fmla="*/ 5 w 10" name="T10"/>
                  <a:gd fmla="*/ 0 h 10" name="T11"/>
                  <a:gd fmla="*/ 5 w 10" name="T12"/>
                  <a:gd fmla="*/ 0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5" y="0"/>
                    </a:moveTo>
                    <a:cubicBezTo>
                      <a:pt x="8" y="0"/>
                      <a:pt x="10" y="2"/>
                      <a:pt x="10" y="5"/>
                    </a:cubicBezTo>
                    <a:cubicBezTo>
                      <a:pt x="10" y="8"/>
                      <a:pt x="8" y="10"/>
                      <a:pt x="5" y="10"/>
                    </a:cubicBezTo>
                    <a:cubicBezTo>
                      <a:pt x="2" y="10"/>
                      <a:pt x="0" y="8"/>
                      <a:pt x="0" y="5"/>
                    </a:cubicBezTo>
                    <a:cubicBezTo>
                      <a:pt x="0" y="2"/>
                      <a:pt x="2" y="0"/>
                      <a:pt x="5" y="0"/>
                    </a:cubicBezTo>
                    <a:close/>
                    <a:moveTo>
                      <a:pt x="5" y="0"/>
                    </a:moveTo>
                    <a:cubicBezTo>
                      <a:pt x="5" y="0"/>
                      <a:pt x="5" y="0"/>
                      <a:pt x="5" y="0"/>
                    </a:cubicBezTo>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grpSp>
      </p:grpSp>
      <p:sp>
        <p:nvSpPr>
          <p:cNvPr id="131" name="TextBox 18">
            <a:extLst>
              <a:ext uri="{FF2B5EF4-FFF2-40B4-BE49-F238E27FC236}">
                <a16:creationId xmlns:a16="http://schemas.microsoft.com/office/drawing/2014/main" id="{B960C1C6-A076-4DDD-9284-316352777E6B}"/>
              </a:ext>
            </a:extLst>
          </p:cNvPr>
          <p:cNvSpPr txBox="1"/>
          <p:nvPr/>
        </p:nvSpPr>
        <p:spPr>
          <a:xfrm flipH="1">
            <a:off x="1565086" y="1324822"/>
            <a:ext cx="868680" cy="365760"/>
          </a:xfrm>
          <a:prstGeom prst="rect">
            <a:avLst/>
          </a:prstGeom>
          <a:noFill/>
        </p:spPr>
        <p:txBody>
          <a:bodyPr rtlCol="0" wrap="none">
            <a:spAutoFit/>
          </a:bodyPr>
          <a:lstStyle/>
          <a:p>
            <a:r>
              <a:rPr altLang="en-US" b="1" lang="zh-CN">
                <a:latin typeface="+mn-ea"/>
                <a:cs typeface="+mn-ea"/>
              </a:rPr>
              <a:t>层次一</a:t>
            </a:r>
          </a:p>
        </p:txBody>
      </p:sp>
      <p:sp>
        <p:nvSpPr>
          <p:cNvPr id="132" name="矩形 131">
            <a:extLst>
              <a:ext uri="{FF2B5EF4-FFF2-40B4-BE49-F238E27FC236}">
                <a16:creationId xmlns:a16="http://schemas.microsoft.com/office/drawing/2014/main" id="{A67EC364-C1F3-4E86-8B95-CC44D5CEA05A}"/>
              </a:ext>
            </a:extLst>
          </p:cNvPr>
          <p:cNvSpPr/>
          <p:nvPr/>
        </p:nvSpPr>
        <p:spPr>
          <a:xfrm>
            <a:off x="1487203" y="1609079"/>
            <a:ext cx="1449973" cy="571500"/>
          </a:xfrm>
          <a:prstGeom prst="rect">
            <a:avLst/>
          </a:prstGeom>
        </p:spPr>
        <p:txBody>
          <a:bodyPr wrap="square">
            <a:spAutoFit/>
          </a:bodyPr>
          <a:lstStyle/>
          <a:p>
            <a:pPr>
              <a:lnSpc>
                <a:spcPct val="150000"/>
              </a:lnSpc>
            </a:pPr>
            <a:r>
              <a:rPr altLang="en-US" lang="zh-CN" sz="1050">
                <a:cs typeface="+mn-ea"/>
                <a:sym typeface="+mn-lt"/>
              </a:rPr>
              <a:t>品牌从属关系；财大气粗：牛！ </a:t>
            </a:r>
          </a:p>
        </p:txBody>
      </p:sp>
      <p:sp>
        <p:nvSpPr>
          <p:cNvPr id="133" name="TextBox 18">
            <a:extLst>
              <a:ext uri="{FF2B5EF4-FFF2-40B4-BE49-F238E27FC236}">
                <a16:creationId xmlns:a16="http://schemas.microsoft.com/office/drawing/2014/main" id="{8B381724-3E9B-4B70-BC63-3953D6B7C6FC}"/>
              </a:ext>
            </a:extLst>
          </p:cNvPr>
          <p:cNvSpPr txBox="1"/>
          <p:nvPr/>
        </p:nvSpPr>
        <p:spPr>
          <a:xfrm flipH="1">
            <a:off x="6583387" y="1130991"/>
            <a:ext cx="868680" cy="365760"/>
          </a:xfrm>
          <a:prstGeom prst="rect">
            <a:avLst/>
          </a:prstGeom>
          <a:noFill/>
        </p:spPr>
        <p:txBody>
          <a:bodyPr rtlCol="0" wrap="none">
            <a:spAutoFit/>
          </a:bodyPr>
          <a:lstStyle/>
          <a:p>
            <a:r>
              <a:rPr altLang="en-US" b="1" lang="zh-CN">
                <a:latin typeface="+mn-ea"/>
                <a:cs typeface="+mn-ea"/>
              </a:rPr>
              <a:t>层次二</a:t>
            </a:r>
          </a:p>
        </p:txBody>
      </p:sp>
      <p:sp>
        <p:nvSpPr>
          <p:cNvPr id="134" name="矩形 133">
            <a:extLst>
              <a:ext uri="{FF2B5EF4-FFF2-40B4-BE49-F238E27FC236}">
                <a16:creationId xmlns:a16="http://schemas.microsoft.com/office/drawing/2014/main" id="{27B29142-269A-4447-9C67-0790BA299BBF}"/>
              </a:ext>
            </a:extLst>
          </p:cNvPr>
          <p:cNvSpPr/>
          <p:nvPr/>
        </p:nvSpPr>
        <p:spPr>
          <a:xfrm>
            <a:off x="6370896" y="1422657"/>
            <a:ext cx="1449973" cy="571500"/>
          </a:xfrm>
          <a:prstGeom prst="rect">
            <a:avLst/>
          </a:prstGeom>
        </p:spPr>
        <p:txBody>
          <a:bodyPr wrap="square">
            <a:spAutoFit/>
          </a:bodyPr>
          <a:lstStyle/>
          <a:p>
            <a:pPr>
              <a:lnSpc>
                <a:spcPct val="150000"/>
              </a:lnSpc>
            </a:pPr>
            <a:r>
              <a:rPr altLang="en-US" lang="zh-CN" sz="1050">
                <a:cs typeface="+mn-ea"/>
                <a:sym typeface="+mn-lt"/>
              </a:rPr>
              <a:t>科技疏远关系；条件所限：捆！</a:t>
            </a:r>
          </a:p>
        </p:txBody>
      </p:sp>
      <p:sp>
        <p:nvSpPr>
          <p:cNvPr id="135" name="TextBox 18">
            <a:extLst>
              <a:ext uri="{FF2B5EF4-FFF2-40B4-BE49-F238E27FC236}">
                <a16:creationId xmlns:a16="http://schemas.microsoft.com/office/drawing/2014/main" id="{8E0AABE1-C997-47EC-AEBA-52FCF0A14FE2}"/>
              </a:ext>
            </a:extLst>
          </p:cNvPr>
          <p:cNvSpPr txBox="1"/>
          <p:nvPr/>
        </p:nvSpPr>
        <p:spPr>
          <a:xfrm flipH="1">
            <a:off x="1666770" y="3488011"/>
            <a:ext cx="868680" cy="365760"/>
          </a:xfrm>
          <a:prstGeom prst="rect">
            <a:avLst/>
          </a:prstGeom>
          <a:noFill/>
        </p:spPr>
        <p:txBody>
          <a:bodyPr rtlCol="0" wrap="none">
            <a:spAutoFit/>
          </a:bodyPr>
          <a:lstStyle/>
          <a:p>
            <a:r>
              <a:rPr altLang="en-US" b="1" lang="zh-CN">
                <a:latin typeface="+mn-ea"/>
                <a:cs typeface="+mn-ea"/>
              </a:rPr>
              <a:t>层次三</a:t>
            </a:r>
          </a:p>
        </p:txBody>
      </p:sp>
      <p:sp>
        <p:nvSpPr>
          <p:cNvPr id="136" name="矩形 135">
            <a:extLst>
              <a:ext uri="{FF2B5EF4-FFF2-40B4-BE49-F238E27FC236}">
                <a16:creationId xmlns:a16="http://schemas.microsoft.com/office/drawing/2014/main" id="{17D2939D-2624-4736-9207-FE97E459C41F}"/>
              </a:ext>
            </a:extLst>
          </p:cNvPr>
          <p:cNvSpPr/>
          <p:nvPr/>
        </p:nvSpPr>
        <p:spPr>
          <a:xfrm>
            <a:off x="1513242" y="3754880"/>
            <a:ext cx="1449973" cy="571500"/>
          </a:xfrm>
          <a:prstGeom prst="rect">
            <a:avLst/>
          </a:prstGeom>
        </p:spPr>
        <p:txBody>
          <a:bodyPr wrap="square">
            <a:spAutoFit/>
          </a:bodyPr>
          <a:lstStyle/>
          <a:p>
            <a:pPr>
              <a:lnSpc>
                <a:spcPct val="150000"/>
              </a:lnSpc>
            </a:pPr>
            <a:r>
              <a:rPr altLang="en-US" lang="zh-CN" sz="1050">
                <a:cs typeface="+mn-ea"/>
                <a:sym typeface="+mn-lt"/>
              </a:rPr>
              <a:t>面对面的关系；走过路过：需！</a:t>
            </a:r>
          </a:p>
        </p:txBody>
      </p:sp>
      <p:sp>
        <p:nvSpPr>
          <p:cNvPr id="137" name="TextBox 18">
            <a:extLst>
              <a:ext uri="{FF2B5EF4-FFF2-40B4-BE49-F238E27FC236}">
                <a16:creationId xmlns:a16="http://schemas.microsoft.com/office/drawing/2014/main" id="{C5B6F598-E92A-4BF0-9649-B4C5F79C041A}"/>
              </a:ext>
            </a:extLst>
          </p:cNvPr>
          <p:cNvSpPr txBox="1"/>
          <p:nvPr/>
        </p:nvSpPr>
        <p:spPr>
          <a:xfrm flipH="1">
            <a:off x="6346017" y="3042181"/>
            <a:ext cx="868680" cy="365760"/>
          </a:xfrm>
          <a:prstGeom prst="rect">
            <a:avLst/>
          </a:prstGeom>
          <a:noFill/>
        </p:spPr>
        <p:txBody>
          <a:bodyPr rtlCol="0" wrap="none">
            <a:spAutoFit/>
          </a:bodyPr>
          <a:lstStyle/>
          <a:p>
            <a:r>
              <a:rPr altLang="en-US" b="1" lang="zh-CN">
                <a:latin typeface="+mn-ea"/>
                <a:cs typeface="+mn-ea"/>
              </a:rPr>
              <a:t>层次四</a:t>
            </a:r>
          </a:p>
        </p:txBody>
      </p:sp>
      <p:sp>
        <p:nvSpPr>
          <p:cNvPr id="138" name="矩形 137">
            <a:extLst>
              <a:ext uri="{FF2B5EF4-FFF2-40B4-BE49-F238E27FC236}">
                <a16:creationId xmlns:a16="http://schemas.microsoft.com/office/drawing/2014/main" id="{5BAFA0EB-9DEF-466B-9285-922000A65E4C}"/>
              </a:ext>
            </a:extLst>
          </p:cNvPr>
          <p:cNvSpPr/>
          <p:nvPr/>
        </p:nvSpPr>
        <p:spPr>
          <a:xfrm>
            <a:off x="6201899" y="3309052"/>
            <a:ext cx="1449973" cy="571500"/>
          </a:xfrm>
          <a:prstGeom prst="rect">
            <a:avLst/>
          </a:prstGeom>
        </p:spPr>
        <p:txBody>
          <a:bodyPr wrap="square">
            <a:spAutoFit/>
          </a:bodyPr>
          <a:lstStyle/>
          <a:p>
            <a:pPr>
              <a:lnSpc>
                <a:spcPct val="150000"/>
              </a:lnSpc>
            </a:pPr>
            <a:r>
              <a:rPr altLang="en-US" lang="zh-CN" sz="1050">
                <a:cs typeface="+mn-ea"/>
                <a:sym typeface="+mn-lt"/>
              </a:rPr>
              <a:t>亲密无间的关系；无障沟通：畅！</a:t>
            </a:r>
          </a:p>
        </p:txBody>
      </p:sp>
    </p:spTree>
    <p:extLst>
      <p:ext uri="{BB962C8B-B14F-4D97-AF65-F5344CB8AC3E}">
        <p14:creationId val="279724650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1"/>
                                        </p:tgtEl>
                                        <p:attrNameLst>
                                          <p:attrName>style.visibility</p:attrName>
                                        </p:attrNameLst>
                                      </p:cBhvr>
                                      <p:to>
                                        <p:strVal val="visible"/>
                                      </p:to>
                                    </p:set>
                                    <p:animEffect filter="fade" transition="in">
                                      <p:cBhvr>
                                        <p:cTn dur="1000" id="7"/>
                                        <p:tgtEl>
                                          <p:spTgt spid="21"/>
                                        </p:tgtEl>
                                      </p:cBhvr>
                                    </p:animEffect>
                                    <p:anim calcmode="lin" valueType="num">
                                      <p:cBhvr>
                                        <p:cTn dur="1000" fill="hold" id="8"/>
                                        <p:tgtEl>
                                          <p:spTgt spid="21"/>
                                        </p:tgtEl>
                                        <p:attrNameLst>
                                          <p:attrName>ppt_x</p:attrName>
                                        </p:attrNameLst>
                                      </p:cBhvr>
                                      <p:tavLst>
                                        <p:tav tm="0">
                                          <p:val>
                                            <p:strVal val="#ppt_x"/>
                                          </p:val>
                                        </p:tav>
                                        <p:tav tm="100000">
                                          <p:val>
                                            <p:strVal val="#ppt_x"/>
                                          </p:val>
                                        </p:tav>
                                      </p:tavLst>
                                    </p:anim>
                                    <p:anim calcmode="lin" valueType="num">
                                      <p:cBhvr>
                                        <p:cTn dur="1000" fill="hold" id="9"/>
                                        <p:tgtEl>
                                          <p:spTgt spid="2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2" presetSubtype="2">
                                  <p:stCondLst>
                                    <p:cond delay="0"/>
                                  </p:stCondLst>
                                  <p:childTnLst>
                                    <p:set>
                                      <p:cBhvr>
                                        <p:cTn dur="1" fill="hold" id="12">
                                          <p:stCondLst>
                                            <p:cond delay="0"/>
                                          </p:stCondLst>
                                        </p:cTn>
                                        <p:tgtEl>
                                          <p:spTgt spid="5"/>
                                        </p:tgtEl>
                                        <p:attrNameLst>
                                          <p:attrName>style.visibility</p:attrName>
                                        </p:attrNameLst>
                                      </p:cBhvr>
                                      <p:to>
                                        <p:strVal val="visible"/>
                                      </p:to>
                                    </p:set>
                                    <p:animEffect filter="wipe(right)" transition="in">
                                      <p:cBhvr>
                                        <p:cTn dur="500" id="13"/>
                                        <p:tgtEl>
                                          <p:spTgt spid="5"/>
                                        </p:tgtEl>
                                      </p:cBhvr>
                                    </p:animEffect>
                                  </p:childTnLst>
                                </p:cTn>
                              </p:par>
                            </p:childTnLst>
                          </p:cTn>
                        </p:par>
                        <p:par>
                          <p:cTn fill="hold" id="14" nodeType="afterGroup">
                            <p:stCondLst>
                              <p:cond delay="1500"/>
                            </p:stCondLst>
                            <p:childTnLst>
                              <p:par>
                                <p:cTn fill="hold" id="15" nodeType="afterEffect" presetClass="entr" presetID="22" presetSubtype="8">
                                  <p:stCondLst>
                                    <p:cond delay="0"/>
                                  </p:stCondLst>
                                  <p:childTnLst>
                                    <p:set>
                                      <p:cBhvr>
                                        <p:cTn dur="1" fill="hold" id="16">
                                          <p:stCondLst>
                                            <p:cond delay="0"/>
                                          </p:stCondLst>
                                        </p:cTn>
                                        <p:tgtEl>
                                          <p:spTgt spid="2"/>
                                        </p:tgtEl>
                                        <p:attrNameLst>
                                          <p:attrName>style.visibility</p:attrName>
                                        </p:attrNameLst>
                                      </p:cBhvr>
                                      <p:to>
                                        <p:strVal val="visible"/>
                                      </p:to>
                                    </p:set>
                                    <p:animEffect filter="wipe(left)" transition="in">
                                      <p:cBhvr>
                                        <p:cTn dur="500" id="17"/>
                                        <p:tgtEl>
                                          <p:spTgt spid="2"/>
                                        </p:tgtEl>
                                      </p:cBhvr>
                                    </p:animEffect>
                                  </p:childTnLst>
                                </p:cTn>
                              </p:par>
                            </p:childTnLst>
                          </p:cTn>
                        </p:par>
                        <p:par>
                          <p:cTn fill="hold" id="18" nodeType="afterGroup">
                            <p:stCondLst>
                              <p:cond delay="2000"/>
                            </p:stCondLst>
                            <p:childTnLst>
                              <p:par>
                                <p:cTn fill="hold" id="19" nodeType="afterEffect" presetClass="entr" presetID="22" presetSubtype="2">
                                  <p:stCondLst>
                                    <p:cond delay="0"/>
                                  </p:stCondLst>
                                  <p:childTnLst>
                                    <p:set>
                                      <p:cBhvr>
                                        <p:cTn dur="1" fill="hold" id="20">
                                          <p:stCondLst>
                                            <p:cond delay="0"/>
                                          </p:stCondLst>
                                        </p:cTn>
                                        <p:tgtEl>
                                          <p:spTgt spid="12"/>
                                        </p:tgtEl>
                                        <p:attrNameLst>
                                          <p:attrName>style.visibility</p:attrName>
                                        </p:attrNameLst>
                                      </p:cBhvr>
                                      <p:to>
                                        <p:strVal val="visible"/>
                                      </p:to>
                                    </p:set>
                                    <p:animEffect filter="wipe(right)" transition="in">
                                      <p:cBhvr>
                                        <p:cTn dur="500" id="21"/>
                                        <p:tgtEl>
                                          <p:spTgt spid="12"/>
                                        </p:tgtEl>
                                      </p:cBhvr>
                                    </p:animEffect>
                                  </p:childTnLst>
                                </p:cTn>
                              </p:par>
                            </p:childTnLst>
                          </p:cTn>
                        </p:par>
                        <p:par>
                          <p:cTn fill="hold" id="22" nodeType="afterGroup">
                            <p:stCondLst>
                              <p:cond delay="2500"/>
                            </p:stCondLst>
                            <p:childTnLst>
                              <p:par>
                                <p:cTn fill="hold" id="23" nodeType="afterEffect" presetClass="entr" presetID="22" presetSubtype="8">
                                  <p:stCondLst>
                                    <p:cond delay="0"/>
                                  </p:stCondLst>
                                  <p:childTnLst>
                                    <p:set>
                                      <p:cBhvr>
                                        <p:cTn dur="1" fill="hold" id="24">
                                          <p:stCondLst>
                                            <p:cond delay="0"/>
                                          </p:stCondLst>
                                        </p:cTn>
                                        <p:tgtEl>
                                          <p:spTgt spid="4"/>
                                        </p:tgtEl>
                                        <p:attrNameLst>
                                          <p:attrName>style.visibility</p:attrName>
                                        </p:attrNameLst>
                                      </p:cBhvr>
                                      <p:to>
                                        <p:strVal val="visible"/>
                                      </p:to>
                                    </p:set>
                                    <p:animEffect filter="wipe(left)" transition="in">
                                      <p:cBhvr>
                                        <p:cTn dur="500" id="25"/>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p:cNvGrpSpPr/>
          <p:nvPr/>
        </p:nvGrpSpPr>
        <p:grpSpPr>
          <a:xfrm>
            <a:off x="984219" y="1163454"/>
            <a:ext cx="3400426" cy="1177879"/>
            <a:chOff x="1065157" y="2496276"/>
            <a:chExt cx="4533901" cy="1570505"/>
          </a:xfrm>
        </p:grpSpPr>
        <p:sp>
          <p:nvSpPr>
            <p:cNvPr id="15" name="Freeform 5"/>
            <p:cNvSpPr/>
            <p:nvPr/>
          </p:nvSpPr>
          <p:spPr bwMode="auto">
            <a:xfrm flipH="1">
              <a:off x="1065157" y="2496276"/>
              <a:ext cx="4533901" cy="1570505"/>
            </a:xfrm>
            <a:custGeom>
              <a:gdLst>
                <a:gd fmla="*/ 2030 w 2050" name="T0"/>
                <a:gd fmla="*/ 279 h 708" name="T1"/>
                <a:gd fmla="*/ 2000 w 2050" name="T2"/>
                <a:gd fmla="*/ 279 h 708" name="T3"/>
                <a:gd fmla="*/ 1964 w 2050" name="T4"/>
                <a:gd fmla="*/ 192 h 708" name="T5"/>
                <a:gd fmla="*/ 1985 w 2050" name="T6"/>
                <a:gd fmla="*/ 171 h 708" name="T7"/>
                <a:gd fmla="*/ 1985 w 2050" name="T8"/>
                <a:gd fmla="*/ 142 h 708" name="T9"/>
                <a:gd fmla="*/ 1908 w 2050" name="T10"/>
                <a:gd fmla="*/ 65 h 708" name="T11"/>
                <a:gd fmla="*/ 1879 w 2050" name="T12"/>
                <a:gd fmla="*/ 65 h 708" name="T13"/>
                <a:gd fmla="*/ 1858 w 2050" name="T14"/>
                <a:gd fmla="*/ 86 h 708" name="T15"/>
                <a:gd fmla="*/ 1771 w 2050" name="T16"/>
                <a:gd fmla="*/ 50 h 708" name="T17"/>
                <a:gd fmla="*/ 1771 w 2050" name="T18"/>
                <a:gd fmla="*/ 20 h 708" name="T19"/>
                <a:gd fmla="*/ 1750 w 2050" name="T20"/>
                <a:gd fmla="*/ 0 h 708" name="T21"/>
                <a:gd fmla="*/ 1642 w 2050" name="T22"/>
                <a:gd fmla="*/ 0 h 708" name="T23"/>
                <a:gd fmla="*/ 1621 w 2050" name="T24"/>
                <a:gd fmla="*/ 20 h 708" name="T25"/>
                <a:gd fmla="*/ 1621 w 2050" name="T26"/>
                <a:gd fmla="*/ 50 h 708" name="T27"/>
                <a:gd fmla="*/ 1534 w 2050" name="T28"/>
                <a:gd fmla="*/ 86 h 708" name="T29"/>
                <a:gd fmla="*/ 1513 w 2050" name="T30"/>
                <a:gd fmla="*/ 65 h 708" name="T31"/>
                <a:gd fmla="*/ 1484 w 2050" name="T32"/>
                <a:gd fmla="*/ 65 h 708" name="T33"/>
                <a:gd fmla="*/ 1408 w 2050" name="T34"/>
                <a:gd fmla="*/ 142 h 708" name="T35"/>
                <a:gd fmla="*/ 1408 w 2050" name="T36"/>
                <a:gd fmla="*/ 171 h 708" name="T37"/>
                <a:gd fmla="*/ 1429 w 2050" name="T38"/>
                <a:gd fmla="*/ 192 h 708" name="T39"/>
                <a:gd fmla="*/ 1423 w 2050" name="T40"/>
                <a:gd fmla="*/ 202 h 708" name="T41"/>
                <a:gd fmla="*/ 1423 w 2050" name="T42"/>
                <a:gd fmla="*/ 201 h 708" name="T43"/>
                <a:gd fmla="*/ 1162 w 2050" name="T44"/>
                <a:gd fmla="*/ 201 h 708" name="T45"/>
                <a:gd fmla="*/ 1147 w 2050" name="T46"/>
                <a:gd fmla="*/ 205 h 708" name="T47"/>
                <a:gd fmla="*/ 1135 w 2050" name="T48"/>
                <a:gd fmla="*/ 228 h 708" name="T49"/>
                <a:gd fmla="*/ 1091 w 2050" name="T50"/>
                <a:gd fmla="*/ 320 h 708" name="T51"/>
                <a:gd fmla="*/ 1030 w 2050" name="T52"/>
                <a:gd fmla="*/ 204 h 708" name="T53"/>
                <a:gd fmla="*/ 1025 w 2050" name="T54"/>
                <a:gd fmla="*/ 201 h 708" name="T55"/>
                <a:gd fmla="*/ 0 w 2050" name="T56"/>
                <a:gd fmla="*/ 201 h 708" name="T57"/>
                <a:gd fmla="*/ 0 w 2050" name="T58"/>
                <a:gd fmla="*/ 506 h 708" name="T59"/>
                <a:gd fmla="*/ 1020 w 2050" name="T60"/>
                <a:gd fmla="*/ 506 h 708" name="T61"/>
                <a:gd fmla="*/ 1032 w 2050" name="T62"/>
                <a:gd fmla="*/ 500 h 708" name="T63"/>
                <a:gd fmla="*/ 1032 w 2050" name="T64"/>
                <a:gd fmla="*/ 500 h 708" name="T65"/>
                <a:gd fmla="*/ 1033 w 2050" name="T66"/>
                <a:gd fmla="*/ 499 h 708" name="T67"/>
                <a:gd fmla="*/ 1097 w 2050" name="T68"/>
                <a:gd fmla="*/ 354 h 708" name="T69"/>
                <a:gd fmla="*/ 1136 w 2050" name="T70"/>
                <a:gd fmla="*/ 485 h 708" name="T71"/>
                <a:gd fmla="*/ 1144 w 2050" name="T72"/>
                <a:gd fmla="*/ 503 h 708" name="T73"/>
                <a:gd fmla="*/ 1160 w 2050" name="T74"/>
                <a:gd fmla="*/ 506 h 708" name="T75"/>
                <a:gd fmla="*/ 1423 w 2050" name="T76"/>
                <a:gd fmla="*/ 506 h 708" name="T77"/>
                <a:gd fmla="*/ 1423 w 2050" name="T78"/>
                <a:gd fmla="*/ 506 h 708" name="T79"/>
                <a:gd fmla="*/ 1429 w 2050" name="T80"/>
                <a:gd fmla="*/ 516 h 708" name="T81"/>
                <a:gd fmla="*/ 1408 w 2050" name="T82"/>
                <a:gd fmla="*/ 537 h 708" name="T83"/>
                <a:gd fmla="*/ 1408 w 2050" name="T84"/>
                <a:gd fmla="*/ 566 h 708" name="T85"/>
                <a:gd fmla="*/ 1484 w 2050" name="T86"/>
                <a:gd fmla="*/ 643 h 708" name="T87"/>
                <a:gd fmla="*/ 1513 w 2050" name="T88"/>
                <a:gd fmla="*/ 643 h 708" name="T89"/>
                <a:gd fmla="*/ 1534 w 2050" name="T90"/>
                <a:gd fmla="*/ 622 h 708" name="T91"/>
                <a:gd fmla="*/ 1621 w 2050" name="T92"/>
                <a:gd fmla="*/ 658 h 708" name="T93"/>
                <a:gd fmla="*/ 1621 w 2050" name="T94"/>
                <a:gd fmla="*/ 687 h 708" name="T95"/>
                <a:gd fmla="*/ 1642 w 2050" name="T96"/>
                <a:gd fmla="*/ 708 h 708" name="T97"/>
                <a:gd fmla="*/ 1750 w 2050" name="T98"/>
                <a:gd fmla="*/ 708 h 708" name="T99"/>
                <a:gd fmla="*/ 1771 w 2050" name="T100"/>
                <a:gd fmla="*/ 687 h 708" name="T101"/>
                <a:gd fmla="*/ 1771 w 2050" name="T102"/>
                <a:gd fmla="*/ 658 h 708" name="T103"/>
                <a:gd fmla="*/ 1858 w 2050" name="T104"/>
                <a:gd fmla="*/ 622 h 708" name="T105"/>
                <a:gd fmla="*/ 1879 w 2050" name="T106"/>
                <a:gd fmla="*/ 643 h 708" name="T107"/>
                <a:gd fmla="*/ 1908 w 2050" name="T108"/>
                <a:gd fmla="*/ 643 h 708" name="T109"/>
                <a:gd fmla="*/ 1985 w 2050" name="T110"/>
                <a:gd fmla="*/ 566 h 708" name="T111"/>
                <a:gd fmla="*/ 1985 w 2050" name="T112"/>
                <a:gd fmla="*/ 537 h 708" name="T113"/>
                <a:gd fmla="*/ 1964 w 2050" name="T114"/>
                <a:gd fmla="*/ 516 h 708" name="T115"/>
                <a:gd fmla="*/ 2000 w 2050" name="T116"/>
                <a:gd fmla="*/ 429 h 708" name="T117"/>
                <a:gd fmla="*/ 2030 w 2050" name="T118"/>
                <a:gd fmla="*/ 429 h 708" name="T119"/>
                <a:gd fmla="*/ 2050 w 2050" name="T120"/>
                <a:gd fmla="*/ 408 h 708" name="T121"/>
                <a:gd fmla="*/ 2050 w 2050" name="T122"/>
                <a:gd fmla="*/ 300 h 708" name="T123"/>
                <a:gd fmla="*/ 2030 w 2050" name="T124"/>
                <a:gd fmla="*/ 279 h 70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08" w="2050">
                  <a:moveTo>
                    <a:pt x="2030" y="279"/>
                  </a:moveTo>
                  <a:cubicBezTo>
                    <a:pt x="2000" y="279"/>
                    <a:pt x="2000" y="279"/>
                    <a:pt x="2000" y="279"/>
                  </a:cubicBezTo>
                  <a:cubicBezTo>
                    <a:pt x="1992" y="248"/>
                    <a:pt x="1980" y="219"/>
                    <a:pt x="1964" y="192"/>
                  </a:cubicBezTo>
                  <a:cubicBezTo>
                    <a:pt x="1985" y="171"/>
                    <a:pt x="1985" y="171"/>
                    <a:pt x="1985" y="171"/>
                  </a:cubicBezTo>
                  <a:cubicBezTo>
                    <a:pt x="1993" y="163"/>
                    <a:pt x="1993" y="150"/>
                    <a:pt x="1985" y="142"/>
                  </a:cubicBezTo>
                  <a:cubicBezTo>
                    <a:pt x="1908" y="65"/>
                    <a:pt x="1908" y="65"/>
                    <a:pt x="1908" y="65"/>
                  </a:cubicBezTo>
                  <a:cubicBezTo>
                    <a:pt x="1900" y="57"/>
                    <a:pt x="1887" y="57"/>
                    <a:pt x="1879" y="65"/>
                  </a:cubicBezTo>
                  <a:cubicBezTo>
                    <a:pt x="1858" y="86"/>
                    <a:pt x="1858" y="86"/>
                    <a:pt x="1858" y="86"/>
                  </a:cubicBezTo>
                  <a:cubicBezTo>
                    <a:pt x="1831" y="70"/>
                    <a:pt x="1802" y="58"/>
                    <a:pt x="1771" y="50"/>
                  </a:cubicBezTo>
                  <a:cubicBezTo>
                    <a:pt x="1771" y="20"/>
                    <a:pt x="1771" y="20"/>
                    <a:pt x="1771" y="20"/>
                  </a:cubicBezTo>
                  <a:cubicBezTo>
                    <a:pt x="1771" y="9"/>
                    <a:pt x="1762" y="0"/>
                    <a:pt x="1750" y="0"/>
                  </a:cubicBezTo>
                  <a:cubicBezTo>
                    <a:pt x="1642" y="0"/>
                    <a:pt x="1642" y="0"/>
                    <a:pt x="1642" y="0"/>
                  </a:cubicBezTo>
                  <a:cubicBezTo>
                    <a:pt x="1631" y="0"/>
                    <a:pt x="1621" y="9"/>
                    <a:pt x="1621" y="20"/>
                  </a:cubicBezTo>
                  <a:cubicBezTo>
                    <a:pt x="1621" y="50"/>
                    <a:pt x="1621" y="50"/>
                    <a:pt x="1621" y="50"/>
                  </a:cubicBezTo>
                  <a:cubicBezTo>
                    <a:pt x="1590" y="58"/>
                    <a:pt x="1561" y="70"/>
                    <a:pt x="1534" y="86"/>
                  </a:cubicBezTo>
                  <a:cubicBezTo>
                    <a:pt x="1513" y="65"/>
                    <a:pt x="1513" y="65"/>
                    <a:pt x="1513" y="65"/>
                  </a:cubicBezTo>
                  <a:cubicBezTo>
                    <a:pt x="1505" y="57"/>
                    <a:pt x="1492" y="57"/>
                    <a:pt x="1484" y="65"/>
                  </a:cubicBezTo>
                  <a:cubicBezTo>
                    <a:pt x="1408" y="142"/>
                    <a:pt x="1408" y="142"/>
                    <a:pt x="1408" y="142"/>
                  </a:cubicBezTo>
                  <a:cubicBezTo>
                    <a:pt x="1400" y="150"/>
                    <a:pt x="1400" y="163"/>
                    <a:pt x="1408" y="171"/>
                  </a:cubicBezTo>
                  <a:cubicBezTo>
                    <a:pt x="1429" y="192"/>
                    <a:pt x="1429" y="192"/>
                    <a:pt x="1429" y="192"/>
                  </a:cubicBezTo>
                  <a:cubicBezTo>
                    <a:pt x="1426" y="195"/>
                    <a:pt x="1425" y="199"/>
                    <a:pt x="1423" y="202"/>
                  </a:cubicBezTo>
                  <a:cubicBezTo>
                    <a:pt x="1423" y="201"/>
                    <a:pt x="1423" y="201"/>
                    <a:pt x="1423" y="201"/>
                  </a:cubicBezTo>
                  <a:cubicBezTo>
                    <a:pt x="1162" y="201"/>
                    <a:pt x="1162" y="201"/>
                    <a:pt x="1162" y="201"/>
                  </a:cubicBezTo>
                  <a:cubicBezTo>
                    <a:pt x="1162" y="201"/>
                    <a:pt x="1152" y="201"/>
                    <a:pt x="1147" y="205"/>
                  </a:cubicBezTo>
                  <a:cubicBezTo>
                    <a:pt x="1143" y="208"/>
                    <a:pt x="1140" y="212"/>
                    <a:pt x="1135" y="228"/>
                  </a:cubicBezTo>
                  <a:cubicBezTo>
                    <a:pt x="1124" y="265"/>
                    <a:pt x="1104" y="329"/>
                    <a:pt x="1091" y="320"/>
                  </a:cubicBezTo>
                  <a:cubicBezTo>
                    <a:pt x="1054" y="221"/>
                    <a:pt x="1030" y="204"/>
                    <a:pt x="1030" y="204"/>
                  </a:cubicBezTo>
                  <a:cubicBezTo>
                    <a:pt x="1028" y="202"/>
                    <a:pt x="1027" y="201"/>
                    <a:pt x="1025" y="201"/>
                  </a:cubicBezTo>
                  <a:cubicBezTo>
                    <a:pt x="0" y="201"/>
                    <a:pt x="0" y="201"/>
                    <a:pt x="0" y="201"/>
                  </a:cubicBezTo>
                  <a:cubicBezTo>
                    <a:pt x="0" y="506"/>
                    <a:pt x="0" y="506"/>
                    <a:pt x="0" y="506"/>
                  </a:cubicBezTo>
                  <a:cubicBezTo>
                    <a:pt x="1020" y="506"/>
                    <a:pt x="1020" y="506"/>
                    <a:pt x="1020" y="506"/>
                  </a:cubicBezTo>
                  <a:cubicBezTo>
                    <a:pt x="1023" y="506"/>
                    <a:pt x="1030" y="504"/>
                    <a:pt x="1032" y="500"/>
                  </a:cubicBezTo>
                  <a:cubicBezTo>
                    <a:pt x="1032" y="500"/>
                    <a:pt x="1032" y="500"/>
                    <a:pt x="1032" y="500"/>
                  </a:cubicBezTo>
                  <a:cubicBezTo>
                    <a:pt x="1032" y="500"/>
                    <a:pt x="1032" y="499"/>
                    <a:pt x="1033" y="499"/>
                  </a:cubicBezTo>
                  <a:cubicBezTo>
                    <a:pt x="1097" y="354"/>
                    <a:pt x="1097" y="354"/>
                    <a:pt x="1097" y="354"/>
                  </a:cubicBezTo>
                  <a:cubicBezTo>
                    <a:pt x="1136" y="485"/>
                    <a:pt x="1136" y="485"/>
                    <a:pt x="1136" y="485"/>
                  </a:cubicBezTo>
                  <a:cubicBezTo>
                    <a:pt x="1136" y="485"/>
                    <a:pt x="1140" y="498"/>
                    <a:pt x="1144" y="503"/>
                  </a:cubicBezTo>
                  <a:cubicBezTo>
                    <a:pt x="1149" y="507"/>
                    <a:pt x="1160" y="506"/>
                    <a:pt x="1160" y="506"/>
                  </a:cubicBezTo>
                  <a:cubicBezTo>
                    <a:pt x="1423" y="506"/>
                    <a:pt x="1423" y="506"/>
                    <a:pt x="1423" y="506"/>
                  </a:cubicBezTo>
                  <a:cubicBezTo>
                    <a:pt x="1423" y="506"/>
                    <a:pt x="1423" y="506"/>
                    <a:pt x="1423" y="506"/>
                  </a:cubicBezTo>
                  <a:cubicBezTo>
                    <a:pt x="1425" y="509"/>
                    <a:pt x="1427" y="513"/>
                    <a:pt x="1429" y="516"/>
                  </a:cubicBezTo>
                  <a:cubicBezTo>
                    <a:pt x="1408" y="537"/>
                    <a:pt x="1408" y="537"/>
                    <a:pt x="1408" y="537"/>
                  </a:cubicBezTo>
                  <a:cubicBezTo>
                    <a:pt x="1400" y="545"/>
                    <a:pt x="1400" y="558"/>
                    <a:pt x="1408" y="566"/>
                  </a:cubicBezTo>
                  <a:cubicBezTo>
                    <a:pt x="1484" y="643"/>
                    <a:pt x="1484" y="643"/>
                    <a:pt x="1484" y="643"/>
                  </a:cubicBezTo>
                  <a:cubicBezTo>
                    <a:pt x="1492" y="650"/>
                    <a:pt x="1505" y="650"/>
                    <a:pt x="1513" y="643"/>
                  </a:cubicBezTo>
                  <a:cubicBezTo>
                    <a:pt x="1534" y="622"/>
                    <a:pt x="1534" y="622"/>
                    <a:pt x="1534" y="622"/>
                  </a:cubicBezTo>
                  <a:cubicBezTo>
                    <a:pt x="1561" y="638"/>
                    <a:pt x="1590" y="650"/>
                    <a:pt x="1621" y="658"/>
                  </a:cubicBezTo>
                  <a:cubicBezTo>
                    <a:pt x="1621" y="687"/>
                    <a:pt x="1621" y="687"/>
                    <a:pt x="1621" y="687"/>
                  </a:cubicBezTo>
                  <a:cubicBezTo>
                    <a:pt x="1621" y="698"/>
                    <a:pt x="1631" y="708"/>
                    <a:pt x="1642" y="708"/>
                  </a:cubicBezTo>
                  <a:cubicBezTo>
                    <a:pt x="1750" y="708"/>
                    <a:pt x="1750" y="708"/>
                    <a:pt x="1750" y="708"/>
                  </a:cubicBezTo>
                  <a:cubicBezTo>
                    <a:pt x="1762" y="708"/>
                    <a:pt x="1771" y="698"/>
                    <a:pt x="1771" y="687"/>
                  </a:cubicBezTo>
                  <a:cubicBezTo>
                    <a:pt x="1771" y="658"/>
                    <a:pt x="1771" y="658"/>
                    <a:pt x="1771" y="658"/>
                  </a:cubicBezTo>
                  <a:cubicBezTo>
                    <a:pt x="1802" y="650"/>
                    <a:pt x="1831" y="638"/>
                    <a:pt x="1858" y="622"/>
                  </a:cubicBezTo>
                  <a:cubicBezTo>
                    <a:pt x="1879" y="643"/>
                    <a:pt x="1879" y="643"/>
                    <a:pt x="1879" y="643"/>
                  </a:cubicBezTo>
                  <a:cubicBezTo>
                    <a:pt x="1887" y="650"/>
                    <a:pt x="1900" y="650"/>
                    <a:pt x="1908" y="643"/>
                  </a:cubicBezTo>
                  <a:cubicBezTo>
                    <a:pt x="1985" y="566"/>
                    <a:pt x="1985" y="566"/>
                    <a:pt x="1985" y="566"/>
                  </a:cubicBezTo>
                  <a:cubicBezTo>
                    <a:pt x="1993" y="558"/>
                    <a:pt x="1993" y="545"/>
                    <a:pt x="1985" y="537"/>
                  </a:cubicBezTo>
                  <a:cubicBezTo>
                    <a:pt x="1964" y="516"/>
                    <a:pt x="1964" y="516"/>
                    <a:pt x="1964" y="516"/>
                  </a:cubicBezTo>
                  <a:cubicBezTo>
                    <a:pt x="1980" y="489"/>
                    <a:pt x="1992" y="460"/>
                    <a:pt x="2000" y="429"/>
                  </a:cubicBezTo>
                  <a:cubicBezTo>
                    <a:pt x="2030" y="429"/>
                    <a:pt x="2030" y="429"/>
                    <a:pt x="2030" y="429"/>
                  </a:cubicBezTo>
                  <a:cubicBezTo>
                    <a:pt x="2041" y="429"/>
                    <a:pt x="2050" y="420"/>
                    <a:pt x="2050" y="408"/>
                  </a:cubicBezTo>
                  <a:cubicBezTo>
                    <a:pt x="2050" y="300"/>
                    <a:pt x="2050" y="300"/>
                    <a:pt x="2050" y="300"/>
                  </a:cubicBezTo>
                  <a:cubicBezTo>
                    <a:pt x="2050" y="288"/>
                    <a:pt x="2041" y="279"/>
                    <a:pt x="2030" y="279"/>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16" name="Oval 7"/>
            <p:cNvSpPr>
              <a:spLocks noChangeArrowheads="1"/>
            </p:cNvSpPr>
            <p:nvPr/>
          </p:nvSpPr>
          <p:spPr bwMode="auto">
            <a:xfrm flipH="1">
              <a:off x="1337551" y="2743388"/>
              <a:ext cx="1047939" cy="1053547"/>
            </a:xfrm>
            <a:prstGeom prst="ellipse">
              <a:avLst/>
            </a:prstGeom>
            <a:solidFill>
              <a:srgbClr val="FFFFFF"/>
            </a:solidFill>
            <a:ln w="63500">
              <a:solidFill>
                <a:schemeClr val="accent2"/>
              </a:solidFill>
            </a:ln>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17" name="矩形 16"/>
            <p:cNvSpPr/>
            <p:nvPr/>
          </p:nvSpPr>
          <p:spPr>
            <a:xfrm>
              <a:off x="1544121" y="3037284"/>
              <a:ext cx="582139" cy="447040"/>
            </a:xfrm>
            <a:prstGeom prst="rect">
              <a:avLst/>
            </a:prstGeom>
          </p:spPr>
          <p:txBody>
            <a:bodyPr wrap="square">
              <a:spAutoFit/>
            </a:bodyPr>
            <a:lstStyle/>
            <a:p>
              <a:pPr algn="ctr"/>
              <a:r>
                <a:rPr altLang="zh-CN" b="1" lang="en-US" sz="1600">
                  <a:solidFill>
                    <a:srgbClr val="2A3D52"/>
                  </a:solidFill>
                  <a:latin typeface="+mn-ea"/>
                  <a:cs typeface="+mn-ea"/>
                </a:rPr>
                <a:t>01</a:t>
              </a:r>
            </a:p>
          </p:txBody>
        </p:sp>
        <p:sp>
          <p:nvSpPr>
            <p:cNvPr id="18" name="文本框 17"/>
            <p:cNvSpPr txBox="1"/>
            <p:nvPr/>
          </p:nvSpPr>
          <p:spPr>
            <a:xfrm>
              <a:off x="3726162" y="3037284"/>
              <a:ext cx="1327573" cy="447040"/>
            </a:xfrm>
            <a:prstGeom prst="rect">
              <a:avLst/>
            </a:prstGeom>
            <a:noFill/>
            <a:effectLst/>
          </p:spPr>
          <p:txBody>
            <a:bodyPr rtlCol="0" wrap="none">
              <a:spAutoFit/>
            </a:bodyPr>
            <a:lstStyle/>
            <a:p>
              <a:r>
                <a:rPr altLang="en-US" b="1" lang="zh-CN" sz="1600">
                  <a:solidFill>
                    <a:srgbClr val="FFFFFF"/>
                  </a:solidFill>
                  <a:latin typeface="+mn-ea"/>
                  <a:cs typeface="+mn-ea"/>
                </a:rPr>
                <a:t>输入标题</a:t>
              </a:r>
            </a:p>
          </p:txBody>
        </p:sp>
      </p:grpSp>
      <p:grpSp>
        <p:nvGrpSpPr>
          <p:cNvPr id="19" name="组合 18"/>
          <p:cNvGrpSpPr/>
          <p:nvPr/>
        </p:nvGrpSpPr>
        <p:grpSpPr>
          <a:xfrm>
            <a:off x="984219" y="2861562"/>
            <a:ext cx="3400426" cy="1177879"/>
            <a:chOff x="1065157" y="4760420"/>
            <a:chExt cx="4533901" cy="1570505"/>
          </a:xfrm>
        </p:grpSpPr>
        <p:sp>
          <p:nvSpPr>
            <p:cNvPr id="20" name="Freeform 5"/>
            <p:cNvSpPr/>
            <p:nvPr/>
          </p:nvSpPr>
          <p:spPr bwMode="auto">
            <a:xfrm flipH="1">
              <a:off x="1065157" y="4760420"/>
              <a:ext cx="4533901" cy="1570505"/>
            </a:xfrm>
            <a:custGeom>
              <a:gdLst>
                <a:gd fmla="*/ 2030 w 2050" name="T0"/>
                <a:gd fmla="*/ 279 h 708" name="T1"/>
                <a:gd fmla="*/ 2000 w 2050" name="T2"/>
                <a:gd fmla="*/ 279 h 708" name="T3"/>
                <a:gd fmla="*/ 1964 w 2050" name="T4"/>
                <a:gd fmla="*/ 192 h 708" name="T5"/>
                <a:gd fmla="*/ 1985 w 2050" name="T6"/>
                <a:gd fmla="*/ 171 h 708" name="T7"/>
                <a:gd fmla="*/ 1985 w 2050" name="T8"/>
                <a:gd fmla="*/ 142 h 708" name="T9"/>
                <a:gd fmla="*/ 1908 w 2050" name="T10"/>
                <a:gd fmla="*/ 65 h 708" name="T11"/>
                <a:gd fmla="*/ 1879 w 2050" name="T12"/>
                <a:gd fmla="*/ 65 h 708" name="T13"/>
                <a:gd fmla="*/ 1858 w 2050" name="T14"/>
                <a:gd fmla="*/ 86 h 708" name="T15"/>
                <a:gd fmla="*/ 1771 w 2050" name="T16"/>
                <a:gd fmla="*/ 50 h 708" name="T17"/>
                <a:gd fmla="*/ 1771 w 2050" name="T18"/>
                <a:gd fmla="*/ 20 h 708" name="T19"/>
                <a:gd fmla="*/ 1750 w 2050" name="T20"/>
                <a:gd fmla="*/ 0 h 708" name="T21"/>
                <a:gd fmla="*/ 1642 w 2050" name="T22"/>
                <a:gd fmla="*/ 0 h 708" name="T23"/>
                <a:gd fmla="*/ 1621 w 2050" name="T24"/>
                <a:gd fmla="*/ 20 h 708" name="T25"/>
                <a:gd fmla="*/ 1621 w 2050" name="T26"/>
                <a:gd fmla="*/ 50 h 708" name="T27"/>
                <a:gd fmla="*/ 1534 w 2050" name="T28"/>
                <a:gd fmla="*/ 86 h 708" name="T29"/>
                <a:gd fmla="*/ 1513 w 2050" name="T30"/>
                <a:gd fmla="*/ 65 h 708" name="T31"/>
                <a:gd fmla="*/ 1484 w 2050" name="T32"/>
                <a:gd fmla="*/ 65 h 708" name="T33"/>
                <a:gd fmla="*/ 1408 w 2050" name="T34"/>
                <a:gd fmla="*/ 142 h 708" name="T35"/>
                <a:gd fmla="*/ 1408 w 2050" name="T36"/>
                <a:gd fmla="*/ 171 h 708" name="T37"/>
                <a:gd fmla="*/ 1429 w 2050" name="T38"/>
                <a:gd fmla="*/ 192 h 708" name="T39"/>
                <a:gd fmla="*/ 1423 w 2050" name="T40"/>
                <a:gd fmla="*/ 202 h 708" name="T41"/>
                <a:gd fmla="*/ 1423 w 2050" name="T42"/>
                <a:gd fmla="*/ 201 h 708" name="T43"/>
                <a:gd fmla="*/ 1162 w 2050" name="T44"/>
                <a:gd fmla="*/ 201 h 708" name="T45"/>
                <a:gd fmla="*/ 1147 w 2050" name="T46"/>
                <a:gd fmla="*/ 205 h 708" name="T47"/>
                <a:gd fmla="*/ 1135 w 2050" name="T48"/>
                <a:gd fmla="*/ 228 h 708" name="T49"/>
                <a:gd fmla="*/ 1091 w 2050" name="T50"/>
                <a:gd fmla="*/ 320 h 708" name="T51"/>
                <a:gd fmla="*/ 1030 w 2050" name="T52"/>
                <a:gd fmla="*/ 204 h 708" name="T53"/>
                <a:gd fmla="*/ 1025 w 2050" name="T54"/>
                <a:gd fmla="*/ 201 h 708" name="T55"/>
                <a:gd fmla="*/ 0 w 2050" name="T56"/>
                <a:gd fmla="*/ 201 h 708" name="T57"/>
                <a:gd fmla="*/ 0 w 2050" name="T58"/>
                <a:gd fmla="*/ 506 h 708" name="T59"/>
                <a:gd fmla="*/ 1020 w 2050" name="T60"/>
                <a:gd fmla="*/ 506 h 708" name="T61"/>
                <a:gd fmla="*/ 1032 w 2050" name="T62"/>
                <a:gd fmla="*/ 500 h 708" name="T63"/>
                <a:gd fmla="*/ 1032 w 2050" name="T64"/>
                <a:gd fmla="*/ 500 h 708" name="T65"/>
                <a:gd fmla="*/ 1033 w 2050" name="T66"/>
                <a:gd fmla="*/ 499 h 708" name="T67"/>
                <a:gd fmla="*/ 1097 w 2050" name="T68"/>
                <a:gd fmla="*/ 354 h 708" name="T69"/>
                <a:gd fmla="*/ 1136 w 2050" name="T70"/>
                <a:gd fmla="*/ 485 h 708" name="T71"/>
                <a:gd fmla="*/ 1144 w 2050" name="T72"/>
                <a:gd fmla="*/ 503 h 708" name="T73"/>
                <a:gd fmla="*/ 1160 w 2050" name="T74"/>
                <a:gd fmla="*/ 506 h 708" name="T75"/>
                <a:gd fmla="*/ 1423 w 2050" name="T76"/>
                <a:gd fmla="*/ 506 h 708" name="T77"/>
                <a:gd fmla="*/ 1423 w 2050" name="T78"/>
                <a:gd fmla="*/ 506 h 708" name="T79"/>
                <a:gd fmla="*/ 1429 w 2050" name="T80"/>
                <a:gd fmla="*/ 516 h 708" name="T81"/>
                <a:gd fmla="*/ 1408 w 2050" name="T82"/>
                <a:gd fmla="*/ 537 h 708" name="T83"/>
                <a:gd fmla="*/ 1408 w 2050" name="T84"/>
                <a:gd fmla="*/ 566 h 708" name="T85"/>
                <a:gd fmla="*/ 1484 w 2050" name="T86"/>
                <a:gd fmla="*/ 643 h 708" name="T87"/>
                <a:gd fmla="*/ 1513 w 2050" name="T88"/>
                <a:gd fmla="*/ 643 h 708" name="T89"/>
                <a:gd fmla="*/ 1534 w 2050" name="T90"/>
                <a:gd fmla="*/ 622 h 708" name="T91"/>
                <a:gd fmla="*/ 1621 w 2050" name="T92"/>
                <a:gd fmla="*/ 658 h 708" name="T93"/>
                <a:gd fmla="*/ 1621 w 2050" name="T94"/>
                <a:gd fmla="*/ 687 h 708" name="T95"/>
                <a:gd fmla="*/ 1642 w 2050" name="T96"/>
                <a:gd fmla="*/ 708 h 708" name="T97"/>
                <a:gd fmla="*/ 1750 w 2050" name="T98"/>
                <a:gd fmla="*/ 708 h 708" name="T99"/>
                <a:gd fmla="*/ 1771 w 2050" name="T100"/>
                <a:gd fmla="*/ 687 h 708" name="T101"/>
                <a:gd fmla="*/ 1771 w 2050" name="T102"/>
                <a:gd fmla="*/ 658 h 708" name="T103"/>
                <a:gd fmla="*/ 1858 w 2050" name="T104"/>
                <a:gd fmla="*/ 622 h 708" name="T105"/>
                <a:gd fmla="*/ 1879 w 2050" name="T106"/>
                <a:gd fmla="*/ 643 h 708" name="T107"/>
                <a:gd fmla="*/ 1908 w 2050" name="T108"/>
                <a:gd fmla="*/ 643 h 708" name="T109"/>
                <a:gd fmla="*/ 1985 w 2050" name="T110"/>
                <a:gd fmla="*/ 566 h 708" name="T111"/>
                <a:gd fmla="*/ 1985 w 2050" name="T112"/>
                <a:gd fmla="*/ 537 h 708" name="T113"/>
                <a:gd fmla="*/ 1964 w 2050" name="T114"/>
                <a:gd fmla="*/ 516 h 708" name="T115"/>
                <a:gd fmla="*/ 2000 w 2050" name="T116"/>
                <a:gd fmla="*/ 429 h 708" name="T117"/>
                <a:gd fmla="*/ 2030 w 2050" name="T118"/>
                <a:gd fmla="*/ 429 h 708" name="T119"/>
                <a:gd fmla="*/ 2050 w 2050" name="T120"/>
                <a:gd fmla="*/ 408 h 708" name="T121"/>
                <a:gd fmla="*/ 2050 w 2050" name="T122"/>
                <a:gd fmla="*/ 300 h 708" name="T123"/>
                <a:gd fmla="*/ 2030 w 2050" name="T124"/>
                <a:gd fmla="*/ 279 h 70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08" w="2050">
                  <a:moveTo>
                    <a:pt x="2030" y="279"/>
                  </a:moveTo>
                  <a:cubicBezTo>
                    <a:pt x="2000" y="279"/>
                    <a:pt x="2000" y="279"/>
                    <a:pt x="2000" y="279"/>
                  </a:cubicBezTo>
                  <a:cubicBezTo>
                    <a:pt x="1992" y="248"/>
                    <a:pt x="1980" y="219"/>
                    <a:pt x="1964" y="192"/>
                  </a:cubicBezTo>
                  <a:cubicBezTo>
                    <a:pt x="1985" y="171"/>
                    <a:pt x="1985" y="171"/>
                    <a:pt x="1985" y="171"/>
                  </a:cubicBezTo>
                  <a:cubicBezTo>
                    <a:pt x="1993" y="163"/>
                    <a:pt x="1993" y="150"/>
                    <a:pt x="1985" y="142"/>
                  </a:cubicBezTo>
                  <a:cubicBezTo>
                    <a:pt x="1908" y="65"/>
                    <a:pt x="1908" y="65"/>
                    <a:pt x="1908" y="65"/>
                  </a:cubicBezTo>
                  <a:cubicBezTo>
                    <a:pt x="1900" y="57"/>
                    <a:pt x="1887" y="57"/>
                    <a:pt x="1879" y="65"/>
                  </a:cubicBezTo>
                  <a:cubicBezTo>
                    <a:pt x="1858" y="86"/>
                    <a:pt x="1858" y="86"/>
                    <a:pt x="1858" y="86"/>
                  </a:cubicBezTo>
                  <a:cubicBezTo>
                    <a:pt x="1831" y="70"/>
                    <a:pt x="1802" y="58"/>
                    <a:pt x="1771" y="50"/>
                  </a:cubicBezTo>
                  <a:cubicBezTo>
                    <a:pt x="1771" y="20"/>
                    <a:pt x="1771" y="20"/>
                    <a:pt x="1771" y="20"/>
                  </a:cubicBezTo>
                  <a:cubicBezTo>
                    <a:pt x="1771" y="9"/>
                    <a:pt x="1762" y="0"/>
                    <a:pt x="1750" y="0"/>
                  </a:cubicBezTo>
                  <a:cubicBezTo>
                    <a:pt x="1642" y="0"/>
                    <a:pt x="1642" y="0"/>
                    <a:pt x="1642" y="0"/>
                  </a:cubicBezTo>
                  <a:cubicBezTo>
                    <a:pt x="1631" y="0"/>
                    <a:pt x="1621" y="9"/>
                    <a:pt x="1621" y="20"/>
                  </a:cubicBezTo>
                  <a:cubicBezTo>
                    <a:pt x="1621" y="50"/>
                    <a:pt x="1621" y="50"/>
                    <a:pt x="1621" y="50"/>
                  </a:cubicBezTo>
                  <a:cubicBezTo>
                    <a:pt x="1590" y="58"/>
                    <a:pt x="1561" y="70"/>
                    <a:pt x="1534" y="86"/>
                  </a:cubicBezTo>
                  <a:cubicBezTo>
                    <a:pt x="1513" y="65"/>
                    <a:pt x="1513" y="65"/>
                    <a:pt x="1513" y="65"/>
                  </a:cubicBezTo>
                  <a:cubicBezTo>
                    <a:pt x="1505" y="57"/>
                    <a:pt x="1492" y="57"/>
                    <a:pt x="1484" y="65"/>
                  </a:cubicBezTo>
                  <a:cubicBezTo>
                    <a:pt x="1408" y="142"/>
                    <a:pt x="1408" y="142"/>
                    <a:pt x="1408" y="142"/>
                  </a:cubicBezTo>
                  <a:cubicBezTo>
                    <a:pt x="1400" y="150"/>
                    <a:pt x="1400" y="163"/>
                    <a:pt x="1408" y="171"/>
                  </a:cubicBezTo>
                  <a:cubicBezTo>
                    <a:pt x="1429" y="192"/>
                    <a:pt x="1429" y="192"/>
                    <a:pt x="1429" y="192"/>
                  </a:cubicBezTo>
                  <a:cubicBezTo>
                    <a:pt x="1426" y="195"/>
                    <a:pt x="1425" y="199"/>
                    <a:pt x="1423" y="202"/>
                  </a:cubicBezTo>
                  <a:cubicBezTo>
                    <a:pt x="1423" y="201"/>
                    <a:pt x="1423" y="201"/>
                    <a:pt x="1423" y="201"/>
                  </a:cubicBezTo>
                  <a:cubicBezTo>
                    <a:pt x="1162" y="201"/>
                    <a:pt x="1162" y="201"/>
                    <a:pt x="1162" y="201"/>
                  </a:cubicBezTo>
                  <a:cubicBezTo>
                    <a:pt x="1162" y="201"/>
                    <a:pt x="1152" y="201"/>
                    <a:pt x="1147" y="205"/>
                  </a:cubicBezTo>
                  <a:cubicBezTo>
                    <a:pt x="1143" y="208"/>
                    <a:pt x="1140" y="212"/>
                    <a:pt x="1135" y="228"/>
                  </a:cubicBezTo>
                  <a:cubicBezTo>
                    <a:pt x="1124" y="265"/>
                    <a:pt x="1104" y="329"/>
                    <a:pt x="1091" y="320"/>
                  </a:cubicBezTo>
                  <a:cubicBezTo>
                    <a:pt x="1054" y="221"/>
                    <a:pt x="1030" y="204"/>
                    <a:pt x="1030" y="204"/>
                  </a:cubicBezTo>
                  <a:cubicBezTo>
                    <a:pt x="1028" y="202"/>
                    <a:pt x="1027" y="201"/>
                    <a:pt x="1025" y="201"/>
                  </a:cubicBezTo>
                  <a:cubicBezTo>
                    <a:pt x="0" y="201"/>
                    <a:pt x="0" y="201"/>
                    <a:pt x="0" y="201"/>
                  </a:cubicBezTo>
                  <a:cubicBezTo>
                    <a:pt x="0" y="506"/>
                    <a:pt x="0" y="506"/>
                    <a:pt x="0" y="506"/>
                  </a:cubicBezTo>
                  <a:cubicBezTo>
                    <a:pt x="1020" y="506"/>
                    <a:pt x="1020" y="506"/>
                    <a:pt x="1020" y="506"/>
                  </a:cubicBezTo>
                  <a:cubicBezTo>
                    <a:pt x="1023" y="506"/>
                    <a:pt x="1030" y="504"/>
                    <a:pt x="1032" y="500"/>
                  </a:cubicBezTo>
                  <a:cubicBezTo>
                    <a:pt x="1032" y="500"/>
                    <a:pt x="1032" y="500"/>
                    <a:pt x="1032" y="500"/>
                  </a:cubicBezTo>
                  <a:cubicBezTo>
                    <a:pt x="1032" y="500"/>
                    <a:pt x="1032" y="499"/>
                    <a:pt x="1033" y="499"/>
                  </a:cubicBezTo>
                  <a:cubicBezTo>
                    <a:pt x="1097" y="354"/>
                    <a:pt x="1097" y="354"/>
                    <a:pt x="1097" y="354"/>
                  </a:cubicBezTo>
                  <a:cubicBezTo>
                    <a:pt x="1136" y="485"/>
                    <a:pt x="1136" y="485"/>
                    <a:pt x="1136" y="485"/>
                  </a:cubicBezTo>
                  <a:cubicBezTo>
                    <a:pt x="1136" y="485"/>
                    <a:pt x="1140" y="498"/>
                    <a:pt x="1144" y="503"/>
                  </a:cubicBezTo>
                  <a:cubicBezTo>
                    <a:pt x="1149" y="507"/>
                    <a:pt x="1160" y="506"/>
                    <a:pt x="1160" y="506"/>
                  </a:cubicBezTo>
                  <a:cubicBezTo>
                    <a:pt x="1423" y="506"/>
                    <a:pt x="1423" y="506"/>
                    <a:pt x="1423" y="506"/>
                  </a:cubicBezTo>
                  <a:cubicBezTo>
                    <a:pt x="1423" y="506"/>
                    <a:pt x="1423" y="506"/>
                    <a:pt x="1423" y="506"/>
                  </a:cubicBezTo>
                  <a:cubicBezTo>
                    <a:pt x="1425" y="509"/>
                    <a:pt x="1427" y="513"/>
                    <a:pt x="1429" y="516"/>
                  </a:cubicBezTo>
                  <a:cubicBezTo>
                    <a:pt x="1408" y="537"/>
                    <a:pt x="1408" y="537"/>
                    <a:pt x="1408" y="537"/>
                  </a:cubicBezTo>
                  <a:cubicBezTo>
                    <a:pt x="1400" y="545"/>
                    <a:pt x="1400" y="558"/>
                    <a:pt x="1408" y="566"/>
                  </a:cubicBezTo>
                  <a:cubicBezTo>
                    <a:pt x="1484" y="643"/>
                    <a:pt x="1484" y="643"/>
                    <a:pt x="1484" y="643"/>
                  </a:cubicBezTo>
                  <a:cubicBezTo>
                    <a:pt x="1492" y="650"/>
                    <a:pt x="1505" y="650"/>
                    <a:pt x="1513" y="643"/>
                  </a:cubicBezTo>
                  <a:cubicBezTo>
                    <a:pt x="1534" y="622"/>
                    <a:pt x="1534" y="622"/>
                    <a:pt x="1534" y="622"/>
                  </a:cubicBezTo>
                  <a:cubicBezTo>
                    <a:pt x="1561" y="638"/>
                    <a:pt x="1590" y="650"/>
                    <a:pt x="1621" y="658"/>
                  </a:cubicBezTo>
                  <a:cubicBezTo>
                    <a:pt x="1621" y="687"/>
                    <a:pt x="1621" y="687"/>
                    <a:pt x="1621" y="687"/>
                  </a:cubicBezTo>
                  <a:cubicBezTo>
                    <a:pt x="1621" y="698"/>
                    <a:pt x="1631" y="708"/>
                    <a:pt x="1642" y="708"/>
                  </a:cubicBezTo>
                  <a:cubicBezTo>
                    <a:pt x="1750" y="708"/>
                    <a:pt x="1750" y="708"/>
                    <a:pt x="1750" y="708"/>
                  </a:cubicBezTo>
                  <a:cubicBezTo>
                    <a:pt x="1762" y="708"/>
                    <a:pt x="1771" y="698"/>
                    <a:pt x="1771" y="687"/>
                  </a:cubicBezTo>
                  <a:cubicBezTo>
                    <a:pt x="1771" y="658"/>
                    <a:pt x="1771" y="658"/>
                    <a:pt x="1771" y="658"/>
                  </a:cubicBezTo>
                  <a:cubicBezTo>
                    <a:pt x="1802" y="650"/>
                    <a:pt x="1831" y="638"/>
                    <a:pt x="1858" y="622"/>
                  </a:cubicBezTo>
                  <a:cubicBezTo>
                    <a:pt x="1879" y="643"/>
                    <a:pt x="1879" y="643"/>
                    <a:pt x="1879" y="643"/>
                  </a:cubicBezTo>
                  <a:cubicBezTo>
                    <a:pt x="1887" y="650"/>
                    <a:pt x="1900" y="650"/>
                    <a:pt x="1908" y="643"/>
                  </a:cubicBezTo>
                  <a:cubicBezTo>
                    <a:pt x="1985" y="566"/>
                    <a:pt x="1985" y="566"/>
                    <a:pt x="1985" y="566"/>
                  </a:cubicBezTo>
                  <a:cubicBezTo>
                    <a:pt x="1993" y="558"/>
                    <a:pt x="1993" y="545"/>
                    <a:pt x="1985" y="537"/>
                  </a:cubicBezTo>
                  <a:cubicBezTo>
                    <a:pt x="1964" y="516"/>
                    <a:pt x="1964" y="516"/>
                    <a:pt x="1964" y="516"/>
                  </a:cubicBezTo>
                  <a:cubicBezTo>
                    <a:pt x="1980" y="489"/>
                    <a:pt x="1992" y="460"/>
                    <a:pt x="2000" y="429"/>
                  </a:cubicBezTo>
                  <a:cubicBezTo>
                    <a:pt x="2030" y="429"/>
                    <a:pt x="2030" y="429"/>
                    <a:pt x="2030" y="429"/>
                  </a:cubicBezTo>
                  <a:cubicBezTo>
                    <a:pt x="2041" y="429"/>
                    <a:pt x="2050" y="420"/>
                    <a:pt x="2050" y="408"/>
                  </a:cubicBezTo>
                  <a:cubicBezTo>
                    <a:pt x="2050" y="300"/>
                    <a:pt x="2050" y="300"/>
                    <a:pt x="2050" y="300"/>
                  </a:cubicBezTo>
                  <a:cubicBezTo>
                    <a:pt x="2050" y="288"/>
                    <a:pt x="2041" y="279"/>
                    <a:pt x="2030" y="279"/>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21" name="Oval 7"/>
            <p:cNvSpPr>
              <a:spLocks noChangeArrowheads="1"/>
            </p:cNvSpPr>
            <p:nvPr/>
          </p:nvSpPr>
          <p:spPr bwMode="auto">
            <a:xfrm flipH="1">
              <a:off x="1337551" y="5020979"/>
              <a:ext cx="1047939" cy="1053547"/>
            </a:xfrm>
            <a:prstGeom prst="ellipse">
              <a:avLst/>
            </a:prstGeom>
            <a:solidFill>
              <a:srgbClr val="FFFFFF"/>
            </a:solidFill>
            <a:ln w="63500">
              <a:solidFill>
                <a:schemeClr val="accent1"/>
              </a:solidFill>
            </a:ln>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22" name="矩形 21"/>
            <p:cNvSpPr/>
            <p:nvPr/>
          </p:nvSpPr>
          <p:spPr>
            <a:xfrm>
              <a:off x="1552684" y="5303473"/>
              <a:ext cx="637037" cy="447040"/>
            </a:xfrm>
            <a:prstGeom prst="rect">
              <a:avLst/>
            </a:prstGeom>
          </p:spPr>
          <p:txBody>
            <a:bodyPr wrap="square">
              <a:spAutoFit/>
            </a:bodyPr>
            <a:lstStyle/>
            <a:p>
              <a:pPr algn="ctr"/>
              <a:r>
                <a:rPr altLang="zh-CN" b="1" lang="en-US" sz="1600">
                  <a:solidFill>
                    <a:srgbClr val="2A3D52"/>
                  </a:solidFill>
                  <a:latin typeface="+mn-ea"/>
                  <a:cs typeface="+mn-ea"/>
                </a:rPr>
                <a:t>02</a:t>
              </a:r>
            </a:p>
          </p:txBody>
        </p:sp>
        <p:sp>
          <p:nvSpPr>
            <p:cNvPr id="23" name="文本框 22"/>
            <p:cNvSpPr txBox="1"/>
            <p:nvPr/>
          </p:nvSpPr>
          <p:spPr>
            <a:xfrm>
              <a:off x="3726162" y="5289557"/>
              <a:ext cx="1327573" cy="447040"/>
            </a:xfrm>
            <a:prstGeom prst="rect">
              <a:avLst/>
            </a:prstGeom>
            <a:noFill/>
            <a:effectLst/>
          </p:spPr>
          <p:txBody>
            <a:bodyPr rtlCol="0" wrap="none">
              <a:spAutoFit/>
            </a:bodyPr>
            <a:lstStyle/>
            <a:p>
              <a:r>
                <a:rPr altLang="en-US" b="1" lang="zh-CN" sz="1600">
                  <a:solidFill>
                    <a:srgbClr val="FFFFFF"/>
                  </a:solidFill>
                  <a:latin typeface="+mn-ea"/>
                  <a:cs typeface="+mn-ea"/>
                </a:rPr>
                <a:t>输入标题</a:t>
              </a:r>
            </a:p>
          </p:txBody>
        </p:sp>
      </p:grpSp>
      <p:grpSp>
        <p:nvGrpSpPr>
          <p:cNvPr id="24" name="组合 23"/>
          <p:cNvGrpSpPr/>
          <p:nvPr/>
        </p:nvGrpSpPr>
        <p:grpSpPr>
          <a:xfrm>
            <a:off x="4708503" y="1163454"/>
            <a:ext cx="3400426" cy="1177879"/>
            <a:chOff x="6315074" y="1364204"/>
            <a:chExt cx="4533901" cy="1570505"/>
          </a:xfrm>
        </p:grpSpPr>
        <p:sp>
          <p:nvSpPr>
            <p:cNvPr id="25" name="Freeform 5"/>
            <p:cNvSpPr/>
            <p:nvPr/>
          </p:nvSpPr>
          <p:spPr bwMode="auto">
            <a:xfrm>
              <a:off x="6315074" y="1364204"/>
              <a:ext cx="4533901" cy="1570505"/>
            </a:xfrm>
            <a:custGeom>
              <a:gdLst>
                <a:gd fmla="*/ 2030 w 2050" name="T0"/>
                <a:gd fmla="*/ 279 h 708" name="T1"/>
                <a:gd fmla="*/ 2000 w 2050" name="T2"/>
                <a:gd fmla="*/ 279 h 708" name="T3"/>
                <a:gd fmla="*/ 1964 w 2050" name="T4"/>
                <a:gd fmla="*/ 192 h 708" name="T5"/>
                <a:gd fmla="*/ 1985 w 2050" name="T6"/>
                <a:gd fmla="*/ 171 h 708" name="T7"/>
                <a:gd fmla="*/ 1985 w 2050" name="T8"/>
                <a:gd fmla="*/ 142 h 708" name="T9"/>
                <a:gd fmla="*/ 1908 w 2050" name="T10"/>
                <a:gd fmla="*/ 65 h 708" name="T11"/>
                <a:gd fmla="*/ 1879 w 2050" name="T12"/>
                <a:gd fmla="*/ 65 h 708" name="T13"/>
                <a:gd fmla="*/ 1858 w 2050" name="T14"/>
                <a:gd fmla="*/ 86 h 708" name="T15"/>
                <a:gd fmla="*/ 1771 w 2050" name="T16"/>
                <a:gd fmla="*/ 50 h 708" name="T17"/>
                <a:gd fmla="*/ 1771 w 2050" name="T18"/>
                <a:gd fmla="*/ 20 h 708" name="T19"/>
                <a:gd fmla="*/ 1750 w 2050" name="T20"/>
                <a:gd fmla="*/ 0 h 708" name="T21"/>
                <a:gd fmla="*/ 1642 w 2050" name="T22"/>
                <a:gd fmla="*/ 0 h 708" name="T23"/>
                <a:gd fmla="*/ 1621 w 2050" name="T24"/>
                <a:gd fmla="*/ 20 h 708" name="T25"/>
                <a:gd fmla="*/ 1621 w 2050" name="T26"/>
                <a:gd fmla="*/ 50 h 708" name="T27"/>
                <a:gd fmla="*/ 1534 w 2050" name="T28"/>
                <a:gd fmla="*/ 86 h 708" name="T29"/>
                <a:gd fmla="*/ 1513 w 2050" name="T30"/>
                <a:gd fmla="*/ 65 h 708" name="T31"/>
                <a:gd fmla="*/ 1484 w 2050" name="T32"/>
                <a:gd fmla="*/ 65 h 708" name="T33"/>
                <a:gd fmla="*/ 1408 w 2050" name="T34"/>
                <a:gd fmla="*/ 142 h 708" name="T35"/>
                <a:gd fmla="*/ 1408 w 2050" name="T36"/>
                <a:gd fmla="*/ 171 h 708" name="T37"/>
                <a:gd fmla="*/ 1429 w 2050" name="T38"/>
                <a:gd fmla="*/ 192 h 708" name="T39"/>
                <a:gd fmla="*/ 1423 w 2050" name="T40"/>
                <a:gd fmla="*/ 202 h 708" name="T41"/>
                <a:gd fmla="*/ 1423 w 2050" name="T42"/>
                <a:gd fmla="*/ 201 h 708" name="T43"/>
                <a:gd fmla="*/ 1162 w 2050" name="T44"/>
                <a:gd fmla="*/ 201 h 708" name="T45"/>
                <a:gd fmla="*/ 1147 w 2050" name="T46"/>
                <a:gd fmla="*/ 205 h 708" name="T47"/>
                <a:gd fmla="*/ 1135 w 2050" name="T48"/>
                <a:gd fmla="*/ 228 h 708" name="T49"/>
                <a:gd fmla="*/ 1091 w 2050" name="T50"/>
                <a:gd fmla="*/ 320 h 708" name="T51"/>
                <a:gd fmla="*/ 1030 w 2050" name="T52"/>
                <a:gd fmla="*/ 204 h 708" name="T53"/>
                <a:gd fmla="*/ 1025 w 2050" name="T54"/>
                <a:gd fmla="*/ 201 h 708" name="T55"/>
                <a:gd fmla="*/ 0 w 2050" name="T56"/>
                <a:gd fmla="*/ 201 h 708" name="T57"/>
                <a:gd fmla="*/ 0 w 2050" name="T58"/>
                <a:gd fmla="*/ 506 h 708" name="T59"/>
                <a:gd fmla="*/ 1020 w 2050" name="T60"/>
                <a:gd fmla="*/ 506 h 708" name="T61"/>
                <a:gd fmla="*/ 1032 w 2050" name="T62"/>
                <a:gd fmla="*/ 500 h 708" name="T63"/>
                <a:gd fmla="*/ 1032 w 2050" name="T64"/>
                <a:gd fmla="*/ 500 h 708" name="T65"/>
                <a:gd fmla="*/ 1033 w 2050" name="T66"/>
                <a:gd fmla="*/ 499 h 708" name="T67"/>
                <a:gd fmla="*/ 1097 w 2050" name="T68"/>
                <a:gd fmla="*/ 354 h 708" name="T69"/>
                <a:gd fmla="*/ 1136 w 2050" name="T70"/>
                <a:gd fmla="*/ 485 h 708" name="T71"/>
                <a:gd fmla="*/ 1144 w 2050" name="T72"/>
                <a:gd fmla="*/ 503 h 708" name="T73"/>
                <a:gd fmla="*/ 1160 w 2050" name="T74"/>
                <a:gd fmla="*/ 506 h 708" name="T75"/>
                <a:gd fmla="*/ 1423 w 2050" name="T76"/>
                <a:gd fmla="*/ 506 h 708" name="T77"/>
                <a:gd fmla="*/ 1423 w 2050" name="T78"/>
                <a:gd fmla="*/ 506 h 708" name="T79"/>
                <a:gd fmla="*/ 1429 w 2050" name="T80"/>
                <a:gd fmla="*/ 516 h 708" name="T81"/>
                <a:gd fmla="*/ 1408 w 2050" name="T82"/>
                <a:gd fmla="*/ 537 h 708" name="T83"/>
                <a:gd fmla="*/ 1408 w 2050" name="T84"/>
                <a:gd fmla="*/ 566 h 708" name="T85"/>
                <a:gd fmla="*/ 1484 w 2050" name="T86"/>
                <a:gd fmla="*/ 643 h 708" name="T87"/>
                <a:gd fmla="*/ 1513 w 2050" name="T88"/>
                <a:gd fmla="*/ 643 h 708" name="T89"/>
                <a:gd fmla="*/ 1534 w 2050" name="T90"/>
                <a:gd fmla="*/ 622 h 708" name="T91"/>
                <a:gd fmla="*/ 1621 w 2050" name="T92"/>
                <a:gd fmla="*/ 658 h 708" name="T93"/>
                <a:gd fmla="*/ 1621 w 2050" name="T94"/>
                <a:gd fmla="*/ 687 h 708" name="T95"/>
                <a:gd fmla="*/ 1642 w 2050" name="T96"/>
                <a:gd fmla="*/ 708 h 708" name="T97"/>
                <a:gd fmla="*/ 1750 w 2050" name="T98"/>
                <a:gd fmla="*/ 708 h 708" name="T99"/>
                <a:gd fmla="*/ 1771 w 2050" name="T100"/>
                <a:gd fmla="*/ 687 h 708" name="T101"/>
                <a:gd fmla="*/ 1771 w 2050" name="T102"/>
                <a:gd fmla="*/ 658 h 708" name="T103"/>
                <a:gd fmla="*/ 1858 w 2050" name="T104"/>
                <a:gd fmla="*/ 622 h 708" name="T105"/>
                <a:gd fmla="*/ 1879 w 2050" name="T106"/>
                <a:gd fmla="*/ 643 h 708" name="T107"/>
                <a:gd fmla="*/ 1908 w 2050" name="T108"/>
                <a:gd fmla="*/ 643 h 708" name="T109"/>
                <a:gd fmla="*/ 1985 w 2050" name="T110"/>
                <a:gd fmla="*/ 566 h 708" name="T111"/>
                <a:gd fmla="*/ 1985 w 2050" name="T112"/>
                <a:gd fmla="*/ 537 h 708" name="T113"/>
                <a:gd fmla="*/ 1964 w 2050" name="T114"/>
                <a:gd fmla="*/ 516 h 708" name="T115"/>
                <a:gd fmla="*/ 2000 w 2050" name="T116"/>
                <a:gd fmla="*/ 429 h 708" name="T117"/>
                <a:gd fmla="*/ 2030 w 2050" name="T118"/>
                <a:gd fmla="*/ 429 h 708" name="T119"/>
                <a:gd fmla="*/ 2050 w 2050" name="T120"/>
                <a:gd fmla="*/ 408 h 708" name="T121"/>
                <a:gd fmla="*/ 2050 w 2050" name="T122"/>
                <a:gd fmla="*/ 300 h 708" name="T123"/>
                <a:gd fmla="*/ 2030 w 2050" name="T124"/>
                <a:gd fmla="*/ 279 h 70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08" w="2050">
                  <a:moveTo>
                    <a:pt x="2030" y="279"/>
                  </a:moveTo>
                  <a:cubicBezTo>
                    <a:pt x="2000" y="279"/>
                    <a:pt x="2000" y="279"/>
                    <a:pt x="2000" y="279"/>
                  </a:cubicBezTo>
                  <a:cubicBezTo>
                    <a:pt x="1992" y="248"/>
                    <a:pt x="1980" y="219"/>
                    <a:pt x="1964" y="192"/>
                  </a:cubicBezTo>
                  <a:cubicBezTo>
                    <a:pt x="1985" y="171"/>
                    <a:pt x="1985" y="171"/>
                    <a:pt x="1985" y="171"/>
                  </a:cubicBezTo>
                  <a:cubicBezTo>
                    <a:pt x="1993" y="163"/>
                    <a:pt x="1993" y="150"/>
                    <a:pt x="1985" y="142"/>
                  </a:cubicBezTo>
                  <a:cubicBezTo>
                    <a:pt x="1908" y="65"/>
                    <a:pt x="1908" y="65"/>
                    <a:pt x="1908" y="65"/>
                  </a:cubicBezTo>
                  <a:cubicBezTo>
                    <a:pt x="1900" y="57"/>
                    <a:pt x="1887" y="57"/>
                    <a:pt x="1879" y="65"/>
                  </a:cubicBezTo>
                  <a:cubicBezTo>
                    <a:pt x="1858" y="86"/>
                    <a:pt x="1858" y="86"/>
                    <a:pt x="1858" y="86"/>
                  </a:cubicBezTo>
                  <a:cubicBezTo>
                    <a:pt x="1831" y="70"/>
                    <a:pt x="1802" y="58"/>
                    <a:pt x="1771" y="50"/>
                  </a:cubicBezTo>
                  <a:cubicBezTo>
                    <a:pt x="1771" y="20"/>
                    <a:pt x="1771" y="20"/>
                    <a:pt x="1771" y="20"/>
                  </a:cubicBezTo>
                  <a:cubicBezTo>
                    <a:pt x="1771" y="9"/>
                    <a:pt x="1762" y="0"/>
                    <a:pt x="1750" y="0"/>
                  </a:cubicBezTo>
                  <a:cubicBezTo>
                    <a:pt x="1642" y="0"/>
                    <a:pt x="1642" y="0"/>
                    <a:pt x="1642" y="0"/>
                  </a:cubicBezTo>
                  <a:cubicBezTo>
                    <a:pt x="1631" y="0"/>
                    <a:pt x="1621" y="9"/>
                    <a:pt x="1621" y="20"/>
                  </a:cubicBezTo>
                  <a:cubicBezTo>
                    <a:pt x="1621" y="50"/>
                    <a:pt x="1621" y="50"/>
                    <a:pt x="1621" y="50"/>
                  </a:cubicBezTo>
                  <a:cubicBezTo>
                    <a:pt x="1590" y="58"/>
                    <a:pt x="1561" y="70"/>
                    <a:pt x="1534" y="86"/>
                  </a:cubicBezTo>
                  <a:cubicBezTo>
                    <a:pt x="1513" y="65"/>
                    <a:pt x="1513" y="65"/>
                    <a:pt x="1513" y="65"/>
                  </a:cubicBezTo>
                  <a:cubicBezTo>
                    <a:pt x="1505" y="57"/>
                    <a:pt x="1492" y="57"/>
                    <a:pt x="1484" y="65"/>
                  </a:cubicBezTo>
                  <a:cubicBezTo>
                    <a:pt x="1408" y="142"/>
                    <a:pt x="1408" y="142"/>
                    <a:pt x="1408" y="142"/>
                  </a:cubicBezTo>
                  <a:cubicBezTo>
                    <a:pt x="1400" y="150"/>
                    <a:pt x="1400" y="163"/>
                    <a:pt x="1408" y="171"/>
                  </a:cubicBezTo>
                  <a:cubicBezTo>
                    <a:pt x="1429" y="192"/>
                    <a:pt x="1429" y="192"/>
                    <a:pt x="1429" y="192"/>
                  </a:cubicBezTo>
                  <a:cubicBezTo>
                    <a:pt x="1426" y="195"/>
                    <a:pt x="1425" y="199"/>
                    <a:pt x="1423" y="202"/>
                  </a:cubicBezTo>
                  <a:cubicBezTo>
                    <a:pt x="1423" y="201"/>
                    <a:pt x="1423" y="201"/>
                    <a:pt x="1423" y="201"/>
                  </a:cubicBezTo>
                  <a:cubicBezTo>
                    <a:pt x="1162" y="201"/>
                    <a:pt x="1162" y="201"/>
                    <a:pt x="1162" y="201"/>
                  </a:cubicBezTo>
                  <a:cubicBezTo>
                    <a:pt x="1162" y="201"/>
                    <a:pt x="1152" y="201"/>
                    <a:pt x="1147" y="205"/>
                  </a:cubicBezTo>
                  <a:cubicBezTo>
                    <a:pt x="1143" y="208"/>
                    <a:pt x="1140" y="212"/>
                    <a:pt x="1135" y="228"/>
                  </a:cubicBezTo>
                  <a:cubicBezTo>
                    <a:pt x="1124" y="265"/>
                    <a:pt x="1104" y="329"/>
                    <a:pt x="1091" y="320"/>
                  </a:cubicBezTo>
                  <a:cubicBezTo>
                    <a:pt x="1054" y="221"/>
                    <a:pt x="1030" y="204"/>
                    <a:pt x="1030" y="204"/>
                  </a:cubicBezTo>
                  <a:cubicBezTo>
                    <a:pt x="1028" y="202"/>
                    <a:pt x="1027" y="201"/>
                    <a:pt x="1025" y="201"/>
                  </a:cubicBezTo>
                  <a:cubicBezTo>
                    <a:pt x="0" y="201"/>
                    <a:pt x="0" y="201"/>
                    <a:pt x="0" y="201"/>
                  </a:cubicBezTo>
                  <a:cubicBezTo>
                    <a:pt x="0" y="506"/>
                    <a:pt x="0" y="506"/>
                    <a:pt x="0" y="506"/>
                  </a:cubicBezTo>
                  <a:cubicBezTo>
                    <a:pt x="1020" y="506"/>
                    <a:pt x="1020" y="506"/>
                    <a:pt x="1020" y="506"/>
                  </a:cubicBezTo>
                  <a:cubicBezTo>
                    <a:pt x="1023" y="506"/>
                    <a:pt x="1030" y="504"/>
                    <a:pt x="1032" y="500"/>
                  </a:cubicBezTo>
                  <a:cubicBezTo>
                    <a:pt x="1032" y="500"/>
                    <a:pt x="1032" y="500"/>
                    <a:pt x="1032" y="500"/>
                  </a:cubicBezTo>
                  <a:cubicBezTo>
                    <a:pt x="1032" y="500"/>
                    <a:pt x="1032" y="499"/>
                    <a:pt x="1033" y="499"/>
                  </a:cubicBezTo>
                  <a:cubicBezTo>
                    <a:pt x="1097" y="354"/>
                    <a:pt x="1097" y="354"/>
                    <a:pt x="1097" y="354"/>
                  </a:cubicBezTo>
                  <a:cubicBezTo>
                    <a:pt x="1136" y="485"/>
                    <a:pt x="1136" y="485"/>
                    <a:pt x="1136" y="485"/>
                  </a:cubicBezTo>
                  <a:cubicBezTo>
                    <a:pt x="1136" y="485"/>
                    <a:pt x="1140" y="498"/>
                    <a:pt x="1144" y="503"/>
                  </a:cubicBezTo>
                  <a:cubicBezTo>
                    <a:pt x="1149" y="507"/>
                    <a:pt x="1160" y="506"/>
                    <a:pt x="1160" y="506"/>
                  </a:cubicBezTo>
                  <a:cubicBezTo>
                    <a:pt x="1423" y="506"/>
                    <a:pt x="1423" y="506"/>
                    <a:pt x="1423" y="506"/>
                  </a:cubicBezTo>
                  <a:cubicBezTo>
                    <a:pt x="1423" y="506"/>
                    <a:pt x="1423" y="506"/>
                    <a:pt x="1423" y="506"/>
                  </a:cubicBezTo>
                  <a:cubicBezTo>
                    <a:pt x="1425" y="509"/>
                    <a:pt x="1427" y="513"/>
                    <a:pt x="1429" y="516"/>
                  </a:cubicBezTo>
                  <a:cubicBezTo>
                    <a:pt x="1408" y="537"/>
                    <a:pt x="1408" y="537"/>
                    <a:pt x="1408" y="537"/>
                  </a:cubicBezTo>
                  <a:cubicBezTo>
                    <a:pt x="1400" y="545"/>
                    <a:pt x="1400" y="558"/>
                    <a:pt x="1408" y="566"/>
                  </a:cubicBezTo>
                  <a:cubicBezTo>
                    <a:pt x="1484" y="643"/>
                    <a:pt x="1484" y="643"/>
                    <a:pt x="1484" y="643"/>
                  </a:cubicBezTo>
                  <a:cubicBezTo>
                    <a:pt x="1492" y="650"/>
                    <a:pt x="1505" y="650"/>
                    <a:pt x="1513" y="643"/>
                  </a:cubicBezTo>
                  <a:cubicBezTo>
                    <a:pt x="1534" y="622"/>
                    <a:pt x="1534" y="622"/>
                    <a:pt x="1534" y="622"/>
                  </a:cubicBezTo>
                  <a:cubicBezTo>
                    <a:pt x="1561" y="638"/>
                    <a:pt x="1590" y="650"/>
                    <a:pt x="1621" y="658"/>
                  </a:cubicBezTo>
                  <a:cubicBezTo>
                    <a:pt x="1621" y="687"/>
                    <a:pt x="1621" y="687"/>
                    <a:pt x="1621" y="687"/>
                  </a:cubicBezTo>
                  <a:cubicBezTo>
                    <a:pt x="1621" y="698"/>
                    <a:pt x="1631" y="708"/>
                    <a:pt x="1642" y="708"/>
                  </a:cubicBezTo>
                  <a:cubicBezTo>
                    <a:pt x="1750" y="708"/>
                    <a:pt x="1750" y="708"/>
                    <a:pt x="1750" y="708"/>
                  </a:cubicBezTo>
                  <a:cubicBezTo>
                    <a:pt x="1762" y="708"/>
                    <a:pt x="1771" y="698"/>
                    <a:pt x="1771" y="687"/>
                  </a:cubicBezTo>
                  <a:cubicBezTo>
                    <a:pt x="1771" y="658"/>
                    <a:pt x="1771" y="658"/>
                    <a:pt x="1771" y="658"/>
                  </a:cubicBezTo>
                  <a:cubicBezTo>
                    <a:pt x="1802" y="650"/>
                    <a:pt x="1831" y="638"/>
                    <a:pt x="1858" y="622"/>
                  </a:cubicBezTo>
                  <a:cubicBezTo>
                    <a:pt x="1879" y="643"/>
                    <a:pt x="1879" y="643"/>
                    <a:pt x="1879" y="643"/>
                  </a:cubicBezTo>
                  <a:cubicBezTo>
                    <a:pt x="1887" y="650"/>
                    <a:pt x="1900" y="650"/>
                    <a:pt x="1908" y="643"/>
                  </a:cubicBezTo>
                  <a:cubicBezTo>
                    <a:pt x="1985" y="566"/>
                    <a:pt x="1985" y="566"/>
                    <a:pt x="1985" y="566"/>
                  </a:cubicBezTo>
                  <a:cubicBezTo>
                    <a:pt x="1993" y="558"/>
                    <a:pt x="1993" y="545"/>
                    <a:pt x="1985" y="537"/>
                  </a:cubicBezTo>
                  <a:cubicBezTo>
                    <a:pt x="1964" y="516"/>
                    <a:pt x="1964" y="516"/>
                    <a:pt x="1964" y="516"/>
                  </a:cubicBezTo>
                  <a:cubicBezTo>
                    <a:pt x="1980" y="489"/>
                    <a:pt x="1992" y="460"/>
                    <a:pt x="2000" y="429"/>
                  </a:cubicBezTo>
                  <a:cubicBezTo>
                    <a:pt x="2030" y="429"/>
                    <a:pt x="2030" y="429"/>
                    <a:pt x="2030" y="429"/>
                  </a:cubicBezTo>
                  <a:cubicBezTo>
                    <a:pt x="2041" y="429"/>
                    <a:pt x="2050" y="420"/>
                    <a:pt x="2050" y="408"/>
                  </a:cubicBezTo>
                  <a:cubicBezTo>
                    <a:pt x="2050" y="300"/>
                    <a:pt x="2050" y="300"/>
                    <a:pt x="2050" y="300"/>
                  </a:cubicBezTo>
                  <a:cubicBezTo>
                    <a:pt x="2050" y="288"/>
                    <a:pt x="2041" y="279"/>
                    <a:pt x="2030" y="279"/>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26" name="Oval 7"/>
            <p:cNvSpPr>
              <a:spLocks noChangeArrowheads="1"/>
            </p:cNvSpPr>
            <p:nvPr/>
          </p:nvSpPr>
          <p:spPr bwMode="auto">
            <a:xfrm>
              <a:off x="9555537" y="1611316"/>
              <a:ext cx="1047939" cy="1053547"/>
            </a:xfrm>
            <a:prstGeom prst="ellipse">
              <a:avLst/>
            </a:prstGeom>
            <a:solidFill>
              <a:srgbClr val="FFFFFF"/>
            </a:solidFill>
            <a:ln w="63500">
              <a:solidFill>
                <a:schemeClr val="accent1"/>
              </a:solidFill>
            </a:ln>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27" name="矩形 26"/>
            <p:cNvSpPr/>
            <p:nvPr/>
          </p:nvSpPr>
          <p:spPr>
            <a:xfrm>
              <a:off x="9770495" y="1905212"/>
              <a:ext cx="637037" cy="487680"/>
            </a:xfrm>
            <a:prstGeom prst="rect">
              <a:avLst/>
            </a:prstGeom>
          </p:spPr>
          <p:txBody>
            <a:bodyPr wrap="square">
              <a:spAutoFit/>
            </a:bodyPr>
            <a:lstStyle/>
            <a:p>
              <a:pPr algn="ctr"/>
              <a:r>
                <a:rPr altLang="zh-CN" b="1" lang="en-US">
                  <a:solidFill>
                    <a:srgbClr val="2A3D52"/>
                  </a:solidFill>
                  <a:latin typeface="+mn-ea"/>
                  <a:cs typeface="+mn-ea"/>
                </a:rPr>
                <a:t>03</a:t>
              </a:r>
            </a:p>
          </p:txBody>
        </p:sp>
        <p:sp>
          <p:nvSpPr>
            <p:cNvPr id="28" name="文本框 27"/>
            <p:cNvSpPr txBox="1"/>
            <p:nvPr/>
          </p:nvSpPr>
          <p:spPr>
            <a:xfrm>
              <a:off x="6769684" y="1895308"/>
              <a:ext cx="1327573" cy="447040"/>
            </a:xfrm>
            <a:prstGeom prst="rect">
              <a:avLst/>
            </a:prstGeom>
            <a:noFill/>
            <a:effectLst/>
          </p:spPr>
          <p:txBody>
            <a:bodyPr rtlCol="0" wrap="none">
              <a:spAutoFit/>
            </a:bodyPr>
            <a:lstStyle/>
            <a:p>
              <a:r>
                <a:rPr altLang="en-US" b="1" lang="zh-CN" sz="1600">
                  <a:solidFill>
                    <a:srgbClr val="FFFFFF"/>
                  </a:solidFill>
                  <a:latin typeface="+mn-ea"/>
                  <a:cs typeface="+mn-ea"/>
                </a:rPr>
                <a:t>输入标题</a:t>
              </a:r>
            </a:p>
          </p:txBody>
        </p:sp>
      </p:grpSp>
      <p:grpSp>
        <p:nvGrpSpPr>
          <p:cNvPr id="29" name="组合 28"/>
          <p:cNvGrpSpPr/>
          <p:nvPr/>
        </p:nvGrpSpPr>
        <p:grpSpPr>
          <a:xfrm>
            <a:off x="4708503" y="2861562"/>
            <a:ext cx="3400426" cy="1177879"/>
            <a:chOff x="6315074" y="3628348"/>
            <a:chExt cx="4533901" cy="1570505"/>
          </a:xfrm>
        </p:grpSpPr>
        <p:sp>
          <p:nvSpPr>
            <p:cNvPr id="30" name="Freeform 5"/>
            <p:cNvSpPr/>
            <p:nvPr/>
          </p:nvSpPr>
          <p:spPr bwMode="auto">
            <a:xfrm>
              <a:off x="6315074" y="3628348"/>
              <a:ext cx="4533901" cy="1570505"/>
            </a:xfrm>
            <a:custGeom>
              <a:gdLst>
                <a:gd fmla="*/ 2030 w 2050" name="T0"/>
                <a:gd fmla="*/ 279 h 708" name="T1"/>
                <a:gd fmla="*/ 2000 w 2050" name="T2"/>
                <a:gd fmla="*/ 279 h 708" name="T3"/>
                <a:gd fmla="*/ 1964 w 2050" name="T4"/>
                <a:gd fmla="*/ 192 h 708" name="T5"/>
                <a:gd fmla="*/ 1985 w 2050" name="T6"/>
                <a:gd fmla="*/ 171 h 708" name="T7"/>
                <a:gd fmla="*/ 1985 w 2050" name="T8"/>
                <a:gd fmla="*/ 142 h 708" name="T9"/>
                <a:gd fmla="*/ 1908 w 2050" name="T10"/>
                <a:gd fmla="*/ 65 h 708" name="T11"/>
                <a:gd fmla="*/ 1879 w 2050" name="T12"/>
                <a:gd fmla="*/ 65 h 708" name="T13"/>
                <a:gd fmla="*/ 1858 w 2050" name="T14"/>
                <a:gd fmla="*/ 86 h 708" name="T15"/>
                <a:gd fmla="*/ 1771 w 2050" name="T16"/>
                <a:gd fmla="*/ 50 h 708" name="T17"/>
                <a:gd fmla="*/ 1771 w 2050" name="T18"/>
                <a:gd fmla="*/ 20 h 708" name="T19"/>
                <a:gd fmla="*/ 1750 w 2050" name="T20"/>
                <a:gd fmla="*/ 0 h 708" name="T21"/>
                <a:gd fmla="*/ 1642 w 2050" name="T22"/>
                <a:gd fmla="*/ 0 h 708" name="T23"/>
                <a:gd fmla="*/ 1621 w 2050" name="T24"/>
                <a:gd fmla="*/ 20 h 708" name="T25"/>
                <a:gd fmla="*/ 1621 w 2050" name="T26"/>
                <a:gd fmla="*/ 50 h 708" name="T27"/>
                <a:gd fmla="*/ 1534 w 2050" name="T28"/>
                <a:gd fmla="*/ 86 h 708" name="T29"/>
                <a:gd fmla="*/ 1513 w 2050" name="T30"/>
                <a:gd fmla="*/ 65 h 708" name="T31"/>
                <a:gd fmla="*/ 1484 w 2050" name="T32"/>
                <a:gd fmla="*/ 65 h 708" name="T33"/>
                <a:gd fmla="*/ 1408 w 2050" name="T34"/>
                <a:gd fmla="*/ 142 h 708" name="T35"/>
                <a:gd fmla="*/ 1408 w 2050" name="T36"/>
                <a:gd fmla="*/ 171 h 708" name="T37"/>
                <a:gd fmla="*/ 1429 w 2050" name="T38"/>
                <a:gd fmla="*/ 192 h 708" name="T39"/>
                <a:gd fmla="*/ 1423 w 2050" name="T40"/>
                <a:gd fmla="*/ 202 h 708" name="T41"/>
                <a:gd fmla="*/ 1423 w 2050" name="T42"/>
                <a:gd fmla="*/ 201 h 708" name="T43"/>
                <a:gd fmla="*/ 1162 w 2050" name="T44"/>
                <a:gd fmla="*/ 201 h 708" name="T45"/>
                <a:gd fmla="*/ 1147 w 2050" name="T46"/>
                <a:gd fmla="*/ 205 h 708" name="T47"/>
                <a:gd fmla="*/ 1135 w 2050" name="T48"/>
                <a:gd fmla="*/ 228 h 708" name="T49"/>
                <a:gd fmla="*/ 1091 w 2050" name="T50"/>
                <a:gd fmla="*/ 320 h 708" name="T51"/>
                <a:gd fmla="*/ 1030 w 2050" name="T52"/>
                <a:gd fmla="*/ 204 h 708" name="T53"/>
                <a:gd fmla="*/ 1025 w 2050" name="T54"/>
                <a:gd fmla="*/ 201 h 708" name="T55"/>
                <a:gd fmla="*/ 0 w 2050" name="T56"/>
                <a:gd fmla="*/ 201 h 708" name="T57"/>
                <a:gd fmla="*/ 0 w 2050" name="T58"/>
                <a:gd fmla="*/ 506 h 708" name="T59"/>
                <a:gd fmla="*/ 1020 w 2050" name="T60"/>
                <a:gd fmla="*/ 506 h 708" name="T61"/>
                <a:gd fmla="*/ 1032 w 2050" name="T62"/>
                <a:gd fmla="*/ 500 h 708" name="T63"/>
                <a:gd fmla="*/ 1032 w 2050" name="T64"/>
                <a:gd fmla="*/ 500 h 708" name="T65"/>
                <a:gd fmla="*/ 1033 w 2050" name="T66"/>
                <a:gd fmla="*/ 499 h 708" name="T67"/>
                <a:gd fmla="*/ 1097 w 2050" name="T68"/>
                <a:gd fmla="*/ 354 h 708" name="T69"/>
                <a:gd fmla="*/ 1136 w 2050" name="T70"/>
                <a:gd fmla="*/ 485 h 708" name="T71"/>
                <a:gd fmla="*/ 1144 w 2050" name="T72"/>
                <a:gd fmla="*/ 503 h 708" name="T73"/>
                <a:gd fmla="*/ 1160 w 2050" name="T74"/>
                <a:gd fmla="*/ 506 h 708" name="T75"/>
                <a:gd fmla="*/ 1423 w 2050" name="T76"/>
                <a:gd fmla="*/ 506 h 708" name="T77"/>
                <a:gd fmla="*/ 1423 w 2050" name="T78"/>
                <a:gd fmla="*/ 506 h 708" name="T79"/>
                <a:gd fmla="*/ 1429 w 2050" name="T80"/>
                <a:gd fmla="*/ 516 h 708" name="T81"/>
                <a:gd fmla="*/ 1408 w 2050" name="T82"/>
                <a:gd fmla="*/ 537 h 708" name="T83"/>
                <a:gd fmla="*/ 1408 w 2050" name="T84"/>
                <a:gd fmla="*/ 566 h 708" name="T85"/>
                <a:gd fmla="*/ 1484 w 2050" name="T86"/>
                <a:gd fmla="*/ 643 h 708" name="T87"/>
                <a:gd fmla="*/ 1513 w 2050" name="T88"/>
                <a:gd fmla="*/ 643 h 708" name="T89"/>
                <a:gd fmla="*/ 1534 w 2050" name="T90"/>
                <a:gd fmla="*/ 622 h 708" name="T91"/>
                <a:gd fmla="*/ 1621 w 2050" name="T92"/>
                <a:gd fmla="*/ 658 h 708" name="T93"/>
                <a:gd fmla="*/ 1621 w 2050" name="T94"/>
                <a:gd fmla="*/ 687 h 708" name="T95"/>
                <a:gd fmla="*/ 1642 w 2050" name="T96"/>
                <a:gd fmla="*/ 708 h 708" name="T97"/>
                <a:gd fmla="*/ 1750 w 2050" name="T98"/>
                <a:gd fmla="*/ 708 h 708" name="T99"/>
                <a:gd fmla="*/ 1771 w 2050" name="T100"/>
                <a:gd fmla="*/ 687 h 708" name="T101"/>
                <a:gd fmla="*/ 1771 w 2050" name="T102"/>
                <a:gd fmla="*/ 658 h 708" name="T103"/>
                <a:gd fmla="*/ 1858 w 2050" name="T104"/>
                <a:gd fmla="*/ 622 h 708" name="T105"/>
                <a:gd fmla="*/ 1879 w 2050" name="T106"/>
                <a:gd fmla="*/ 643 h 708" name="T107"/>
                <a:gd fmla="*/ 1908 w 2050" name="T108"/>
                <a:gd fmla="*/ 643 h 708" name="T109"/>
                <a:gd fmla="*/ 1985 w 2050" name="T110"/>
                <a:gd fmla="*/ 566 h 708" name="T111"/>
                <a:gd fmla="*/ 1985 w 2050" name="T112"/>
                <a:gd fmla="*/ 537 h 708" name="T113"/>
                <a:gd fmla="*/ 1964 w 2050" name="T114"/>
                <a:gd fmla="*/ 516 h 708" name="T115"/>
                <a:gd fmla="*/ 2000 w 2050" name="T116"/>
                <a:gd fmla="*/ 429 h 708" name="T117"/>
                <a:gd fmla="*/ 2030 w 2050" name="T118"/>
                <a:gd fmla="*/ 429 h 708" name="T119"/>
                <a:gd fmla="*/ 2050 w 2050" name="T120"/>
                <a:gd fmla="*/ 408 h 708" name="T121"/>
                <a:gd fmla="*/ 2050 w 2050" name="T122"/>
                <a:gd fmla="*/ 300 h 708" name="T123"/>
                <a:gd fmla="*/ 2030 w 2050" name="T124"/>
                <a:gd fmla="*/ 279 h 70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08" w="2050">
                  <a:moveTo>
                    <a:pt x="2030" y="279"/>
                  </a:moveTo>
                  <a:cubicBezTo>
                    <a:pt x="2000" y="279"/>
                    <a:pt x="2000" y="279"/>
                    <a:pt x="2000" y="279"/>
                  </a:cubicBezTo>
                  <a:cubicBezTo>
                    <a:pt x="1992" y="248"/>
                    <a:pt x="1980" y="219"/>
                    <a:pt x="1964" y="192"/>
                  </a:cubicBezTo>
                  <a:cubicBezTo>
                    <a:pt x="1985" y="171"/>
                    <a:pt x="1985" y="171"/>
                    <a:pt x="1985" y="171"/>
                  </a:cubicBezTo>
                  <a:cubicBezTo>
                    <a:pt x="1993" y="163"/>
                    <a:pt x="1993" y="150"/>
                    <a:pt x="1985" y="142"/>
                  </a:cubicBezTo>
                  <a:cubicBezTo>
                    <a:pt x="1908" y="65"/>
                    <a:pt x="1908" y="65"/>
                    <a:pt x="1908" y="65"/>
                  </a:cubicBezTo>
                  <a:cubicBezTo>
                    <a:pt x="1900" y="57"/>
                    <a:pt x="1887" y="57"/>
                    <a:pt x="1879" y="65"/>
                  </a:cubicBezTo>
                  <a:cubicBezTo>
                    <a:pt x="1858" y="86"/>
                    <a:pt x="1858" y="86"/>
                    <a:pt x="1858" y="86"/>
                  </a:cubicBezTo>
                  <a:cubicBezTo>
                    <a:pt x="1831" y="70"/>
                    <a:pt x="1802" y="58"/>
                    <a:pt x="1771" y="50"/>
                  </a:cubicBezTo>
                  <a:cubicBezTo>
                    <a:pt x="1771" y="20"/>
                    <a:pt x="1771" y="20"/>
                    <a:pt x="1771" y="20"/>
                  </a:cubicBezTo>
                  <a:cubicBezTo>
                    <a:pt x="1771" y="9"/>
                    <a:pt x="1762" y="0"/>
                    <a:pt x="1750" y="0"/>
                  </a:cubicBezTo>
                  <a:cubicBezTo>
                    <a:pt x="1642" y="0"/>
                    <a:pt x="1642" y="0"/>
                    <a:pt x="1642" y="0"/>
                  </a:cubicBezTo>
                  <a:cubicBezTo>
                    <a:pt x="1631" y="0"/>
                    <a:pt x="1621" y="9"/>
                    <a:pt x="1621" y="20"/>
                  </a:cubicBezTo>
                  <a:cubicBezTo>
                    <a:pt x="1621" y="50"/>
                    <a:pt x="1621" y="50"/>
                    <a:pt x="1621" y="50"/>
                  </a:cubicBezTo>
                  <a:cubicBezTo>
                    <a:pt x="1590" y="58"/>
                    <a:pt x="1561" y="70"/>
                    <a:pt x="1534" y="86"/>
                  </a:cubicBezTo>
                  <a:cubicBezTo>
                    <a:pt x="1513" y="65"/>
                    <a:pt x="1513" y="65"/>
                    <a:pt x="1513" y="65"/>
                  </a:cubicBezTo>
                  <a:cubicBezTo>
                    <a:pt x="1505" y="57"/>
                    <a:pt x="1492" y="57"/>
                    <a:pt x="1484" y="65"/>
                  </a:cubicBezTo>
                  <a:cubicBezTo>
                    <a:pt x="1408" y="142"/>
                    <a:pt x="1408" y="142"/>
                    <a:pt x="1408" y="142"/>
                  </a:cubicBezTo>
                  <a:cubicBezTo>
                    <a:pt x="1400" y="150"/>
                    <a:pt x="1400" y="163"/>
                    <a:pt x="1408" y="171"/>
                  </a:cubicBezTo>
                  <a:cubicBezTo>
                    <a:pt x="1429" y="192"/>
                    <a:pt x="1429" y="192"/>
                    <a:pt x="1429" y="192"/>
                  </a:cubicBezTo>
                  <a:cubicBezTo>
                    <a:pt x="1426" y="195"/>
                    <a:pt x="1425" y="199"/>
                    <a:pt x="1423" y="202"/>
                  </a:cubicBezTo>
                  <a:cubicBezTo>
                    <a:pt x="1423" y="201"/>
                    <a:pt x="1423" y="201"/>
                    <a:pt x="1423" y="201"/>
                  </a:cubicBezTo>
                  <a:cubicBezTo>
                    <a:pt x="1162" y="201"/>
                    <a:pt x="1162" y="201"/>
                    <a:pt x="1162" y="201"/>
                  </a:cubicBezTo>
                  <a:cubicBezTo>
                    <a:pt x="1162" y="201"/>
                    <a:pt x="1152" y="201"/>
                    <a:pt x="1147" y="205"/>
                  </a:cubicBezTo>
                  <a:cubicBezTo>
                    <a:pt x="1143" y="208"/>
                    <a:pt x="1140" y="212"/>
                    <a:pt x="1135" y="228"/>
                  </a:cubicBezTo>
                  <a:cubicBezTo>
                    <a:pt x="1124" y="265"/>
                    <a:pt x="1104" y="329"/>
                    <a:pt x="1091" y="320"/>
                  </a:cubicBezTo>
                  <a:cubicBezTo>
                    <a:pt x="1054" y="221"/>
                    <a:pt x="1030" y="204"/>
                    <a:pt x="1030" y="204"/>
                  </a:cubicBezTo>
                  <a:cubicBezTo>
                    <a:pt x="1028" y="202"/>
                    <a:pt x="1027" y="201"/>
                    <a:pt x="1025" y="201"/>
                  </a:cubicBezTo>
                  <a:cubicBezTo>
                    <a:pt x="0" y="201"/>
                    <a:pt x="0" y="201"/>
                    <a:pt x="0" y="201"/>
                  </a:cubicBezTo>
                  <a:cubicBezTo>
                    <a:pt x="0" y="506"/>
                    <a:pt x="0" y="506"/>
                    <a:pt x="0" y="506"/>
                  </a:cubicBezTo>
                  <a:cubicBezTo>
                    <a:pt x="1020" y="506"/>
                    <a:pt x="1020" y="506"/>
                    <a:pt x="1020" y="506"/>
                  </a:cubicBezTo>
                  <a:cubicBezTo>
                    <a:pt x="1023" y="506"/>
                    <a:pt x="1030" y="504"/>
                    <a:pt x="1032" y="500"/>
                  </a:cubicBezTo>
                  <a:cubicBezTo>
                    <a:pt x="1032" y="500"/>
                    <a:pt x="1032" y="500"/>
                    <a:pt x="1032" y="500"/>
                  </a:cubicBezTo>
                  <a:cubicBezTo>
                    <a:pt x="1032" y="500"/>
                    <a:pt x="1032" y="499"/>
                    <a:pt x="1033" y="499"/>
                  </a:cubicBezTo>
                  <a:cubicBezTo>
                    <a:pt x="1097" y="354"/>
                    <a:pt x="1097" y="354"/>
                    <a:pt x="1097" y="354"/>
                  </a:cubicBezTo>
                  <a:cubicBezTo>
                    <a:pt x="1136" y="485"/>
                    <a:pt x="1136" y="485"/>
                    <a:pt x="1136" y="485"/>
                  </a:cubicBezTo>
                  <a:cubicBezTo>
                    <a:pt x="1136" y="485"/>
                    <a:pt x="1140" y="498"/>
                    <a:pt x="1144" y="503"/>
                  </a:cubicBezTo>
                  <a:cubicBezTo>
                    <a:pt x="1149" y="507"/>
                    <a:pt x="1160" y="506"/>
                    <a:pt x="1160" y="506"/>
                  </a:cubicBezTo>
                  <a:cubicBezTo>
                    <a:pt x="1423" y="506"/>
                    <a:pt x="1423" y="506"/>
                    <a:pt x="1423" y="506"/>
                  </a:cubicBezTo>
                  <a:cubicBezTo>
                    <a:pt x="1423" y="506"/>
                    <a:pt x="1423" y="506"/>
                    <a:pt x="1423" y="506"/>
                  </a:cubicBezTo>
                  <a:cubicBezTo>
                    <a:pt x="1425" y="509"/>
                    <a:pt x="1427" y="513"/>
                    <a:pt x="1429" y="516"/>
                  </a:cubicBezTo>
                  <a:cubicBezTo>
                    <a:pt x="1408" y="537"/>
                    <a:pt x="1408" y="537"/>
                    <a:pt x="1408" y="537"/>
                  </a:cubicBezTo>
                  <a:cubicBezTo>
                    <a:pt x="1400" y="545"/>
                    <a:pt x="1400" y="558"/>
                    <a:pt x="1408" y="566"/>
                  </a:cubicBezTo>
                  <a:cubicBezTo>
                    <a:pt x="1484" y="643"/>
                    <a:pt x="1484" y="643"/>
                    <a:pt x="1484" y="643"/>
                  </a:cubicBezTo>
                  <a:cubicBezTo>
                    <a:pt x="1492" y="650"/>
                    <a:pt x="1505" y="650"/>
                    <a:pt x="1513" y="643"/>
                  </a:cubicBezTo>
                  <a:cubicBezTo>
                    <a:pt x="1534" y="622"/>
                    <a:pt x="1534" y="622"/>
                    <a:pt x="1534" y="622"/>
                  </a:cubicBezTo>
                  <a:cubicBezTo>
                    <a:pt x="1561" y="638"/>
                    <a:pt x="1590" y="650"/>
                    <a:pt x="1621" y="658"/>
                  </a:cubicBezTo>
                  <a:cubicBezTo>
                    <a:pt x="1621" y="687"/>
                    <a:pt x="1621" y="687"/>
                    <a:pt x="1621" y="687"/>
                  </a:cubicBezTo>
                  <a:cubicBezTo>
                    <a:pt x="1621" y="698"/>
                    <a:pt x="1631" y="708"/>
                    <a:pt x="1642" y="708"/>
                  </a:cubicBezTo>
                  <a:cubicBezTo>
                    <a:pt x="1750" y="708"/>
                    <a:pt x="1750" y="708"/>
                    <a:pt x="1750" y="708"/>
                  </a:cubicBezTo>
                  <a:cubicBezTo>
                    <a:pt x="1762" y="708"/>
                    <a:pt x="1771" y="698"/>
                    <a:pt x="1771" y="687"/>
                  </a:cubicBezTo>
                  <a:cubicBezTo>
                    <a:pt x="1771" y="658"/>
                    <a:pt x="1771" y="658"/>
                    <a:pt x="1771" y="658"/>
                  </a:cubicBezTo>
                  <a:cubicBezTo>
                    <a:pt x="1802" y="650"/>
                    <a:pt x="1831" y="638"/>
                    <a:pt x="1858" y="622"/>
                  </a:cubicBezTo>
                  <a:cubicBezTo>
                    <a:pt x="1879" y="643"/>
                    <a:pt x="1879" y="643"/>
                    <a:pt x="1879" y="643"/>
                  </a:cubicBezTo>
                  <a:cubicBezTo>
                    <a:pt x="1887" y="650"/>
                    <a:pt x="1900" y="650"/>
                    <a:pt x="1908" y="643"/>
                  </a:cubicBezTo>
                  <a:cubicBezTo>
                    <a:pt x="1985" y="566"/>
                    <a:pt x="1985" y="566"/>
                    <a:pt x="1985" y="566"/>
                  </a:cubicBezTo>
                  <a:cubicBezTo>
                    <a:pt x="1993" y="558"/>
                    <a:pt x="1993" y="545"/>
                    <a:pt x="1985" y="537"/>
                  </a:cubicBezTo>
                  <a:cubicBezTo>
                    <a:pt x="1964" y="516"/>
                    <a:pt x="1964" y="516"/>
                    <a:pt x="1964" y="516"/>
                  </a:cubicBezTo>
                  <a:cubicBezTo>
                    <a:pt x="1980" y="489"/>
                    <a:pt x="1992" y="460"/>
                    <a:pt x="2000" y="429"/>
                  </a:cubicBezTo>
                  <a:cubicBezTo>
                    <a:pt x="2030" y="429"/>
                    <a:pt x="2030" y="429"/>
                    <a:pt x="2030" y="429"/>
                  </a:cubicBezTo>
                  <a:cubicBezTo>
                    <a:pt x="2041" y="429"/>
                    <a:pt x="2050" y="420"/>
                    <a:pt x="2050" y="408"/>
                  </a:cubicBezTo>
                  <a:cubicBezTo>
                    <a:pt x="2050" y="300"/>
                    <a:pt x="2050" y="300"/>
                    <a:pt x="2050" y="300"/>
                  </a:cubicBezTo>
                  <a:cubicBezTo>
                    <a:pt x="2050" y="288"/>
                    <a:pt x="2041" y="279"/>
                    <a:pt x="2030" y="279"/>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31" name="Oval 7"/>
            <p:cNvSpPr>
              <a:spLocks noChangeArrowheads="1"/>
            </p:cNvSpPr>
            <p:nvPr/>
          </p:nvSpPr>
          <p:spPr bwMode="auto">
            <a:xfrm>
              <a:off x="9555537" y="3875460"/>
              <a:ext cx="1047939" cy="1053547"/>
            </a:xfrm>
            <a:prstGeom prst="ellipse">
              <a:avLst/>
            </a:prstGeom>
            <a:solidFill>
              <a:srgbClr val="FFFFFF"/>
            </a:solidFill>
            <a:ln w="63500">
              <a:solidFill>
                <a:schemeClr val="accent2"/>
              </a:solidFill>
            </a:ln>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32" name="矩形 31"/>
            <p:cNvSpPr/>
            <p:nvPr/>
          </p:nvSpPr>
          <p:spPr>
            <a:xfrm>
              <a:off x="9770495" y="4157485"/>
              <a:ext cx="637037" cy="487680"/>
            </a:xfrm>
            <a:prstGeom prst="rect">
              <a:avLst/>
            </a:prstGeom>
          </p:spPr>
          <p:txBody>
            <a:bodyPr wrap="square">
              <a:spAutoFit/>
            </a:bodyPr>
            <a:lstStyle/>
            <a:p>
              <a:pPr algn="ctr"/>
              <a:r>
                <a:rPr altLang="zh-CN" b="1" lang="en-US">
                  <a:solidFill>
                    <a:srgbClr val="2A3D52"/>
                  </a:solidFill>
                  <a:latin typeface="+mn-ea"/>
                  <a:cs typeface="+mn-ea"/>
                </a:rPr>
                <a:t>04</a:t>
              </a:r>
            </a:p>
          </p:txBody>
        </p:sp>
        <p:sp>
          <p:nvSpPr>
            <p:cNvPr id="33" name="文本框 32"/>
            <p:cNvSpPr txBox="1"/>
            <p:nvPr/>
          </p:nvSpPr>
          <p:spPr>
            <a:xfrm>
              <a:off x="6769684" y="4147582"/>
              <a:ext cx="1327573" cy="447040"/>
            </a:xfrm>
            <a:prstGeom prst="rect">
              <a:avLst/>
            </a:prstGeom>
            <a:noFill/>
            <a:effectLst/>
          </p:spPr>
          <p:txBody>
            <a:bodyPr rtlCol="0" wrap="none">
              <a:spAutoFit/>
            </a:bodyPr>
            <a:lstStyle/>
            <a:p>
              <a:r>
                <a:rPr altLang="en-US" b="1" lang="zh-CN" sz="1600">
                  <a:solidFill>
                    <a:srgbClr val="FFFFFF"/>
                  </a:solidFill>
                  <a:latin typeface="+mn-ea"/>
                  <a:cs typeface="+mn-ea"/>
                </a:rPr>
                <a:t>输入标题</a:t>
              </a:r>
            </a:p>
          </p:txBody>
        </p:sp>
      </p:grpSp>
      <p:sp>
        <p:nvSpPr>
          <p:cNvPr id="35" name="文本框 34"/>
          <p:cNvSpPr txBox="1"/>
          <p:nvPr/>
        </p:nvSpPr>
        <p:spPr>
          <a:xfrm>
            <a:off x="4714315" y="3837056"/>
            <a:ext cx="1211580" cy="228600"/>
          </a:xfrm>
          <a:prstGeom prst="rect">
            <a:avLst/>
          </a:prstGeom>
          <a:noFill/>
          <a:effectLst/>
        </p:spPr>
        <p:txBody>
          <a:bodyPr rtlCol="0" wrap="none">
            <a:spAutoFit/>
          </a:bodyPr>
          <a:lstStyle/>
          <a:p>
            <a:r>
              <a:rPr altLang="en-US" lang="zh-CN" sz="900">
                <a:solidFill>
                  <a:schemeClr val="tx1">
                    <a:lumMod val="75000"/>
                    <a:lumOff val="25000"/>
                  </a:schemeClr>
                </a:solidFill>
                <a:latin typeface="+mn-ea"/>
                <a:cs typeface="+mn-ea"/>
              </a:rPr>
              <a:t>培养客户的忠诚度；</a:t>
            </a:r>
          </a:p>
        </p:txBody>
      </p:sp>
      <p:sp>
        <p:nvSpPr>
          <p:cNvPr id="36" name="文本框 35"/>
          <p:cNvSpPr txBox="1"/>
          <p:nvPr/>
        </p:nvSpPr>
        <p:spPr>
          <a:xfrm>
            <a:off x="2636130" y="2091098"/>
            <a:ext cx="1325880" cy="228600"/>
          </a:xfrm>
          <a:prstGeom prst="rect">
            <a:avLst/>
          </a:prstGeom>
          <a:noFill/>
          <a:effectLst/>
        </p:spPr>
        <p:txBody>
          <a:bodyPr rtlCol="0" wrap="none">
            <a:spAutoFit/>
          </a:bodyPr>
          <a:lstStyle/>
          <a:p>
            <a:r>
              <a:rPr altLang="en-US" lang="zh-CN" sz="900">
                <a:solidFill>
                  <a:schemeClr val="tx1">
                    <a:lumMod val="75000"/>
                    <a:lumOff val="25000"/>
                  </a:schemeClr>
                </a:solidFill>
                <a:latin typeface="+mn-ea"/>
                <a:cs typeface="+mn-ea"/>
              </a:rPr>
              <a:t>建立客户信息数据库；</a:t>
            </a:r>
          </a:p>
        </p:txBody>
      </p:sp>
      <p:sp>
        <p:nvSpPr>
          <p:cNvPr id="37" name="文本框 36"/>
          <p:cNvSpPr txBox="1"/>
          <p:nvPr/>
        </p:nvSpPr>
        <p:spPr>
          <a:xfrm>
            <a:off x="2630319" y="3815740"/>
            <a:ext cx="1554480" cy="228600"/>
          </a:xfrm>
          <a:prstGeom prst="rect">
            <a:avLst/>
          </a:prstGeom>
          <a:noFill/>
          <a:effectLst/>
        </p:spPr>
        <p:txBody>
          <a:bodyPr rtlCol="0" wrap="none">
            <a:spAutoFit/>
          </a:bodyPr>
          <a:lstStyle/>
          <a:p>
            <a:r>
              <a:rPr altLang="en-US" lang="zh-CN" sz="900">
                <a:solidFill>
                  <a:schemeClr val="tx1">
                    <a:lumMod val="75000"/>
                    <a:lumOff val="25000"/>
                  </a:schemeClr>
                </a:solidFill>
                <a:latin typeface="+mn-ea"/>
                <a:cs typeface="+mn-ea"/>
              </a:rPr>
              <a:t>定制属于客户的专属服务；</a:t>
            </a:r>
          </a:p>
        </p:txBody>
      </p:sp>
      <p:sp>
        <p:nvSpPr>
          <p:cNvPr id="38" name="文本框 37"/>
          <p:cNvSpPr txBox="1"/>
          <p:nvPr/>
        </p:nvSpPr>
        <p:spPr>
          <a:xfrm>
            <a:off x="4714315" y="2100014"/>
            <a:ext cx="1897380" cy="228600"/>
          </a:xfrm>
          <a:prstGeom prst="rect">
            <a:avLst/>
          </a:prstGeom>
          <a:noFill/>
          <a:effectLst/>
        </p:spPr>
        <p:txBody>
          <a:bodyPr rtlCol="0" wrap="none">
            <a:spAutoFit/>
          </a:bodyPr>
          <a:lstStyle/>
          <a:p>
            <a:r>
              <a:rPr altLang="en-US" lang="zh-CN" sz="900">
                <a:solidFill>
                  <a:schemeClr val="tx1">
                    <a:lumMod val="75000"/>
                    <a:lumOff val="25000"/>
                  </a:schemeClr>
                </a:solidFill>
                <a:latin typeface="+mn-ea"/>
                <a:cs typeface="+mn-ea"/>
              </a:rPr>
              <a:t>明确客户管理工作的原则和标准；</a:t>
            </a:r>
          </a:p>
        </p:txBody>
      </p:sp>
    </p:spTree>
    <p:extLst>
      <p:ext uri="{BB962C8B-B14F-4D97-AF65-F5344CB8AC3E}">
        <p14:creationId val="3288346433"/>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8000" fill="hold" id="5" nodeType="afterEffect" presetClass="entr" presetID="2" presetSubtype="8">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additive="base">
                                        <p:cTn dur="750" fill="hold" id="7"/>
                                        <p:tgtEl>
                                          <p:spTgt spid="12"/>
                                        </p:tgtEl>
                                        <p:attrNameLst>
                                          <p:attrName>ppt_x</p:attrName>
                                        </p:attrNameLst>
                                      </p:cBhvr>
                                      <p:tavLst>
                                        <p:tav tm="0">
                                          <p:val>
                                            <p:strVal val="0-#ppt_w/2"/>
                                          </p:val>
                                        </p:tav>
                                        <p:tav tm="100000">
                                          <p:val>
                                            <p:strVal val="#ppt_x"/>
                                          </p:val>
                                        </p:tav>
                                      </p:tavLst>
                                    </p:anim>
                                    <p:anim calcmode="lin" valueType="num">
                                      <p:cBhvr additive="base">
                                        <p:cTn dur="750" fill="hold" id="8"/>
                                        <p:tgtEl>
                                          <p:spTgt spid="12"/>
                                        </p:tgtEl>
                                        <p:attrNameLst>
                                          <p:attrName>ppt_y</p:attrName>
                                        </p:attrNameLst>
                                      </p:cBhvr>
                                      <p:tavLst>
                                        <p:tav tm="0">
                                          <p:val>
                                            <p:strVal val="#ppt_y"/>
                                          </p:val>
                                        </p:tav>
                                        <p:tav tm="100000">
                                          <p:val>
                                            <p:strVal val="#ppt_y"/>
                                          </p:val>
                                        </p:tav>
                                      </p:tavLst>
                                    </p:anim>
                                  </p:childTnLst>
                                </p:cTn>
                              </p:par>
                              <p:par>
                                <p:cTn decel="38000" fill="hold" id="9" nodeType="withEffect" presetClass="entr" presetID="2" presetSubtype="8">
                                  <p:stCondLst>
                                    <p:cond delay="25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750" fill="hold" id="11"/>
                                        <p:tgtEl>
                                          <p:spTgt spid="19"/>
                                        </p:tgtEl>
                                        <p:attrNameLst>
                                          <p:attrName>ppt_x</p:attrName>
                                        </p:attrNameLst>
                                      </p:cBhvr>
                                      <p:tavLst>
                                        <p:tav tm="0">
                                          <p:val>
                                            <p:strVal val="0-#ppt_w/2"/>
                                          </p:val>
                                        </p:tav>
                                        <p:tav tm="100000">
                                          <p:val>
                                            <p:strVal val="#ppt_x"/>
                                          </p:val>
                                        </p:tav>
                                      </p:tavLst>
                                    </p:anim>
                                    <p:anim calcmode="lin" valueType="num">
                                      <p:cBhvr additive="base">
                                        <p:cTn dur="750" fill="hold" id="12"/>
                                        <p:tgtEl>
                                          <p:spTgt spid="1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decel="38000" fill="hold" id="14" nodeType="afterEffect" presetClass="entr" presetID="2" presetSubtype="2">
                                  <p:stCondLst>
                                    <p:cond delay="0"/>
                                  </p:stCondLst>
                                  <p:childTnLst>
                                    <p:set>
                                      <p:cBhvr>
                                        <p:cTn dur="1" fill="hold" id="15">
                                          <p:stCondLst>
                                            <p:cond delay="0"/>
                                          </p:stCondLst>
                                        </p:cTn>
                                        <p:tgtEl>
                                          <p:spTgt spid="24"/>
                                        </p:tgtEl>
                                        <p:attrNameLst>
                                          <p:attrName>style.visibility</p:attrName>
                                        </p:attrNameLst>
                                      </p:cBhvr>
                                      <p:to>
                                        <p:strVal val="visible"/>
                                      </p:to>
                                    </p:set>
                                    <p:anim calcmode="lin" valueType="num">
                                      <p:cBhvr additive="base">
                                        <p:cTn dur="750" fill="hold" id="16"/>
                                        <p:tgtEl>
                                          <p:spTgt spid="24"/>
                                        </p:tgtEl>
                                        <p:attrNameLst>
                                          <p:attrName>ppt_x</p:attrName>
                                        </p:attrNameLst>
                                      </p:cBhvr>
                                      <p:tavLst>
                                        <p:tav tm="0">
                                          <p:val>
                                            <p:strVal val="1+#ppt_w/2"/>
                                          </p:val>
                                        </p:tav>
                                        <p:tav tm="100000">
                                          <p:val>
                                            <p:strVal val="#ppt_x"/>
                                          </p:val>
                                        </p:tav>
                                      </p:tavLst>
                                    </p:anim>
                                    <p:anim calcmode="lin" valueType="num">
                                      <p:cBhvr additive="base">
                                        <p:cTn dur="750" fill="hold" id="17"/>
                                        <p:tgtEl>
                                          <p:spTgt spid="24"/>
                                        </p:tgtEl>
                                        <p:attrNameLst>
                                          <p:attrName>ppt_y</p:attrName>
                                        </p:attrNameLst>
                                      </p:cBhvr>
                                      <p:tavLst>
                                        <p:tav tm="0">
                                          <p:val>
                                            <p:strVal val="#ppt_y"/>
                                          </p:val>
                                        </p:tav>
                                        <p:tav tm="100000">
                                          <p:val>
                                            <p:strVal val="#ppt_y"/>
                                          </p:val>
                                        </p:tav>
                                      </p:tavLst>
                                    </p:anim>
                                  </p:childTnLst>
                                </p:cTn>
                              </p:par>
                              <p:par>
                                <p:cTn decel="38000" fill="hold" id="18" nodeType="withEffect" presetClass="entr" presetID="2" presetSubtype="2">
                                  <p:stCondLst>
                                    <p:cond delay="250"/>
                                  </p:stCondLst>
                                  <p:childTnLst>
                                    <p:set>
                                      <p:cBhvr>
                                        <p:cTn dur="1" fill="hold" id="19">
                                          <p:stCondLst>
                                            <p:cond delay="0"/>
                                          </p:stCondLst>
                                        </p:cTn>
                                        <p:tgtEl>
                                          <p:spTgt spid="29"/>
                                        </p:tgtEl>
                                        <p:attrNameLst>
                                          <p:attrName>style.visibility</p:attrName>
                                        </p:attrNameLst>
                                      </p:cBhvr>
                                      <p:to>
                                        <p:strVal val="visible"/>
                                      </p:to>
                                    </p:set>
                                    <p:anim calcmode="lin" valueType="num">
                                      <p:cBhvr additive="base">
                                        <p:cTn dur="750" fill="hold" id="20"/>
                                        <p:tgtEl>
                                          <p:spTgt spid="29"/>
                                        </p:tgtEl>
                                        <p:attrNameLst>
                                          <p:attrName>ppt_x</p:attrName>
                                        </p:attrNameLst>
                                      </p:cBhvr>
                                      <p:tavLst>
                                        <p:tav tm="0">
                                          <p:val>
                                            <p:strVal val="1+#ppt_w/2"/>
                                          </p:val>
                                        </p:tav>
                                        <p:tav tm="100000">
                                          <p:val>
                                            <p:strVal val="#ppt_x"/>
                                          </p:val>
                                        </p:tav>
                                      </p:tavLst>
                                    </p:anim>
                                    <p:anim calcmode="lin" valueType="num">
                                      <p:cBhvr additive="base">
                                        <p:cTn dur="750" fill="hold" id="21"/>
                                        <p:tgtEl>
                                          <p:spTgt spid="29"/>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2000"/>
                            </p:stCondLst>
                            <p:childTnLst>
                              <p:par>
                                <p:cTn fill="hold" grpId="0" id="23" nodeType="afterEffect" presetClass="entr" presetID="10" presetSubtype="0">
                                  <p:stCondLst>
                                    <p:cond delay="0"/>
                                  </p:stCondLst>
                                  <p:childTnLst>
                                    <p:set>
                                      <p:cBhvr>
                                        <p:cTn dur="1" fill="hold" id="24">
                                          <p:stCondLst>
                                            <p:cond delay="0"/>
                                          </p:stCondLst>
                                        </p:cTn>
                                        <p:tgtEl>
                                          <p:spTgt spid="36"/>
                                        </p:tgtEl>
                                        <p:attrNameLst>
                                          <p:attrName>style.visibility</p:attrName>
                                        </p:attrNameLst>
                                      </p:cBhvr>
                                      <p:to>
                                        <p:strVal val="visible"/>
                                      </p:to>
                                    </p:set>
                                    <p:animEffect filter="fade" transition="in">
                                      <p:cBhvr>
                                        <p:cTn dur="500" id="25"/>
                                        <p:tgtEl>
                                          <p:spTgt spid="36"/>
                                        </p:tgtEl>
                                      </p:cBhvr>
                                    </p:animEffect>
                                  </p:childTnLst>
                                </p:cTn>
                              </p:par>
                              <p:par>
                                <p:cTn fill="hold" grpId="0" id="26" nodeType="withEffect" presetClass="entr" presetID="10" presetSubtype="0">
                                  <p:stCondLst>
                                    <p:cond delay="250"/>
                                  </p:stCondLst>
                                  <p:childTnLst>
                                    <p:set>
                                      <p:cBhvr>
                                        <p:cTn dur="1" fill="hold" id="27">
                                          <p:stCondLst>
                                            <p:cond delay="0"/>
                                          </p:stCondLst>
                                        </p:cTn>
                                        <p:tgtEl>
                                          <p:spTgt spid="38"/>
                                        </p:tgtEl>
                                        <p:attrNameLst>
                                          <p:attrName>style.visibility</p:attrName>
                                        </p:attrNameLst>
                                      </p:cBhvr>
                                      <p:to>
                                        <p:strVal val="visible"/>
                                      </p:to>
                                    </p:set>
                                    <p:animEffect filter="fade" transition="in">
                                      <p:cBhvr>
                                        <p:cTn dur="500" id="28"/>
                                        <p:tgtEl>
                                          <p:spTgt spid="38"/>
                                        </p:tgtEl>
                                      </p:cBhvr>
                                    </p:animEffect>
                                  </p:childTnLst>
                                </p:cTn>
                              </p:par>
                              <p:par>
                                <p:cTn fill="hold" grpId="0" id="29" nodeType="withEffect" presetClass="entr" presetID="10" presetSubtype="0">
                                  <p:stCondLst>
                                    <p:cond delay="500"/>
                                  </p:stCondLst>
                                  <p:childTnLst>
                                    <p:set>
                                      <p:cBhvr>
                                        <p:cTn dur="1" fill="hold" id="30">
                                          <p:stCondLst>
                                            <p:cond delay="0"/>
                                          </p:stCondLst>
                                        </p:cTn>
                                        <p:tgtEl>
                                          <p:spTgt spid="37"/>
                                        </p:tgtEl>
                                        <p:attrNameLst>
                                          <p:attrName>style.visibility</p:attrName>
                                        </p:attrNameLst>
                                      </p:cBhvr>
                                      <p:to>
                                        <p:strVal val="visible"/>
                                      </p:to>
                                    </p:set>
                                    <p:animEffect filter="fade" transition="in">
                                      <p:cBhvr>
                                        <p:cTn dur="500" id="31"/>
                                        <p:tgtEl>
                                          <p:spTgt spid="37"/>
                                        </p:tgtEl>
                                      </p:cBhvr>
                                    </p:animEffect>
                                  </p:childTnLst>
                                </p:cTn>
                              </p:par>
                              <p:par>
                                <p:cTn fill="hold" grpId="0" id="32" nodeType="withEffect" presetClass="entr" presetID="10" presetSubtype="0">
                                  <p:stCondLst>
                                    <p:cond delay="750"/>
                                  </p:stCondLst>
                                  <p:childTnLst>
                                    <p:set>
                                      <p:cBhvr>
                                        <p:cTn dur="1" fill="hold" id="33">
                                          <p:stCondLst>
                                            <p:cond delay="0"/>
                                          </p:stCondLst>
                                        </p:cTn>
                                        <p:tgtEl>
                                          <p:spTgt spid="35"/>
                                        </p:tgtEl>
                                        <p:attrNameLst>
                                          <p:attrName>style.visibility</p:attrName>
                                        </p:attrNameLst>
                                      </p:cBhvr>
                                      <p:to>
                                        <p:strVal val="visible"/>
                                      </p:to>
                                    </p:set>
                                    <p:animEffect filter="fade" transition="in">
                                      <p:cBhvr>
                                        <p:cTn dur="500" id="34"/>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P grpId="0" spid="38"/>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 name="组合 11"/>
          <p:cNvGrpSpPr/>
          <p:nvPr/>
        </p:nvGrpSpPr>
        <p:grpSpPr>
          <a:xfrm>
            <a:off x="984219" y="1163454"/>
            <a:ext cx="3400426" cy="1177879"/>
            <a:chOff x="1065157" y="2496276"/>
            <a:chExt cx="4533901" cy="1570505"/>
          </a:xfrm>
        </p:grpSpPr>
        <p:sp>
          <p:nvSpPr>
            <p:cNvPr id="15" name="Freeform 5"/>
            <p:cNvSpPr/>
            <p:nvPr/>
          </p:nvSpPr>
          <p:spPr bwMode="auto">
            <a:xfrm flipH="1">
              <a:off x="1065157" y="2496276"/>
              <a:ext cx="4533901" cy="1570505"/>
            </a:xfrm>
            <a:custGeom>
              <a:gdLst>
                <a:gd fmla="*/ 2030 w 2050" name="T0"/>
                <a:gd fmla="*/ 279 h 708" name="T1"/>
                <a:gd fmla="*/ 2000 w 2050" name="T2"/>
                <a:gd fmla="*/ 279 h 708" name="T3"/>
                <a:gd fmla="*/ 1964 w 2050" name="T4"/>
                <a:gd fmla="*/ 192 h 708" name="T5"/>
                <a:gd fmla="*/ 1985 w 2050" name="T6"/>
                <a:gd fmla="*/ 171 h 708" name="T7"/>
                <a:gd fmla="*/ 1985 w 2050" name="T8"/>
                <a:gd fmla="*/ 142 h 708" name="T9"/>
                <a:gd fmla="*/ 1908 w 2050" name="T10"/>
                <a:gd fmla="*/ 65 h 708" name="T11"/>
                <a:gd fmla="*/ 1879 w 2050" name="T12"/>
                <a:gd fmla="*/ 65 h 708" name="T13"/>
                <a:gd fmla="*/ 1858 w 2050" name="T14"/>
                <a:gd fmla="*/ 86 h 708" name="T15"/>
                <a:gd fmla="*/ 1771 w 2050" name="T16"/>
                <a:gd fmla="*/ 50 h 708" name="T17"/>
                <a:gd fmla="*/ 1771 w 2050" name="T18"/>
                <a:gd fmla="*/ 20 h 708" name="T19"/>
                <a:gd fmla="*/ 1750 w 2050" name="T20"/>
                <a:gd fmla="*/ 0 h 708" name="T21"/>
                <a:gd fmla="*/ 1642 w 2050" name="T22"/>
                <a:gd fmla="*/ 0 h 708" name="T23"/>
                <a:gd fmla="*/ 1621 w 2050" name="T24"/>
                <a:gd fmla="*/ 20 h 708" name="T25"/>
                <a:gd fmla="*/ 1621 w 2050" name="T26"/>
                <a:gd fmla="*/ 50 h 708" name="T27"/>
                <a:gd fmla="*/ 1534 w 2050" name="T28"/>
                <a:gd fmla="*/ 86 h 708" name="T29"/>
                <a:gd fmla="*/ 1513 w 2050" name="T30"/>
                <a:gd fmla="*/ 65 h 708" name="T31"/>
                <a:gd fmla="*/ 1484 w 2050" name="T32"/>
                <a:gd fmla="*/ 65 h 708" name="T33"/>
                <a:gd fmla="*/ 1408 w 2050" name="T34"/>
                <a:gd fmla="*/ 142 h 708" name="T35"/>
                <a:gd fmla="*/ 1408 w 2050" name="T36"/>
                <a:gd fmla="*/ 171 h 708" name="T37"/>
                <a:gd fmla="*/ 1429 w 2050" name="T38"/>
                <a:gd fmla="*/ 192 h 708" name="T39"/>
                <a:gd fmla="*/ 1423 w 2050" name="T40"/>
                <a:gd fmla="*/ 202 h 708" name="T41"/>
                <a:gd fmla="*/ 1423 w 2050" name="T42"/>
                <a:gd fmla="*/ 201 h 708" name="T43"/>
                <a:gd fmla="*/ 1162 w 2050" name="T44"/>
                <a:gd fmla="*/ 201 h 708" name="T45"/>
                <a:gd fmla="*/ 1147 w 2050" name="T46"/>
                <a:gd fmla="*/ 205 h 708" name="T47"/>
                <a:gd fmla="*/ 1135 w 2050" name="T48"/>
                <a:gd fmla="*/ 228 h 708" name="T49"/>
                <a:gd fmla="*/ 1091 w 2050" name="T50"/>
                <a:gd fmla="*/ 320 h 708" name="T51"/>
                <a:gd fmla="*/ 1030 w 2050" name="T52"/>
                <a:gd fmla="*/ 204 h 708" name="T53"/>
                <a:gd fmla="*/ 1025 w 2050" name="T54"/>
                <a:gd fmla="*/ 201 h 708" name="T55"/>
                <a:gd fmla="*/ 0 w 2050" name="T56"/>
                <a:gd fmla="*/ 201 h 708" name="T57"/>
                <a:gd fmla="*/ 0 w 2050" name="T58"/>
                <a:gd fmla="*/ 506 h 708" name="T59"/>
                <a:gd fmla="*/ 1020 w 2050" name="T60"/>
                <a:gd fmla="*/ 506 h 708" name="T61"/>
                <a:gd fmla="*/ 1032 w 2050" name="T62"/>
                <a:gd fmla="*/ 500 h 708" name="T63"/>
                <a:gd fmla="*/ 1032 w 2050" name="T64"/>
                <a:gd fmla="*/ 500 h 708" name="T65"/>
                <a:gd fmla="*/ 1033 w 2050" name="T66"/>
                <a:gd fmla="*/ 499 h 708" name="T67"/>
                <a:gd fmla="*/ 1097 w 2050" name="T68"/>
                <a:gd fmla="*/ 354 h 708" name="T69"/>
                <a:gd fmla="*/ 1136 w 2050" name="T70"/>
                <a:gd fmla="*/ 485 h 708" name="T71"/>
                <a:gd fmla="*/ 1144 w 2050" name="T72"/>
                <a:gd fmla="*/ 503 h 708" name="T73"/>
                <a:gd fmla="*/ 1160 w 2050" name="T74"/>
                <a:gd fmla="*/ 506 h 708" name="T75"/>
                <a:gd fmla="*/ 1423 w 2050" name="T76"/>
                <a:gd fmla="*/ 506 h 708" name="T77"/>
                <a:gd fmla="*/ 1423 w 2050" name="T78"/>
                <a:gd fmla="*/ 506 h 708" name="T79"/>
                <a:gd fmla="*/ 1429 w 2050" name="T80"/>
                <a:gd fmla="*/ 516 h 708" name="T81"/>
                <a:gd fmla="*/ 1408 w 2050" name="T82"/>
                <a:gd fmla="*/ 537 h 708" name="T83"/>
                <a:gd fmla="*/ 1408 w 2050" name="T84"/>
                <a:gd fmla="*/ 566 h 708" name="T85"/>
                <a:gd fmla="*/ 1484 w 2050" name="T86"/>
                <a:gd fmla="*/ 643 h 708" name="T87"/>
                <a:gd fmla="*/ 1513 w 2050" name="T88"/>
                <a:gd fmla="*/ 643 h 708" name="T89"/>
                <a:gd fmla="*/ 1534 w 2050" name="T90"/>
                <a:gd fmla="*/ 622 h 708" name="T91"/>
                <a:gd fmla="*/ 1621 w 2050" name="T92"/>
                <a:gd fmla="*/ 658 h 708" name="T93"/>
                <a:gd fmla="*/ 1621 w 2050" name="T94"/>
                <a:gd fmla="*/ 687 h 708" name="T95"/>
                <a:gd fmla="*/ 1642 w 2050" name="T96"/>
                <a:gd fmla="*/ 708 h 708" name="T97"/>
                <a:gd fmla="*/ 1750 w 2050" name="T98"/>
                <a:gd fmla="*/ 708 h 708" name="T99"/>
                <a:gd fmla="*/ 1771 w 2050" name="T100"/>
                <a:gd fmla="*/ 687 h 708" name="T101"/>
                <a:gd fmla="*/ 1771 w 2050" name="T102"/>
                <a:gd fmla="*/ 658 h 708" name="T103"/>
                <a:gd fmla="*/ 1858 w 2050" name="T104"/>
                <a:gd fmla="*/ 622 h 708" name="T105"/>
                <a:gd fmla="*/ 1879 w 2050" name="T106"/>
                <a:gd fmla="*/ 643 h 708" name="T107"/>
                <a:gd fmla="*/ 1908 w 2050" name="T108"/>
                <a:gd fmla="*/ 643 h 708" name="T109"/>
                <a:gd fmla="*/ 1985 w 2050" name="T110"/>
                <a:gd fmla="*/ 566 h 708" name="T111"/>
                <a:gd fmla="*/ 1985 w 2050" name="T112"/>
                <a:gd fmla="*/ 537 h 708" name="T113"/>
                <a:gd fmla="*/ 1964 w 2050" name="T114"/>
                <a:gd fmla="*/ 516 h 708" name="T115"/>
                <a:gd fmla="*/ 2000 w 2050" name="T116"/>
                <a:gd fmla="*/ 429 h 708" name="T117"/>
                <a:gd fmla="*/ 2030 w 2050" name="T118"/>
                <a:gd fmla="*/ 429 h 708" name="T119"/>
                <a:gd fmla="*/ 2050 w 2050" name="T120"/>
                <a:gd fmla="*/ 408 h 708" name="T121"/>
                <a:gd fmla="*/ 2050 w 2050" name="T122"/>
                <a:gd fmla="*/ 300 h 708" name="T123"/>
                <a:gd fmla="*/ 2030 w 2050" name="T124"/>
                <a:gd fmla="*/ 279 h 70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08" w="2050">
                  <a:moveTo>
                    <a:pt x="2030" y="279"/>
                  </a:moveTo>
                  <a:cubicBezTo>
                    <a:pt x="2000" y="279"/>
                    <a:pt x="2000" y="279"/>
                    <a:pt x="2000" y="279"/>
                  </a:cubicBezTo>
                  <a:cubicBezTo>
                    <a:pt x="1992" y="248"/>
                    <a:pt x="1980" y="219"/>
                    <a:pt x="1964" y="192"/>
                  </a:cubicBezTo>
                  <a:cubicBezTo>
                    <a:pt x="1985" y="171"/>
                    <a:pt x="1985" y="171"/>
                    <a:pt x="1985" y="171"/>
                  </a:cubicBezTo>
                  <a:cubicBezTo>
                    <a:pt x="1993" y="163"/>
                    <a:pt x="1993" y="150"/>
                    <a:pt x="1985" y="142"/>
                  </a:cubicBezTo>
                  <a:cubicBezTo>
                    <a:pt x="1908" y="65"/>
                    <a:pt x="1908" y="65"/>
                    <a:pt x="1908" y="65"/>
                  </a:cubicBezTo>
                  <a:cubicBezTo>
                    <a:pt x="1900" y="57"/>
                    <a:pt x="1887" y="57"/>
                    <a:pt x="1879" y="65"/>
                  </a:cubicBezTo>
                  <a:cubicBezTo>
                    <a:pt x="1858" y="86"/>
                    <a:pt x="1858" y="86"/>
                    <a:pt x="1858" y="86"/>
                  </a:cubicBezTo>
                  <a:cubicBezTo>
                    <a:pt x="1831" y="70"/>
                    <a:pt x="1802" y="58"/>
                    <a:pt x="1771" y="50"/>
                  </a:cubicBezTo>
                  <a:cubicBezTo>
                    <a:pt x="1771" y="20"/>
                    <a:pt x="1771" y="20"/>
                    <a:pt x="1771" y="20"/>
                  </a:cubicBezTo>
                  <a:cubicBezTo>
                    <a:pt x="1771" y="9"/>
                    <a:pt x="1762" y="0"/>
                    <a:pt x="1750" y="0"/>
                  </a:cubicBezTo>
                  <a:cubicBezTo>
                    <a:pt x="1642" y="0"/>
                    <a:pt x="1642" y="0"/>
                    <a:pt x="1642" y="0"/>
                  </a:cubicBezTo>
                  <a:cubicBezTo>
                    <a:pt x="1631" y="0"/>
                    <a:pt x="1621" y="9"/>
                    <a:pt x="1621" y="20"/>
                  </a:cubicBezTo>
                  <a:cubicBezTo>
                    <a:pt x="1621" y="50"/>
                    <a:pt x="1621" y="50"/>
                    <a:pt x="1621" y="50"/>
                  </a:cubicBezTo>
                  <a:cubicBezTo>
                    <a:pt x="1590" y="58"/>
                    <a:pt x="1561" y="70"/>
                    <a:pt x="1534" y="86"/>
                  </a:cubicBezTo>
                  <a:cubicBezTo>
                    <a:pt x="1513" y="65"/>
                    <a:pt x="1513" y="65"/>
                    <a:pt x="1513" y="65"/>
                  </a:cubicBezTo>
                  <a:cubicBezTo>
                    <a:pt x="1505" y="57"/>
                    <a:pt x="1492" y="57"/>
                    <a:pt x="1484" y="65"/>
                  </a:cubicBezTo>
                  <a:cubicBezTo>
                    <a:pt x="1408" y="142"/>
                    <a:pt x="1408" y="142"/>
                    <a:pt x="1408" y="142"/>
                  </a:cubicBezTo>
                  <a:cubicBezTo>
                    <a:pt x="1400" y="150"/>
                    <a:pt x="1400" y="163"/>
                    <a:pt x="1408" y="171"/>
                  </a:cubicBezTo>
                  <a:cubicBezTo>
                    <a:pt x="1429" y="192"/>
                    <a:pt x="1429" y="192"/>
                    <a:pt x="1429" y="192"/>
                  </a:cubicBezTo>
                  <a:cubicBezTo>
                    <a:pt x="1426" y="195"/>
                    <a:pt x="1425" y="199"/>
                    <a:pt x="1423" y="202"/>
                  </a:cubicBezTo>
                  <a:cubicBezTo>
                    <a:pt x="1423" y="201"/>
                    <a:pt x="1423" y="201"/>
                    <a:pt x="1423" y="201"/>
                  </a:cubicBezTo>
                  <a:cubicBezTo>
                    <a:pt x="1162" y="201"/>
                    <a:pt x="1162" y="201"/>
                    <a:pt x="1162" y="201"/>
                  </a:cubicBezTo>
                  <a:cubicBezTo>
                    <a:pt x="1162" y="201"/>
                    <a:pt x="1152" y="201"/>
                    <a:pt x="1147" y="205"/>
                  </a:cubicBezTo>
                  <a:cubicBezTo>
                    <a:pt x="1143" y="208"/>
                    <a:pt x="1140" y="212"/>
                    <a:pt x="1135" y="228"/>
                  </a:cubicBezTo>
                  <a:cubicBezTo>
                    <a:pt x="1124" y="265"/>
                    <a:pt x="1104" y="329"/>
                    <a:pt x="1091" y="320"/>
                  </a:cubicBezTo>
                  <a:cubicBezTo>
                    <a:pt x="1054" y="221"/>
                    <a:pt x="1030" y="204"/>
                    <a:pt x="1030" y="204"/>
                  </a:cubicBezTo>
                  <a:cubicBezTo>
                    <a:pt x="1028" y="202"/>
                    <a:pt x="1027" y="201"/>
                    <a:pt x="1025" y="201"/>
                  </a:cubicBezTo>
                  <a:cubicBezTo>
                    <a:pt x="0" y="201"/>
                    <a:pt x="0" y="201"/>
                    <a:pt x="0" y="201"/>
                  </a:cubicBezTo>
                  <a:cubicBezTo>
                    <a:pt x="0" y="506"/>
                    <a:pt x="0" y="506"/>
                    <a:pt x="0" y="506"/>
                  </a:cubicBezTo>
                  <a:cubicBezTo>
                    <a:pt x="1020" y="506"/>
                    <a:pt x="1020" y="506"/>
                    <a:pt x="1020" y="506"/>
                  </a:cubicBezTo>
                  <a:cubicBezTo>
                    <a:pt x="1023" y="506"/>
                    <a:pt x="1030" y="504"/>
                    <a:pt x="1032" y="500"/>
                  </a:cubicBezTo>
                  <a:cubicBezTo>
                    <a:pt x="1032" y="500"/>
                    <a:pt x="1032" y="500"/>
                    <a:pt x="1032" y="500"/>
                  </a:cubicBezTo>
                  <a:cubicBezTo>
                    <a:pt x="1032" y="500"/>
                    <a:pt x="1032" y="499"/>
                    <a:pt x="1033" y="499"/>
                  </a:cubicBezTo>
                  <a:cubicBezTo>
                    <a:pt x="1097" y="354"/>
                    <a:pt x="1097" y="354"/>
                    <a:pt x="1097" y="354"/>
                  </a:cubicBezTo>
                  <a:cubicBezTo>
                    <a:pt x="1136" y="485"/>
                    <a:pt x="1136" y="485"/>
                    <a:pt x="1136" y="485"/>
                  </a:cubicBezTo>
                  <a:cubicBezTo>
                    <a:pt x="1136" y="485"/>
                    <a:pt x="1140" y="498"/>
                    <a:pt x="1144" y="503"/>
                  </a:cubicBezTo>
                  <a:cubicBezTo>
                    <a:pt x="1149" y="507"/>
                    <a:pt x="1160" y="506"/>
                    <a:pt x="1160" y="506"/>
                  </a:cubicBezTo>
                  <a:cubicBezTo>
                    <a:pt x="1423" y="506"/>
                    <a:pt x="1423" y="506"/>
                    <a:pt x="1423" y="506"/>
                  </a:cubicBezTo>
                  <a:cubicBezTo>
                    <a:pt x="1423" y="506"/>
                    <a:pt x="1423" y="506"/>
                    <a:pt x="1423" y="506"/>
                  </a:cubicBezTo>
                  <a:cubicBezTo>
                    <a:pt x="1425" y="509"/>
                    <a:pt x="1427" y="513"/>
                    <a:pt x="1429" y="516"/>
                  </a:cubicBezTo>
                  <a:cubicBezTo>
                    <a:pt x="1408" y="537"/>
                    <a:pt x="1408" y="537"/>
                    <a:pt x="1408" y="537"/>
                  </a:cubicBezTo>
                  <a:cubicBezTo>
                    <a:pt x="1400" y="545"/>
                    <a:pt x="1400" y="558"/>
                    <a:pt x="1408" y="566"/>
                  </a:cubicBezTo>
                  <a:cubicBezTo>
                    <a:pt x="1484" y="643"/>
                    <a:pt x="1484" y="643"/>
                    <a:pt x="1484" y="643"/>
                  </a:cubicBezTo>
                  <a:cubicBezTo>
                    <a:pt x="1492" y="650"/>
                    <a:pt x="1505" y="650"/>
                    <a:pt x="1513" y="643"/>
                  </a:cubicBezTo>
                  <a:cubicBezTo>
                    <a:pt x="1534" y="622"/>
                    <a:pt x="1534" y="622"/>
                    <a:pt x="1534" y="622"/>
                  </a:cubicBezTo>
                  <a:cubicBezTo>
                    <a:pt x="1561" y="638"/>
                    <a:pt x="1590" y="650"/>
                    <a:pt x="1621" y="658"/>
                  </a:cubicBezTo>
                  <a:cubicBezTo>
                    <a:pt x="1621" y="687"/>
                    <a:pt x="1621" y="687"/>
                    <a:pt x="1621" y="687"/>
                  </a:cubicBezTo>
                  <a:cubicBezTo>
                    <a:pt x="1621" y="698"/>
                    <a:pt x="1631" y="708"/>
                    <a:pt x="1642" y="708"/>
                  </a:cubicBezTo>
                  <a:cubicBezTo>
                    <a:pt x="1750" y="708"/>
                    <a:pt x="1750" y="708"/>
                    <a:pt x="1750" y="708"/>
                  </a:cubicBezTo>
                  <a:cubicBezTo>
                    <a:pt x="1762" y="708"/>
                    <a:pt x="1771" y="698"/>
                    <a:pt x="1771" y="687"/>
                  </a:cubicBezTo>
                  <a:cubicBezTo>
                    <a:pt x="1771" y="658"/>
                    <a:pt x="1771" y="658"/>
                    <a:pt x="1771" y="658"/>
                  </a:cubicBezTo>
                  <a:cubicBezTo>
                    <a:pt x="1802" y="650"/>
                    <a:pt x="1831" y="638"/>
                    <a:pt x="1858" y="622"/>
                  </a:cubicBezTo>
                  <a:cubicBezTo>
                    <a:pt x="1879" y="643"/>
                    <a:pt x="1879" y="643"/>
                    <a:pt x="1879" y="643"/>
                  </a:cubicBezTo>
                  <a:cubicBezTo>
                    <a:pt x="1887" y="650"/>
                    <a:pt x="1900" y="650"/>
                    <a:pt x="1908" y="643"/>
                  </a:cubicBezTo>
                  <a:cubicBezTo>
                    <a:pt x="1985" y="566"/>
                    <a:pt x="1985" y="566"/>
                    <a:pt x="1985" y="566"/>
                  </a:cubicBezTo>
                  <a:cubicBezTo>
                    <a:pt x="1993" y="558"/>
                    <a:pt x="1993" y="545"/>
                    <a:pt x="1985" y="537"/>
                  </a:cubicBezTo>
                  <a:cubicBezTo>
                    <a:pt x="1964" y="516"/>
                    <a:pt x="1964" y="516"/>
                    <a:pt x="1964" y="516"/>
                  </a:cubicBezTo>
                  <a:cubicBezTo>
                    <a:pt x="1980" y="489"/>
                    <a:pt x="1992" y="460"/>
                    <a:pt x="2000" y="429"/>
                  </a:cubicBezTo>
                  <a:cubicBezTo>
                    <a:pt x="2030" y="429"/>
                    <a:pt x="2030" y="429"/>
                    <a:pt x="2030" y="429"/>
                  </a:cubicBezTo>
                  <a:cubicBezTo>
                    <a:pt x="2041" y="429"/>
                    <a:pt x="2050" y="420"/>
                    <a:pt x="2050" y="408"/>
                  </a:cubicBezTo>
                  <a:cubicBezTo>
                    <a:pt x="2050" y="300"/>
                    <a:pt x="2050" y="300"/>
                    <a:pt x="2050" y="300"/>
                  </a:cubicBezTo>
                  <a:cubicBezTo>
                    <a:pt x="2050" y="288"/>
                    <a:pt x="2041" y="279"/>
                    <a:pt x="2030" y="279"/>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16" name="Oval 7"/>
            <p:cNvSpPr>
              <a:spLocks noChangeArrowheads="1"/>
            </p:cNvSpPr>
            <p:nvPr/>
          </p:nvSpPr>
          <p:spPr bwMode="auto">
            <a:xfrm flipH="1">
              <a:off x="1337551" y="2743388"/>
              <a:ext cx="1047939" cy="1053547"/>
            </a:xfrm>
            <a:prstGeom prst="ellipse">
              <a:avLst/>
            </a:prstGeom>
            <a:solidFill>
              <a:srgbClr val="FFFFFF"/>
            </a:solidFill>
            <a:ln w="63500">
              <a:solidFill>
                <a:schemeClr val="accent2"/>
              </a:solidFill>
            </a:ln>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17" name="矩形 16"/>
            <p:cNvSpPr/>
            <p:nvPr/>
          </p:nvSpPr>
          <p:spPr>
            <a:xfrm>
              <a:off x="1544121" y="3037284"/>
              <a:ext cx="582139" cy="447040"/>
            </a:xfrm>
            <a:prstGeom prst="rect">
              <a:avLst/>
            </a:prstGeom>
          </p:spPr>
          <p:txBody>
            <a:bodyPr wrap="square">
              <a:spAutoFit/>
            </a:bodyPr>
            <a:lstStyle/>
            <a:p>
              <a:pPr algn="ctr"/>
              <a:r>
                <a:rPr altLang="zh-CN" b="1" lang="en-US" sz="1600">
                  <a:solidFill>
                    <a:srgbClr val="2A3D52"/>
                  </a:solidFill>
                  <a:latin typeface="+mn-ea"/>
                  <a:cs typeface="+mn-ea"/>
                </a:rPr>
                <a:t>01</a:t>
              </a:r>
            </a:p>
          </p:txBody>
        </p:sp>
        <p:sp>
          <p:nvSpPr>
            <p:cNvPr id="18" name="文本框 17"/>
            <p:cNvSpPr txBox="1"/>
            <p:nvPr/>
          </p:nvSpPr>
          <p:spPr>
            <a:xfrm>
              <a:off x="3726162" y="3037284"/>
              <a:ext cx="1327573" cy="447040"/>
            </a:xfrm>
            <a:prstGeom prst="rect">
              <a:avLst/>
            </a:prstGeom>
            <a:noFill/>
            <a:effectLst/>
          </p:spPr>
          <p:txBody>
            <a:bodyPr rtlCol="0" wrap="none">
              <a:spAutoFit/>
            </a:bodyPr>
            <a:lstStyle/>
            <a:p>
              <a:r>
                <a:rPr altLang="en-US" b="1" lang="zh-CN" sz="1600">
                  <a:solidFill>
                    <a:srgbClr val="FFFFFF"/>
                  </a:solidFill>
                  <a:latin typeface="+mn-ea"/>
                  <a:cs typeface="+mn-ea"/>
                </a:rPr>
                <a:t>输入标题</a:t>
              </a:r>
            </a:p>
          </p:txBody>
        </p:sp>
      </p:grpSp>
      <p:grpSp>
        <p:nvGrpSpPr>
          <p:cNvPr id="19" name="组合 18"/>
          <p:cNvGrpSpPr/>
          <p:nvPr/>
        </p:nvGrpSpPr>
        <p:grpSpPr>
          <a:xfrm>
            <a:off x="984219" y="2861562"/>
            <a:ext cx="3400426" cy="1177879"/>
            <a:chOff x="1065157" y="4760420"/>
            <a:chExt cx="4533901" cy="1570505"/>
          </a:xfrm>
        </p:grpSpPr>
        <p:sp>
          <p:nvSpPr>
            <p:cNvPr id="20" name="Freeform 5"/>
            <p:cNvSpPr/>
            <p:nvPr/>
          </p:nvSpPr>
          <p:spPr bwMode="auto">
            <a:xfrm flipH="1">
              <a:off x="1065157" y="4760420"/>
              <a:ext cx="4533901" cy="1570505"/>
            </a:xfrm>
            <a:custGeom>
              <a:gdLst>
                <a:gd fmla="*/ 2030 w 2050" name="T0"/>
                <a:gd fmla="*/ 279 h 708" name="T1"/>
                <a:gd fmla="*/ 2000 w 2050" name="T2"/>
                <a:gd fmla="*/ 279 h 708" name="T3"/>
                <a:gd fmla="*/ 1964 w 2050" name="T4"/>
                <a:gd fmla="*/ 192 h 708" name="T5"/>
                <a:gd fmla="*/ 1985 w 2050" name="T6"/>
                <a:gd fmla="*/ 171 h 708" name="T7"/>
                <a:gd fmla="*/ 1985 w 2050" name="T8"/>
                <a:gd fmla="*/ 142 h 708" name="T9"/>
                <a:gd fmla="*/ 1908 w 2050" name="T10"/>
                <a:gd fmla="*/ 65 h 708" name="T11"/>
                <a:gd fmla="*/ 1879 w 2050" name="T12"/>
                <a:gd fmla="*/ 65 h 708" name="T13"/>
                <a:gd fmla="*/ 1858 w 2050" name="T14"/>
                <a:gd fmla="*/ 86 h 708" name="T15"/>
                <a:gd fmla="*/ 1771 w 2050" name="T16"/>
                <a:gd fmla="*/ 50 h 708" name="T17"/>
                <a:gd fmla="*/ 1771 w 2050" name="T18"/>
                <a:gd fmla="*/ 20 h 708" name="T19"/>
                <a:gd fmla="*/ 1750 w 2050" name="T20"/>
                <a:gd fmla="*/ 0 h 708" name="T21"/>
                <a:gd fmla="*/ 1642 w 2050" name="T22"/>
                <a:gd fmla="*/ 0 h 708" name="T23"/>
                <a:gd fmla="*/ 1621 w 2050" name="T24"/>
                <a:gd fmla="*/ 20 h 708" name="T25"/>
                <a:gd fmla="*/ 1621 w 2050" name="T26"/>
                <a:gd fmla="*/ 50 h 708" name="T27"/>
                <a:gd fmla="*/ 1534 w 2050" name="T28"/>
                <a:gd fmla="*/ 86 h 708" name="T29"/>
                <a:gd fmla="*/ 1513 w 2050" name="T30"/>
                <a:gd fmla="*/ 65 h 708" name="T31"/>
                <a:gd fmla="*/ 1484 w 2050" name="T32"/>
                <a:gd fmla="*/ 65 h 708" name="T33"/>
                <a:gd fmla="*/ 1408 w 2050" name="T34"/>
                <a:gd fmla="*/ 142 h 708" name="T35"/>
                <a:gd fmla="*/ 1408 w 2050" name="T36"/>
                <a:gd fmla="*/ 171 h 708" name="T37"/>
                <a:gd fmla="*/ 1429 w 2050" name="T38"/>
                <a:gd fmla="*/ 192 h 708" name="T39"/>
                <a:gd fmla="*/ 1423 w 2050" name="T40"/>
                <a:gd fmla="*/ 202 h 708" name="T41"/>
                <a:gd fmla="*/ 1423 w 2050" name="T42"/>
                <a:gd fmla="*/ 201 h 708" name="T43"/>
                <a:gd fmla="*/ 1162 w 2050" name="T44"/>
                <a:gd fmla="*/ 201 h 708" name="T45"/>
                <a:gd fmla="*/ 1147 w 2050" name="T46"/>
                <a:gd fmla="*/ 205 h 708" name="T47"/>
                <a:gd fmla="*/ 1135 w 2050" name="T48"/>
                <a:gd fmla="*/ 228 h 708" name="T49"/>
                <a:gd fmla="*/ 1091 w 2050" name="T50"/>
                <a:gd fmla="*/ 320 h 708" name="T51"/>
                <a:gd fmla="*/ 1030 w 2050" name="T52"/>
                <a:gd fmla="*/ 204 h 708" name="T53"/>
                <a:gd fmla="*/ 1025 w 2050" name="T54"/>
                <a:gd fmla="*/ 201 h 708" name="T55"/>
                <a:gd fmla="*/ 0 w 2050" name="T56"/>
                <a:gd fmla="*/ 201 h 708" name="T57"/>
                <a:gd fmla="*/ 0 w 2050" name="T58"/>
                <a:gd fmla="*/ 506 h 708" name="T59"/>
                <a:gd fmla="*/ 1020 w 2050" name="T60"/>
                <a:gd fmla="*/ 506 h 708" name="T61"/>
                <a:gd fmla="*/ 1032 w 2050" name="T62"/>
                <a:gd fmla="*/ 500 h 708" name="T63"/>
                <a:gd fmla="*/ 1032 w 2050" name="T64"/>
                <a:gd fmla="*/ 500 h 708" name="T65"/>
                <a:gd fmla="*/ 1033 w 2050" name="T66"/>
                <a:gd fmla="*/ 499 h 708" name="T67"/>
                <a:gd fmla="*/ 1097 w 2050" name="T68"/>
                <a:gd fmla="*/ 354 h 708" name="T69"/>
                <a:gd fmla="*/ 1136 w 2050" name="T70"/>
                <a:gd fmla="*/ 485 h 708" name="T71"/>
                <a:gd fmla="*/ 1144 w 2050" name="T72"/>
                <a:gd fmla="*/ 503 h 708" name="T73"/>
                <a:gd fmla="*/ 1160 w 2050" name="T74"/>
                <a:gd fmla="*/ 506 h 708" name="T75"/>
                <a:gd fmla="*/ 1423 w 2050" name="T76"/>
                <a:gd fmla="*/ 506 h 708" name="T77"/>
                <a:gd fmla="*/ 1423 w 2050" name="T78"/>
                <a:gd fmla="*/ 506 h 708" name="T79"/>
                <a:gd fmla="*/ 1429 w 2050" name="T80"/>
                <a:gd fmla="*/ 516 h 708" name="T81"/>
                <a:gd fmla="*/ 1408 w 2050" name="T82"/>
                <a:gd fmla="*/ 537 h 708" name="T83"/>
                <a:gd fmla="*/ 1408 w 2050" name="T84"/>
                <a:gd fmla="*/ 566 h 708" name="T85"/>
                <a:gd fmla="*/ 1484 w 2050" name="T86"/>
                <a:gd fmla="*/ 643 h 708" name="T87"/>
                <a:gd fmla="*/ 1513 w 2050" name="T88"/>
                <a:gd fmla="*/ 643 h 708" name="T89"/>
                <a:gd fmla="*/ 1534 w 2050" name="T90"/>
                <a:gd fmla="*/ 622 h 708" name="T91"/>
                <a:gd fmla="*/ 1621 w 2050" name="T92"/>
                <a:gd fmla="*/ 658 h 708" name="T93"/>
                <a:gd fmla="*/ 1621 w 2050" name="T94"/>
                <a:gd fmla="*/ 687 h 708" name="T95"/>
                <a:gd fmla="*/ 1642 w 2050" name="T96"/>
                <a:gd fmla="*/ 708 h 708" name="T97"/>
                <a:gd fmla="*/ 1750 w 2050" name="T98"/>
                <a:gd fmla="*/ 708 h 708" name="T99"/>
                <a:gd fmla="*/ 1771 w 2050" name="T100"/>
                <a:gd fmla="*/ 687 h 708" name="T101"/>
                <a:gd fmla="*/ 1771 w 2050" name="T102"/>
                <a:gd fmla="*/ 658 h 708" name="T103"/>
                <a:gd fmla="*/ 1858 w 2050" name="T104"/>
                <a:gd fmla="*/ 622 h 708" name="T105"/>
                <a:gd fmla="*/ 1879 w 2050" name="T106"/>
                <a:gd fmla="*/ 643 h 708" name="T107"/>
                <a:gd fmla="*/ 1908 w 2050" name="T108"/>
                <a:gd fmla="*/ 643 h 708" name="T109"/>
                <a:gd fmla="*/ 1985 w 2050" name="T110"/>
                <a:gd fmla="*/ 566 h 708" name="T111"/>
                <a:gd fmla="*/ 1985 w 2050" name="T112"/>
                <a:gd fmla="*/ 537 h 708" name="T113"/>
                <a:gd fmla="*/ 1964 w 2050" name="T114"/>
                <a:gd fmla="*/ 516 h 708" name="T115"/>
                <a:gd fmla="*/ 2000 w 2050" name="T116"/>
                <a:gd fmla="*/ 429 h 708" name="T117"/>
                <a:gd fmla="*/ 2030 w 2050" name="T118"/>
                <a:gd fmla="*/ 429 h 708" name="T119"/>
                <a:gd fmla="*/ 2050 w 2050" name="T120"/>
                <a:gd fmla="*/ 408 h 708" name="T121"/>
                <a:gd fmla="*/ 2050 w 2050" name="T122"/>
                <a:gd fmla="*/ 300 h 708" name="T123"/>
                <a:gd fmla="*/ 2030 w 2050" name="T124"/>
                <a:gd fmla="*/ 279 h 70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08" w="2050">
                  <a:moveTo>
                    <a:pt x="2030" y="279"/>
                  </a:moveTo>
                  <a:cubicBezTo>
                    <a:pt x="2000" y="279"/>
                    <a:pt x="2000" y="279"/>
                    <a:pt x="2000" y="279"/>
                  </a:cubicBezTo>
                  <a:cubicBezTo>
                    <a:pt x="1992" y="248"/>
                    <a:pt x="1980" y="219"/>
                    <a:pt x="1964" y="192"/>
                  </a:cubicBezTo>
                  <a:cubicBezTo>
                    <a:pt x="1985" y="171"/>
                    <a:pt x="1985" y="171"/>
                    <a:pt x="1985" y="171"/>
                  </a:cubicBezTo>
                  <a:cubicBezTo>
                    <a:pt x="1993" y="163"/>
                    <a:pt x="1993" y="150"/>
                    <a:pt x="1985" y="142"/>
                  </a:cubicBezTo>
                  <a:cubicBezTo>
                    <a:pt x="1908" y="65"/>
                    <a:pt x="1908" y="65"/>
                    <a:pt x="1908" y="65"/>
                  </a:cubicBezTo>
                  <a:cubicBezTo>
                    <a:pt x="1900" y="57"/>
                    <a:pt x="1887" y="57"/>
                    <a:pt x="1879" y="65"/>
                  </a:cubicBezTo>
                  <a:cubicBezTo>
                    <a:pt x="1858" y="86"/>
                    <a:pt x="1858" y="86"/>
                    <a:pt x="1858" y="86"/>
                  </a:cubicBezTo>
                  <a:cubicBezTo>
                    <a:pt x="1831" y="70"/>
                    <a:pt x="1802" y="58"/>
                    <a:pt x="1771" y="50"/>
                  </a:cubicBezTo>
                  <a:cubicBezTo>
                    <a:pt x="1771" y="20"/>
                    <a:pt x="1771" y="20"/>
                    <a:pt x="1771" y="20"/>
                  </a:cubicBezTo>
                  <a:cubicBezTo>
                    <a:pt x="1771" y="9"/>
                    <a:pt x="1762" y="0"/>
                    <a:pt x="1750" y="0"/>
                  </a:cubicBezTo>
                  <a:cubicBezTo>
                    <a:pt x="1642" y="0"/>
                    <a:pt x="1642" y="0"/>
                    <a:pt x="1642" y="0"/>
                  </a:cubicBezTo>
                  <a:cubicBezTo>
                    <a:pt x="1631" y="0"/>
                    <a:pt x="1621" y="9"/>
                    <a:pt x="1621" y="20"/>
                  </a:cubicBezTo>
                  <a:cubicBezTo>
                    <a:pt x="1621" y="50"/>
                    <a:pt x="1621" y="50"/>
                    <a:pt x="1621" y="50"/>
                  </a:cubicBezTo>
                  <a:cubicBezTo>
                    <a:pt x="1590" y="58"/>
                    <a:pt x="1561" y="70"/>
                    <a:pt x="1534" y="86"/>
                  </a:cubicBezTo>
                  <a:cubicBezTo>
                    <a:pt x="1513" y="65"/>
                    <a:pt x="1513" y="65"/>
                    <a:pt x="1513" y="65"/>
                  </a:cubicBezTo>
                  <a:cubicBezTo>
                    <a:pt x="1505" y="57"/>
                    <a:pt x="1492" y="57"/>
                    <a:pt x="1484" y="65"/>
                  </a:cubicBezTo>
                  <a:cubicBezTo>
                    <a:pt x="1408" y="142"/>
                    <a:pt x="1408" y="142"/>
                    <a:pt x="1408" y="142"/>
                  </a:cubicBezTo>
                  <a:cubicBezTo>
                    <a:pt x="1400" y="150"/>
                    <a:pt x="1400" y="163"/>
                    <a:pt x="1408" y="171"/>
                  </a:cubicBezTo>
                  <a:cubicBezTo>
                    <a:pt x="1429" y="192"/>
                    <a:pt x="1429" y="192"/>
                    <a:pt x="1429" y="192"/>
                  </a:cubicBezTo>
                  <a:cubicBezTo>
                    <a:pt x="1426" y="195"/>
                    <a:pt x="1425" y="199"/>
                    <a:pt x="1423" y="202"/>
                  </a:cubicBezTo>
                  <a:cubicBezTo>
                    <a:pt x="1423" y="201"/>
                    <a:pt x="1423" y="201"/>
                    <a:pt x="1423" y="201"/>
                  </a:cubicBezTo>
                  <a:cubicBezTo>
                    <a:pt x="1162" y="201"/>
                    <a:pt x="1162" y="201"/>
                    <a:pt x="1162" y="201"/>
                  </a:cubicBezTo>
                  <a:cubicBezTo>
                    <a:pt x="1162" y="201"/>
                    <a:pt x="1152" y="201"/>
                    <a:pt x="1147" y="205"/>
                  </a:cubicBezTo>
                  <a:cubicBezTo>
                    <a:pt x="1143" y="208"/>
                    <a:pt x="1140" y="212"/>
                    <a:pt x="1135" y="228"/>
                  </a:cubicBezTo>
                  <a:cubicBezTo>
                    <a:pt x="1124" y="265"/>
                    <a:pt x="1104" y="329"/>
                    <a:pt x="1091" y="320"/>
                  </a:cubicBezTo>
                  <a:cubicBezTo>
                    <a:pt x="1054" y="221"/>
                    <a:pt x="1030" y="204"/>
                    <a:pt x="1030" y="204"/>
                  </a:cubicBezTo>
                  <a:cubicBezTo>
                    <a:pt x="1028" y="202"/>
                    <a:pt x="1027" y="201"/>
                    <a:pt x="1025" y="201"/>
                  </a:cubicBezTo>
                  <a:cubicBezTo>
                    <a:pt x="0" y="201"/>
                    <a:pt x="0" y="201"/>
                    <a:pt x="0" y="201"/>
                  </a:cubicBezTo>
                  <a:cubicBezTo>
                    <a:pt x="0" y="506"/>
                    <a:pt x="0" y="506"/>
                    <a:pt x="0" y="506"/>
                  </a:cubicBezTo>
                  <a:cubicBezTo>
                    <a:pt x="1020" y="506"/>
                    <a:pt x="1020" y="506"/>
                    <a:pt x="1020" y="506"/>
                  </a:cubicBezTo>
                  <a:cubicBezTo>
                    <a:pt x="1023" y="506"/>
                    <a:pt x="1030" y="504"/>
                    <a:pt x="1032" y="500"/>
                  </a:cubicBezTo>
                  <a:cubicBezTo>
                    <a:pt x="1032" y="500"/>
                    <a:pt x="1032" y="500"/>
                    <a:pt x="1032" y="500"/>
                  </a:cubicBezTo>
                  <a:cubicBezTo>
                    <a:pt x="1032" y="500"/>
                    <a:pt x="1032" y="499"/>
                    <a:pt x="1033" y="499"/>
                  </a:cubicBezTo>
                  <a:cubicBezTo>
                    <a:pt x="1097" y="354"/>
                    <a:pt x="1097" y="354"/>
                    <a:pt x="1097" y="354"/>
                  </a:cubicBezTo>
                  <a:cubicBezTo>
                    <a:pt x="1136" y="485"/>
                    <a:pt x="1136" y="485"/>
                    <a:pt x="1136" y="485"/>
                  </a:cubicBezTo>
                  <a:cubicBezTo>
                    <a:pt x="1136" y="485"/>
                    <a:pt x="1140" y="498"/>
                    <a:pt x="1144" y="503"/>
                  </a:cubicBezTo>
                  <a:cubicBezTo>
                    <a:pt x="1149" y="507"/>
                    <a:pt x="1160" y="506"/>
                    <a:pt x="1160" y="506"/>
                  </a:cubicBezTo>
                  <a:cubicBezTo>
                    <a:pt x="1423" y="506"/>
                    <a:pt x="1423" y="506"/>
                    <a:pt x="1423" y="506"/>
                  </a:cubicBezTo>
                  <a:cubicBezTo>
                    <a:pt x="1423" y="506"/>
                    <a:pt x="1423" y="506"/>
                    <a:pt x="1423" y="506"/>
                  </a:cubicBezTo>
                  <a:cubicBezTo>
                    <a:pt x="1425" y="509"/>
                    <a:pt x="1427" y="513"/>
                    <a:pt x="1429" y="516"/>
                  </a:cubicBezTo>
                  <a:cubicBezTo>
                    <a:pt x="1408" y="537"/>
                    <a:pt x="1408" y="537"/>
                    <a:pt x="1408" y="537"/>
                  </a:cubicBezTo>
                  <a:cubicBezTo>
                    <a:pt x="1400" y="545"/>
                    <a:pt x="1400" y="558"/>
                    <a:pt x="1408" y="566"/>
                  </a:cubicBezTo>
                  <a:cubicBezTo>
                    <a:pt x="1484" y="643"/>
                    <a:pt x="1484" y="643"/>
                    <a:pt x="1484" y="643"/>
                  </a:cubicBezTo>
                  <a:cubicBezTo>
                    <a:pt x="1492" y="650"/>
                    <a:pt x="1505" y="650"/>
                    <a:pt x="1513" y="643"/>
                  </a:cubicBezTo>
                  <a:cubicBezTo>
                    <a:pt x="1534" y="622"/>
                    <a:pt x="1534" y="622"/>
                    <a:pt x="1534" y="622"/>
                  </a:cubicBezTo>
                  <a:cubicBezTo>
                    <a:pt x="1561" y="638"/>
                    <a:pt x="1590" y="650"/>
                    <a:pt x="1621" y="658"/>
                  </a:cubicBezTo>
                  <a:cubicBezTo>
                    <a:pt x="1621" y="687"/>
                    <a:pt x="1621" y="687"/>
                    <a:pt x="1621" y="687"/>
                  </a:cubicBezTo>
                  <a:cubicBezTo>
                    <a:pt x="1621" y="698"/>
                    <a:pt x="1631" y="708"/>
                    <a:pt x="1642" y="708"/>
                  </a:cubicBezTo>
                  <a:cubicBezTo>
                    <a:pt x="1750" y="708"/>
                    <a:pt x="1750" y="708"/>
                    <a:pt x="1750" y="708"/>
                  </a:cubicBezTo>
                  <a:cubicBezTo>
                    <a:pt x="1762" y="708"/>
                    <a:pt x="1771" y="698"/>
                    <a:pt x="1771" y="687"/>
                  </a:cubicBezTo>
                  <a:cubicBezTo>
                    <a:pt x="1771" y="658"/>
                    <a:pt x="1771" y="658"/>
                    <a:pt x="1771" y="658"/>
                  </a:cubicBezTo>
                  <a:cubicBezTo>
                    <a:pt x="1802" y="650"/>
                    <a:pt x="1831" y="638"/>
                    <a:pt x="1858" y="622"/>
                  </a:cubicBezTo>
                  <a:cubicBezTo>
                    <a:pt x="1879" y="643"/>
                    <a:pt x="1879" y="643"/>
                    <a:pt x="1879" y="643"/>
                  </a:cubicBezTo>
                  <a:cubicBezTo>
                    <a:pt x="1887" y="650"/>
                    <a:pt x="1900" y="650"/>
                    <a:pt x="1908" y="643"/>
                  </a:cubicBezTo>
                  <a:cubicBezTo>
                    <a:pt x="1985" y="566"/>
                    <a:pt x="1985" y="566"/>
                    <a:pt x="1985" y="566"/>
                  </a:cubicBezTo>
                  <a:cubicBezTo>
                    <a:pt x="1993" y="558"/>
                    <a:pt x="1993" y="545"/>
                    <a:pt x="1985" y="537"/>
                  </a:cubicBezTo>
                  <a:cubicBezTo>
                    <a:pt x="1964" y="516"/>
                    <a:pt x="1964" y="516"/>
                    <a:pt x="1964" y="516"/>
                  </a:cubicBezTo>
                  <a:cubicBezTo>
                    <a:pt x="1980" y="489"/>
                    <a:pt x="1992" y="460"/>
                    <a:pt x="2000" y="429"/>
                  </a:cubicBezTo>
                  <a:cubicBezTo>
                    <a:pt x="2030" y="429"/>
                    <a:pt x="2030" y="429"/>
                    <a:pt x="2030" y="429"/>
                  </a:cubicBezTo>
                  <a:cubicBezTo>
                    <a:pt x="2041" y="429"/>
                    <a:pt x="2050" y="420"/>
                    <a:pt x="2050" y="408"/>
                  </a:cubicBezTo>
                  <a:cubicBezTo>
                    <a:pt x="2050" y="300"/>
                    <a:pt x="2050" y="300"/>
                    <a:pt x="2050" y="300"/>
                  </a:cubicBezTo>
                  <a:cubicBezTo>
                    <a:pt x="2050" y="288"/>
                    <a:pt x="2041" y="279"/>
                    <a:pt x="2030" y="279"/>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21" name="Oval 7"/>
            <p:cNvSpPr>
              <a:spLocks noChangeArrowheads="1"/>
            </p:cNvSpPr>
            <p:nvPr/>
          </p:nvSpPr>
          <p:spPr bwMode="auto">
            <a:xfrm flipH="1">
              <a:off x="1337551" y="5020979"/>
              <a:ext cx="1047939" cy="1053547"/>
            </a:xfrm>
            <a:prstGeom prst="ellipse">
              <a:avLst/>
            </a:prstGeom>
            <a:solidFill>
              <a:srgbClr val="FFFFFF"/>
            </a:solidFill>
            <a:ln w="63500">
              <a:solidFill>
                <a:schemeClr val="accent1"/>
              </a:solidFill>
            </a:ln>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22" name="矩形 21"/>
            <p:cNvSpPr/>
            <p:nvPr/>
          </p:nvSpPr>
          <p:spPr>
            <a:xfrm>
              <a:off x="1552684" y="5303473"/>
              <a:ext cx="637037" cy="447040"/>
            </a:xfrm>
            <a:prstGeom prst="rect">
              <a:avLst/>
            </a:prstGeom>
          </p:spPr>
          <p:txBody>
            <a:bodyPr wrap="square">
              <a:spAutoFit/>
            </a:bodyPr>
            <a:lstStyle/>
            <a:p>
              <a:pPr algn="ctr"/>
              <a:r>
                <a:rPr altLang="zh-CN" b="1" lang="en-US" sz="1600">
                  <a:solidFill>
                    <a:srgbClr val="2A3D52"/>
                  </a:solidFill>
                  <a:latin typeface="+mn-ea"/>
                  <a:cs typeface="+mn-ea"/>
                </a:rPr>
                <a:t>02</a:t>
              </a:r>
            </a:p>
          </p:txBody>
        </p:sp>
        <p:sp>
          <p:nvSpPr>
            <p:cNvPr id="23" name="文本框 22"/>
            <p:cNvSpPr txBox="1"/>
            <p:nvPr/>
          </p:nvSpPr>
          <p:spPr>
            <a:xfrm>
              <a:off x="3726162" y="5289557"/>
              <a:ext cx="1327573" cy="447040"/>
            </a:xfrm>
            <a:prstGeom prst="rect">
              <a:avLst/>
            </a:prstGeom>
            <a:noFill/>
            <a:effectLst/>
          </p:spPr>
          <p:txBody>
            <a:bodyPr rtlCol="0" wrap="none">
              <a:spAutoFit/>
            </a:bodyPr>
            <a:lstStyle/>
            <a:p>
              <a:r>
                <a:rPr altLang="en-US" b="1" lang="zh-CN" sz="1600">
                  <a:solidFill>
                    <a:srgbClr val="FFFFFF"/>
                  </a:solidFill>
                  <a:latin typeface="+mn-ea"/>
                  <a:cs typeface="+mn-ea"/>
                </a:rPr>
                <a:t>输入标题</a:t>
              </a:r>
            </a:p>
          </p:txBody>
        </p:sp>
      </p:grpSp>
      <p:grpSp>
        <p:nvGrpSpPr>
          <p:cNvPr id="24" name="组合 23"/>
          <p:cNvGrpSpPr/>
          <p:nvPr/>
        </p:nvGrpSpPr>
        <p:grpSpPr>
          <a:xfrm>
            <a:off x="4708503" y="1163454"/>
            <a:ext cx="3400426" cy="1177879"/>
            <a:chOff x="6315074" y="1364204"/>
            <a:chExt cx="4533901" cy="1570505"/>
          </a:xfrm>
        </p:grpSpPr>
        <p:sp>
          <p:nvSpPr>
            <p:cNvPr id="25" name="Freeform 5"/>
            <p:cNvSpPr/>
            <p:nvPr/>
          </p:nvSpPr>
          <p:spPr bwMode="auto">
            <a:xfrm>
              <a:off x="6315074" y="1364204"/>
              <a:ext cx="4533901" cy="1570505"/>
            </a:xfrm>
            <a:custGeom>
              <a:gdLst>
                <a:gd fmla="*/ 2030 w 2050" name="T0"/>
                <a:gd fmla="*/ 279 h 708" name="T1"/>
                <a:gd fmla="*/ 2000 w 2050" name="T2"/>
                <a:gd fmla="*/ 279 h 708" name="T3"/>
                <a:gd fmla="*/ 1964 w 2050" name="T4"/>
                <a:gd fmla="*/ 192 h 708" name="T5"/>
                <a:gd fmla="*/ 1985 w 2050" name="T6"/>
                <a:gd fmla="*/ 171 h 708" name="T7"/>
                <a:gd fmla="*/ 1985 w 2050" name="T8"/>
                <a:gd fmla="*/ 142 h 708" name="T9"/>
                <a:gd fmla="*/ 1908 w 2050" name="T10"/>
                <a:gd fmla="*/ 65 h 708" name="T11"/>
                <a:gd fmla="*/ 1879 w 2050" name="T12"/>
                <a:gd fmla="*/ 65 h 708" name="T13"/>
                <a:gd fmla="*/ 1858 w 2050" name="T14"/>
                <a:gd fmla="*/ 86 h 708" name="T15"/>
                <a:gd fmla="*/ 1771 w 2050" name="T16"/>
                <a:gd fmla="*/ 50 h 708" name="T17"/>
                <a:gd fmla="*/ 1771 w 2050" name="T18"/>
                <a:gd fmla="*/ 20 h 708" name="T19"/>
                <a:gd fmla="*/ 1750 w 2050" name="T20"/>
                <a:gd fmla="*/ 0 h 708" name="T21"/>
                <a:gd fmla="*/ 1642 w 2050" name="T22"/>
                <a:gd fmla="*/ 0 h 708" name="T23"/>
                <a:gd fmla="*/ 1621 w 2050" name="T24"/>
                <a:gd fmla="*/ 20 h 708" name="T25"/>
                <a:gd fmla="*/ 1621 w 2050" name="T26"/>
                <a:gd fmla="*/ 50 h 708" name="T27"/>
                <a:gd fmla="*/ 1534 w 2050" name="T28"/>
                <a:gd fmla="*/ 86 h 708" name="T29"/>
                <a:gd fmla="*/ 1513 w 2050" name="T30"/>
                <a:gd fmla="*/ 65 h 708" name="T31"/>
                <a:gd fmla="*/ 1484 w 2050" name="T32"/>
                <a:gd fmla="*/ 65 h 708" name="T33"/>
                <a:gd fmla="*/ 1408 w 2050" name="T34"/>
                <a:gd fmla="*/ 142 h 708" name="T35"/>
                <a:gd fmla="*/ 1408 w 2050" name="T36"/>
                <a:gd fmla="*/ 171 h 708" name="T37"/>
                <a:gd fmla="*/ 1429 w 2050" name="T38"/>
                <a:gd fmla="*/ 192 h 708" name="T39"/>
                <a:gd fmla="*/ 1423 w 2050" name="T40"/>
                <a:gd fmla="*/ 202 h 708" name="T41"/>
                <a:gd fmla="*/ 1423 w 2050" name="T42"/>
                <a:gd fmla="*/ 201 h 708" name="T43"/>
                <a:gd fmla="*/ 1162 w 2050" name="T44"/>
                <a:gd fmla="*/ 201 h 708" name="T45"/>
                <a:gd fmla="*/ 1147 w 2050" name="T46"/>
                <a:gd fmla="*/ 205 h 708" name="T47"/>
                <a:gd fmla="*/ 1135 w 2050" name="T48"/>
                <a:gd fmla="*/ 228 h 708" name="T49"/>
                <a:gd fmla="*/ 1091 w 2050" name="T50"/>
                <a:gd fmla="*/ 320 h 708" name="T51"/>
                <a:gd fmla="*/ 1030 w 2050" name="T52"/>
                <a:gd fmla="*/ 204 h 708" name="T53"/>
                <a:gd fmla="*/ 1025 w 2050" name="T54"/>
                <a:gd fmla="*/ 201 h 708" name="T55"/>
                <a:gd fmla="*/ 0 w 2050" name="T56"/>
                <a:gd fmla="*/ 201 h 708" name="T57"/>
                <a:gd fmla="*/ 0 w 2050" name="T58"/>
                <a:gd fmla="*/ 506 h 708" name="T59"/>
                <a:gd fmla="*/ 1020 w 2050" name="T60"/>
                <a:gd fmla="*/ 506 h 708" name="T61"/>
                <a:gd fmla="*/ 1032 w 2050" name="T62"/>
                <a:gd fmla="*/ 500 h 708" name="T63"/>
                <a:gd fmla="*/ 1032 w 2050" name="T64"/>
                <a:gd fmla="*/ 500 h 708" name="T65"/>
                <a:gd fmla="*/ 1033 w 2050" name="T66"/>
                <a:gd fmla="*/ 499 h 708" name="T67"/>
                <a:gd fmla="*/ 1097 w 2050" name="T68"/>
                <a:gd fmla="*/ 354 h 708" name="T69"/>
                <a:gd fmla="*/ 1136 w 2050" name="T70"/>
                <a:gd fmla="*/ 485 h 708" name="T71"/>
                <a:gd fmla="*/ 1144 w 2050" name="T72"/>
                <a:gd fmla="*/ 503 h 708" name="T73"/>
                <a:gd fmla="*/ 1160 w 2050" name="T74"/>
                <a:gd fmla="*/ 506 h 708" name="T75"/>
                <a:gd fmla="*/ 1423 w 2050" name="T76"/>
                <a:gd fmla="*/ 506 h 708" name="T77"/>
                <a:gd fmla="*/ 1423 w 2050" name="T78"/>
                <a:gd fmla="*/ 506 h 708" name="T79"/>
                <a:gd fmla="*/ 1429 w 2050" name="T80"/>
                <a:gd fmla="*/ 516 h 708" name="T81"/>
                <a:gd fmla="*/ 1408 w 2050" name="T82"/>
                <a:gd fmla="*/ 537 h 708" name="T83"/>
                <a:gd fmla="*/ 1408 w 2050" name="T84"/>
                <a:gd fmla="*/ 566 h 708" name="T85"/>
                <a:gd fmla="*/ 1484 w 2050" name="T86"/>
                <a:gd fmla="*/ 643 h 708" name="T87"/>
                <a:gd fmla="*/ 1513 w 2050" name="T88"/>
                <a:gd fmla="*/ 643 h 708" name="T89"/>
                <a:gd fmla="*/ 1534 w 2050" name="T90"/>
                <a:gd fmla="*/ 622 h 708" name="T91"/>
                <a:gd fmla="*/ 1621 w 2050" name="T92"/>
                <a:gd fmla="*/ 658 h 708" name="T93"/>
                <a:gd fmla="*/ 1621 w 2050" name="T94"/>
                <a:gd fmla="*/ 687 h 708" name="T95"/>
                <a:gd fmla="*/ 1642 w 2050" name="T96"/>
                <a:gd fmla="*/ 708 h 708" name="T97"/>
                <a:gd fmla="*/ 1750 w 2050" name="T98"/>
                <a:gd fmla="*/ 708 h 708" name="T99"/>
                <a:gd fmla="*/ 1771 w 2050" name="T100"/>
                <a:gd fmla="*/ 687 h 708" name="T101"/>
                <a:gd fmla="*/ 1771 w 2050" name="T102"/>
                <a:gd fmla="*/ 658 h 708" name="T103"/>
                <a:gd fmla="*/ 1858 w 2050" name="T104"/>
                <a:gd fmla="*/ 622 h 708" name="T105"/>
                <a:gd fmla="*/ 1879 w 2050" name="T106"/>
                <a:gd fmla="*/ 643 h 708" name="T107"/>
                <a:gd fmla="*/ 1908 w 2050" name="T108"/>
                <a:gd fmla="*/ 643 h 708" name="T109"/>
                <a:gd fmla="*/ 1985 w 2050" name="T110"/>
                <a:gd fmla="*/ 566 h 708" name="T111"/>
                <a:gd fmla="*/ 1985 w 2050" name="T112"/>
                <a:gd fmla="*/ 537 h 708" name="T113"/>
                <a:gd fmla="*/ 1964 w 2050" name="T114"/>
                <a:gd fmla="*/ 516 h 708" name="T115"/>
                <a:gd fmla="*/ 2000 w 2050" name="T116"/>
                <a:gd fmla="*/ 429 h 708" name="T117"/>
                <a:gd fmla="*/ 2030 w 2050" name="T118"/>
                <a:gd fmla="*/ 429 h 708" name="T119"/>
                <a:gd fmla="*/ 2050 w 2050" name="T120"/>
                <a:gd fmla="*/ 408 h 708" name="T121"/>
                <a:gd fmla="*/ 2050 w 2050" name="T122"/>
                <a:gd fmla="*/ 300 h 708" name="T123"/>
                <a:gd fmla="*/ 2030 w 2050" name="T124"/>
                <a:gd fmla="*/ 279 h 70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08" w="2050">
                  <a:moveTo>
                    <a:pt x="2030" y="279"/>
                  </a:moveTo>
                  <a:cubicBezTo>
                    <a:pt x="2000" y="279"/>
                    <a:pt x="2000" y="279"/>
                    <a:pt x="2000" y="279"/>
                  </a:cubicBezTo>
                  <a:cubicBezTo>
                    <a:pt x="1992" y="248"/>
                    <a:pt x="1980" y="219"/>
                    <a:pt x="1964" y="192"/>
                  </a:cubicBezTo>
                  <a:cubicBezTo>
                    <a:pt x="1985" y="171"/>
                    <a:pt x="1985" y="171"/>
                    <a:pt x="1985" y="171"/>
                  </a:cubicBezTo>
                  <a:cubicBezTo>
                    <a:pt x="1993" y="163"/>
                    <a:pt x="1993" y="150"/>
                    <a:pt x="1985" y="142"/>
                  </a:cubicBezTo>
                  <a:cubicBezTo>
                    <a:pt x="1908" y="65"/>
                    <a:pt x="1908" y="65"/>
                    <a:pt x="1908" y="65"/>
                  </a:cubicBezTo>
                  <a:cubicBezTo>
                    <a:pt x="1900" y="57"/>
                    <a:pt x="1887" y="57"/>
                    <a:pt x="1879" y="65"/>
                  </a:cubicBezTo>
                  <a:cubicBezTo>
                    <a:pt x="1858" y="86"/>
                    <a:pt x="1858" y="86"/>
                    <a:pt x="1858" y="86"/>
                  </a:cubicBezTo>
                  <a:cubicBezTo>
                    <a:pt x="1831" y="70"/>
                    <a:pt x="1802" y="58"/>
                    <a:pt x="1771" y="50"/>
                  </a:cubicBezTo>
                  <a:cubicBezTo>
                    <a:pt x="1771" y="20"/>
                    <a:pt x="1771" y="20"/>
                    <a:pt x="1771" y="20"/>
                  </a:cubicBezTo>
                  <a:cubicBezTo>
                    <a:pt x="1771" y="9"/>
                    <a:pt x="1762" y="0"/>
                    <a:pt x="1750" y="0"/>
                  </a:cubicBezTo>
                  <a:cubicBezTo>
                    <a:pt x="1642" y="0"/>
                    <a:pt x="1642" y="0"/>
                    <a:pt x="1642" y="0"/>
                  </a:cubicBezTo>
                  <a:cubicBezTo>
                    <a:pt x="1631" y="0"/>
                    <a:pt x="1621" y="9"/>
                    <a:pt x="1621" y="20"/>
                  </a:cubicBezTo>
                  <a:cubicBezTo>
                    <a:pt x="1621" y="50"/>
                    <a:pt x="1621" y="50"/>
                    <a:pt x="1621" y="50"/>
                  </a:cubicBezTo>
                  <a:cubicBezTo>
                    <a:pt x="1590" y="58"/>
                    <a:pt x="1561" y="70"/>
                    <a:pt x="1534" y="86"/>
                  </a:cubicBezTo>
                  <a:cubicBezTo>
                    <a:pt x="1513" y="65"/>
                    <a:pt x="1513" y="65"/>
                    <a:pt x="1513" y="65"/>
                  </a:cubicBezTo>
                  <a:cubicBezTo>
                    <a:pt x="1505" y="57"/>
                    <a:pt x="1492" y="57"/>
                    <a:pt x="1484" y="65"/>
                  </a:cubicBezTo>
                  <a:cubicBezTo>
                    <a:pt x="1408" y="142"/>
                    <a:pt x="1408" y="142"/>
                    <a:pt x="1408" y="142"/>
                  </a:cubicBezTo>
                  <a:cubicBezTo>
                    <a:pt x="1400" y="150"/>
                    <a:pt x="1400" y="163"/>
                    <a:pt x="1408" y="171"/>
                  </a:cubicBezTo>
                  <a:cubicBezTo>
                    <a:pt x="1429" y="192"/>
                    <a:pt x="1429" y="192"/>
                    <a:pt x="1429" y="192"/>
                  </a:cubicBezTo>
                  <a:cubicBezTo>
                    <a:pt x="1426" y="195"/>
                    <a:pt x="1425" y="199"/>
                    <a:pt x="1423" y="202"/>
                  </a:cubicBezTo>
                  <a:cubicBezTo>
                    <a:pt x="1423" y="201"/>
                    <a:pt x="1423" y="201"/>
                    <a:pt x="1423" y="201"/>
                  </a:cubicBezTo>
                  <a:cubicBezTo>
                    <a:pt x="1162" y="201"/>
                    <a:pt x="1162" y="201"/>
                    <a:pt x="1162" y="201"/>
                  </a:cubicBezTo>
                  <a:cubicBezTo>
                    <a:pt x="1162" y="201"/>
                    <a:pt x="1152" y="201"/>
                    <a:pt x="1147" y="205"/>
                  </a:cubicBezTo>
                  <a:cubicBezTo>
                    <a:pt x="1143" y="208"/>
                    <a:pt x="1140" y="212"/>
                    <a:pt x="1135" y="228"/>
                  </a:cubicBezTo>
                  <a:cubicBezTo>
                    <a:pt x="1124" y="265"/>
                    <a:pt x="1104" y="329"/>
                    <a:pt x="1091" y="320"/>
                  </a:cubicBezTo>
                  <a:cubicBezTo>
                    <a:pt x="1054" y="221"/>
                    <a:pt x="1030" y="204"/>
                    <a:pt x="1030" y="204"/>
                  </a:cubicBezTo>
                  <a:cubicBezTo>
                    <a:pt x="1028" y="202"/>
                    <a:pt x="1027" y="201"/>
                    <a:pt x="1025" y="201"/>
                  </a:cubicBezTo>
                  <a:cubicBezTo>
                    <a:pt x="0" y="201"/>
                    <a:pt x="0" y="201"/>
                    <a:pt x="0" y="201"/>
                  </a:cubicBezTo>
                  <a:cubicBezTo>
                    <a:pt x="0" y="506"/>
                    <a:pt x="0" y="506"/>
                    <a:pt x="0" y="506"/>
                  </a:cubicBezTo>
                  <a:cubicBezTo>
                    <a:pt x="1020" y="506"/>
                    <a:pt x="1020" y="506"/>
                    <a:pt x="1020" y="506"/>
                  </a:cubicBezTo>
                  <a:cubicBezTo>
                    <a:pt x="1023" y="506"/>
                    <a:pt x="1030" y="504"/>
                    <a:pt x="1032" y="500"/>
                  </a:cubicBezTo>
                  <a:cubicBezTo>
                    <a:pt x="1032" y="500"/>
                    <a:pt x="1032" y="500"/>
                    <a:pt x="1032" y="500"/>
                  </a:cubicBezTo>
                  <a:cubicBezTo>
                    <a:pt x="1032" y="500"/>
                    <a:pt x="1032" y="499"/>
                    <a:pt x="1033" y="499"/>
                  </a:cubicBezTo>
                  <a:cubicBezTo>
                    <a:pt x="1097" y="354"/>
                    <a:pt x="1097" y="354"/>
                    <a:pt x="1097" y="354"/>
                  </a:cubicBezTo>
                  <a:cubicBezTo>
                    <a:pt x="1136" y="485"/>
                    <a:pt x="1136" y="485"/>
                    <a:pt x="1136" y="485"/>
                  </a:cubicBezTo>
                  <a:cubicBezTo>
                    <a:pt x="1136" y="485"/>
                    <a:pt x="1140" y="498"/>
                    <a:pt x="1144" y="503"/>
                  </a:cubicBezTo>
                  <a:cubicBezTo>
                    <a:pt x="1149" y="507"/>
                    <a:pt x="1160" y="506"/>
                    <a:pt x="1160" y="506"/>
                  </a:cubicBezTo>
                  <a:cubicBezTo>
                    <a:pt x="1423" y="506"/>
                    <a:pt x="1423" y="506"/>
                    <a:pt x="1423" y="506"/>
                  </a:cubicBezTo>
                  <a:cubicBezTo>
                    <a:pt x="1423" y="506"/>
                    <a:pt x="1423" y="506"/>
                    <a:pt x="1423" y="506"/>
                  </a:cubicBezTo>
                  <a:cubicBezTo>
                    <a:pt x="1425" y="509"/>
                    <a:pt x="1427" y="513"/>
                    <a:pt x="1429" y="516"/>
                  </a:cubicBezTo>
                  <a:cubicBezTo>
                    <a:pt x="1408" y="537"/>
                    <a:pt x="1408" y="537"/>
                    <a:pt x="1408" y="537"/>
                  </a:cubicBezTo>
                  <a:cubicBezTo>
                    <a:pt x="1400" y="545"/>
                    <a:pt x="1400" y="558"/>
                    <a:pt x="1408" y="566"/>
                  </a:cubicBezTo>
                  <a:cubicBezTo>
                    <a:pt x="1484" y="643"/>
                    <a:pt x="1484" y="643"/>
                    <a:pt x="1484" y="643"/>
                  </a:cubicBezTo>
                  <a:cubicBezTo>
                    <a:pt x="1492" y="650"/>
                    <a:pt x="1505" y="650"/>
                    <a:pt x="1513" y="643"/>
                  </a:cubicBezTo>
                  <a:cubicBezTo>
                    <a:pt x="1534" y="622"/>
                    <a:pt x="1534" y="622"/>
                    <a:pt x="1534" y="622"/>
                  </a:cubicBezTo>
                  <a:cubicBezTo>
                    <a:pt x="1561" y="638"/>
                    <a:pt x="1590" y="650"/>
                    <a:pt x="1621" y="658"/>
                  </a:cubicBezTo>
                  <a:cubicBezTo>
                    <a:pt x="1621" y="687"/>
                    <a:pt x="1621" y="687"/>
                    <a:pt x="1621" y="687"/>
                  </a:cubicBezTo>
                  <a:cubicBezTo>
                    <a:pt x="1621" y="698"/>
                    <a:pt x="1631" y="708"/>
                    <a:pt x="1642" y="708"/>
                  </a:cubicBezTo>
                  <a:cubicBezTo>
                    <a:pt x="1750" y="708"/>
                    <a:pt x="1750" y="708"/>
                    <a:pt x="1750" y="708"/>
                  </a:cubicBezTo>
                  <a:cubicBezTo>
                    <a:pt x="1762" y="708"/>
                    <a:pt x="1771" y="698"/>
                    <a:pt x="1771" y="687"/>
                  </a:cubicBezTo>
                  <a:cubicBezTo>
                    <a:pt x="1771" y="658"/>
                    <a:pt x="1771" y="658"/>
                    <a:pt x="1771" y="658"/>
                  </a:cubicBezTo>
                  <a:cubicBezTo>
                    <a:pt x="1802" y="650"/>
                    <a:pt x="1831" y="638"/>
                    <a:pt x="1858" y="622"/>
                  </a:cubicBezTo>
                  <a:cubicBezTo>
                    <a:pt x="1879" y="643"/>
                    <a:pt x="1879" y="643"/>
                    <a:pt x="1879" y="643"/>
                  </a:cubicBezTo>
                  <a:cubicBezTo>
                    <a:pt x="1887" y="650"/>
                    <a:pt x="1900" y="650"/>
                    <a:pt x="1908" y="643"/>
                  </a:cubicBezTo>
                  <a:cubicBezTo>
                    <a:pt x="1985" y="566"/>
                    <a:pt x="1985" y="566"/>
                    <a:pt x="1985" y="566"/>
                  </a:cubicBezTo>
                  <a:cubicBezTo>
                    <a:pt x="1993" y="558"/>
                    <a:pt x="1993" y="545"/>
                    <a:pt x="1985" y="537"/>
                  </a:cubicBezTo>
                  <a:cubicBezTo>
                    <a:pt x="1964" y="516"/>
                    <a:pt x="1964" y="516"/>
                    <a:pt x="1964" y="516"/>
                  </a:cubicBezTo>
                  <a:cubicBezTo>
                    <a:pt x="1980" y="489"/>
                    <a:pt x="1992" y="460"/>
                    <a:pt x="2000" y="429"/>
                  </a:cubicBezTo>
                  <a:cubicBezTo>
                    <a:pt x="2030" y="429"/>
                    <a:pt x="2030" y="429"/>
                    <a:pt x="2030" y="429"/>
                  </a:cubicBezTo>
                  <a:cubicBezTo>
                    <a:pt x="2041" y="429"/>
                    <a:pt x="2050" y="420"/>
                    <a:pt x="2050" y="408"/>
                  </a:cubicBezTo>
                  <a:cubicBezTo>
                    <a:pt x="2050" y="300"/>
                    <a:pt x="2050" y="300"/>
                    <a:pt x="2050" y="300"/>
                  </a:cubicBezTo>
                  <a:cubicBezTo>
                    <a:pt x="2050" y="288"/>
                    <a:pt x="2041" y="279"/>
                    <a:pt x="2030" y="279"/>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26" name="Oval 7"/>
            <p:cNvSpPr>
              <a:spLocks noChangeArrowheads="1"/>
            </p:cNvSpPr>
            <p:nvPr/>
          </p:nvSpPr>
          <p:spPr bwMode="auto">
            <a:xfrm>
              <a:off x="9555537" y="1611316"/>
              <a:ext cx="1047939" cy="1053547"/>
            </a:xfrm>
            <a:prstGeom prst="ellipse">
              <a:avLst/>
            </a:prstGeom>
            <a:solidFill>
              <a:srgbClr val="FFFFFF"/>
            </a:solidFill>
            <a:ln w="63500">
              <a:solidFill>
                <a:schemeClr val="accent1"/>
              </a:solidFill>
            </a:ln>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27" name="矩形 26"/>
            <p:cNvSpPr/>
            <p:nvPr/>
          </p:nvSpPr>
          <p:spPr>
            <a:xfrm>
              <a:off x="9770495" y="1905212"/>
              <a:ext cx="637037" cy="487680"/>
            </a:xfrm>
            <a:prstGeom prst="rect">
              <a:avLst/>
            </a:prstGeom>
          </p:spPr>
          <p:txBody>
            <a:bodyPr wrap="square">
              <a:spAutoFit/>
            </a:bodyPr>
            <a:lstStyle/>
            <a:p>
              <a:pPr algn="ctr"/>
              <a:r>
                <a:rPr altLang="zh-CN" b="1" lang="en-US">
                  <a:solidFill>
                    <a:srgbClr val="2A3D52"/>
                  </a:solidFill>
                  <a:latin typeface="+mn-ea"/>
                  <a:cs typeface="+mn-ea"/>
                </a:rPr>
                <a:t>03</a:t>
              </a:r>
            </a:p>
          </p:txBody>
        </p:sp>
        <p:sp>
          <p:nvSpPr>
            <p:cNvPr id="28" name="文本框 27"/>
            <p:cNvSpPr txBox="1"/>
            <p:nvPr/>
          </p:nvSpPr>
          <p:spPr>
            <a:xfrm>
              <a:off x="6769684" y="1895308"/>
              <a:ext cx="1327573" cy="447040"/>
            </a:xfrm>
            <a:prstGeom prst="rect">
              <a:avLst/>
            </a:prstGeom>
            <a:noFill/>
            <a:effectLst/>
          </p:spPr>
          <p:txBody>
            <a:bodyPr rtlCol="0" wrap="none">
              <a:spAutoFit/>
            </a:bodyPr>
            <a:lstStyle/>
            <a:p>
              <a:r>
                <a:rPr altLang="en-US" b="1" lang="zh-CN" sz="1600">
                  <a:solidFill>
                    <a:srgbClr val="FFFFFF"/>
                  </a:solidFill>
                  <a:latin typeface="+mn-ea"/>
                  <a:cs typeface="+mn-ea"/>
                </a:rPr>
                <a:t>输入标题</a:t>
              </a:r>
            </a:p>
          </p:txBody>
        </p:sp>
      </p:grpSp>
      <p:grpSp>
        <p:nvGrpSpPr>
          <p:cNvPr id="29" name="组合 28"/>
          <p:cNvGrpSpPr/>
          <p:nvPr/>
        </p:nvGrpSpPr>
        <p:grpSpPr>
          <a:xfrm>
            <a:off x="4708503" y="2861562"/>
            <a:ext cx="3400426" cy="1177879"/>
            <a:chOff x="6315074" y="3628348"/>
            <a:chExt cx="4533901" cy="1570505"/>
          </a:xfrm>
        </p:grpSpPr>
        <p:sp>
          <p:nvSpPr>
            <p:cNvPr id="30" name="Freeform 5"/>
            <p:cNvSpPr/>
            <p:nvPr/>
          </p:nvSpPr>
          <p:spPr bwMode="auto">
            <a:xfrm>
              <a:off x="6315074" y="3628348"/>
              <a:ext cx="4533901" cy="1570505"/>
            </a:xfrm>
            <a:custGeom>
              <a:gdLst>
                <a:gd fmla="*/ 2030 w 2050" name="T0"/>
                <a:gd fmla="*/ 279 h 708" name="T1"/>
                <a:gd fmla="*/ 2000 w 2050" name="T2"/>
                <a:gd fmla="*/ 279 h 708" name="T3"/>
                <a:gd fmla="*/ 1964 w 2050" name="T4"/>
                <a:gd fmla="*/ 192 h 708" name="T5"/>
                <a:gd fmla="*/ 1985 w 2050" name="T6"/>
                <a:gd fmla="*/ 171 h 708" name="T7"/>
                <a:gd fmla="*/ 1985 w 2050" name="T8"/>
                <a:gd fmla="*/ 142 h 708" name="T9"/>
                <a:gd fmla="*/ 1908 w 2050" name="T10"/>
                <a:gd fmla="*/ 65 h 708" name="T11"/>
                <a:gd fmla="*/ 1879 w 2050" name="T12"/>
                <a:gd fmla="*/ 65 h 708" name="T13"/>
                <a:gd fmla="*/ 1858 w 2050" name="T14"/>
                <a:gd fmla="*/ 86 h 708" name="T15"/>
                <a:gd fmla="*/ 1771 w 2050" name="T16"/>
                <a:gd fmla="*/ 50 h 708" name="T17"/>
                <a:gd fmla="*/ 1771 w 2050" name="T18"/>
                <a:gd fmla="*/ 20 h 708" name="T19"/>
                <a:gd fmla="*/ 1750 w 2050" name="T20"/>
                <a:gd fmla="*/ 0 h 708" name="T21"/>
                <a:gd fmla="*/ 1642 w 2050" name="T22"/>
                <a:gd fmla="*/ 0 h 708" name="T23"/>
                <a:gd fmla="*/ 1621 w 2050" name="T24"/>
                <a:gd fmla="*/ 20 h 708" name="T25"/>
                <a:gd fmla="*/ 1621 w 2050" name="T26"/>
                <a:gd fmla="*/ 50 h 708" name="T27"/>
                <a:gd fmla="*/ 1534 w 2050" name="T28"/>
                <a:gd fmla="*/ 86 h 708" name="T29"/>
                <a:gd fmla="*/ 1513 w 2050" name="T30"/>
                <a:gd fmla="*/ 65 h 708" name="T31"/>
                <a:gd fmla="*/ 1484 w 2050" name="T32"/>
                <a:gd fmla="*/ 65 h 708" name="T33"/>
                <a:gd fmla="*/ 1408 w 2050" name="T34"/>
                <a:gd fmla="*/ 142 h 708" name="T35"/>
                <a:gd fmla="*/ 1408 w 2050" name="T36"/>
                <a:gd fmla="*/ 171 h 708" name="T37"/>
                <a:gd fmla="*/ 1429 w 2050" name="T38"/>
                <a:gd fmla="*/ 192 h 708" name="T39"/>
                <a:gd fmla="*/ 1423 w 2050" name="T40"/>
                <a:gd fmla="*/ 202 h 708" name="T41"/>
                <a:gd fmla="*/ 1423 w 2050" name="T42"/>
                <a:gd fmla="*/ 201 h 708" name="T43"/>
                <a:gd fmla="*/ 1162 w 2050" name="T44"/>
                <a:gd fmla="*/ 201 h 708" name="T45"/>
                <a:gd fmla="*/ 1147 w 2050" name="T46"/>
                <a:gd fmla="*/ 205 h 708" name="T47"/>
                <a:gd fmla="*/ 1135 w 2050" name="T48"/>
                <a:gd fmla="*/ 228 h 708" name="T49"/>
                <a:gd fmla="*/ 1091 w 2050" name="T50"/>
                <a:gd fmla="*/ 320 h 708" name="T51"/>
                <a:gd fmla="*/ 1030 w 2050" name="T52"/>
                <a:gd fmla="*/ 204 h 708" name="T53"/>
                <a:gd fmla="*/ 1025 w 2050" name="T54"/>
                <a:gd fmla="*/ 201 h 708" name="T55"/>
                <a:gd fmla="*/ 0 w 2050" name="T56"/>
                <a:gd fmla="*/ 201 h 708" name="T57"/>
                <a:gd fmla="*/ 0 w 2050" name="T58"/>
                <a:gd fmla="*/ 506 h 708" name="T59"/>
                <a:gd fmla="*/ 1020 w 2050" name="T60"/>
                <a:gd fmla="*/ 506 h 708" name="T61"/>
                <a:gd fmla="*/ 1032 w 2050" name="T62"/>
                <a:gd fmla="*/ 500 h 708" name="T63"/>
                <a:gd fmla="*/ 1032 w 2050" name="T64"/>
                <a:gd fmla="*/ 500 h 708" name="T65"/>
                <a:gd fmla="*/ 1033 w 2050" name="T66"/>
                <a:gd fmla="*/ 499 h 708" name="T67"/>
                <a:gd fmla="*/ 1097 w 2050" name="T68"/>
                <a:gd fmla="*/ 354 h 708" name="T69"/>
                <a:gd fmla="*/ 1136 w 2050" name="T70"/>
                <a:gd fmla="*/ 485 h 708" name="T71"/>
                <a:gd fmla="*/ 1144 w 2050" name="T72"/>
                <a:gd fmla="*/ 503 h 708" name="T73"/>
                <a:gd fmla="*/ 1160 w 2050" name="T74"/>
                <a:gd fmla="*/ 506 h 708" name="T75"/>
                <a:gd fmla="*/ 1423 w 2050" name="T76"/>
                <a:gd fmla="*/ 506 h 708" name="T77"/>
                <a:gd fmla="*/ 1423 w 2050" name="T78"/>
                <a:gd fmla="*/ 506 h 708" name="T79"/>
                <a:gd fmla="*/ 1429 w 2050" name="T80"/>
                <a:gd fmla="*/ 516 h 708" name="T81"/>
                <a:gd fmla="*/ 1408 w 2050" name="T82"/>
                <a:gd fmla="*/ 537 h 708" name="T83"/>
                <a:gd fmla="*/ 1408 w 2050" name="T84"/>
                <a:gd fmla="*/ 566 h 708" name="T85"/>
                <a:gd fmla="*/ 1484 w 2050" name="T86"/>
                <a:gd fmla="*/ 643 h 708" name="T87"/>
                <a:gd fmla="*/ 1513 w 2050" name="T88"/>
                <a:gd fmla="*/ 643 h 708" name="T89"/>
                <a:gd fmla="*/ 1534 w 2050" name="T90"/>
                <a:gd fmla="*/ 622 h 708" name="T91"/>
                <a:gd fmla="*/ 1621 w 2050" name="T92"/>
                <a:gd fmla="*/ 658 h 708" name="T93"/>
                <a:gd fmla="*/ 1621 w 2050" name="T94"/>
                <a:gd fmla="*/ 687 h 708" name="T95"/>
                <a:gd fmla="*/ 1642 w 2050" name="T96"/>
                <a:gd fmla="*/ 708 h 708" name="T97"/>
                <a:gd fmla="*/ 1750 w 2050" name="T98"/>
                <a:gd fmla="*/ 708 h 708" name="T99"/>
                <a:gd fmla="*/ 1771 w 2050" name="T100"/>
                <a:gd fmla="*/ 687 h 708" name="T101"/>
                <a:gd fmla="*/ 1771 w 2050" name="T102"/>
                <a:gd fmla="*/ 658 h 708" name="T103"/>
                <a:gd fmla="*/ 1858 w 2050" name="T104"/>
                <a:gd fmla="*/ 622 h 708" name="T105"/>
                <a:gd fmla="*/ 1879 w 2050" name="T106"/>
                <a:gd fmla="*/ 643 h 708" name="T107"/>
                <a:gd fmla="*/ 1908 w 2050" name="T108"/>
                <a:gd fmla="*/ 643 h 708" name="T109"/>
                <a:gd fmla="*/ 1985 w 2050" name="T110"/>
                <a:gd fmla="*/ 566 h 708" name="T111"/>
                <a:gd fmla="*/ 1985 w 2050" name="T112"/>
                <a:gd fmla="*/ 537 h 708" name="T113"/>
                <a:gd fmla="*/ 1964 w 2050" name="T114"/>
                <a:gd fmla="*/ 516 h 708" name="T115"/>
                <a:gd fmla="*/ 2000 w 2050" name="T116"/>
                <a:gd fmla="*/ 429 h 708" name="T117"/>
                <a:gd fmla="*/ 2030 w 2050" name="T118"/>
                <a:gd fmla="*/ 429 h 708" name="T119"/>
                <a:gd fmla="*/ 2050 w 2050" name="T120"/>
                <a:gd fmla="*/ 408 h 708" name="T121"/>
                <a:gd fmla="*/ 2050 w 2050" name="T122"/>
                <a:gd fmla="*/ 300 h 708" name="T123"/>
                <a:gd fmla="*/ 2030 w 2050" name="T124"/>
                <a:gd fmla="*/ 279 h 70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08" w="2050">
                  <a:moveTo>
                    <a:pt x="2030" y="279"/>
                  </a:moveTo>
                  <a:cubicBezTo>
                    <a:pt x="2000" y="279"/>
                    <a:pt x="2000" y="279"/>
                    <a:pt x="2000" y="279"/>
                  </a:cubicBezTo>
                  <a:cubicBezTo>
                    <a:pt x="1992" y="248"/>
                    <a:pt x="1980" y="219"/>
                    <a:pt x="1964" y="192"/>
                  </a:cubicBezTo>
                  <a:cubicBezTo>
                    <a:pt x="1985" y="171"/>
                    <a:pt x="1985" y="171"/>
                    <a:pt x="1985" y="171"/>
                  </a:cubicBezTo>
                  <a:cubicBezTo>
                    <a:pt x="1993" y="163"/>
                    <a:pt x="1993" y="150"/>
                    <a:pt x="1985" y="142"/>
                  </a:cubicBezTo>
                  <a:cubicBezTo>
                    <a:pt x="1908" y="65"/>
                    <a:pt x="1908" y="65"/>
                    <a:pt x="1908" y="65"/>
                  </a:cubicBezTo>
                  <a:cubicBezTo>
                    <a:pt x="1900" y="57"/>
                    <a:pt x="1887" y="57"/>
                    <a:pt x="1879" y="65"/>
                  </a:cubicBezTo>
                  <a:cubicBezTo>
                    <a:pt x="1858" y="86"/>
                    <a:pt x="1858" y="86"/>
                    <a:pt x="1858" y="86"/>
                  </a:cubicBezTo>
                  <a:cubicBezTo>
                    <a:pt x="1831" y="70"/>
                    <a:pt x="1802" y="58"/>
                    <a:pt x="1771" y="50"/>
                  </a:cubicBezTo>
                  <a:cubicBezTo>
                    <a:pt x="1771" y="20"/>
                    <a:pt x="1771" y="20"/>
                    <a:pt x="1771" y="20"/>
                  </a:cubicBezTo>
                  <a:cubicBezTo>
                    <a:pt x="1771" y="9"/>
                    <a:pt x="1762" y="0"/>
                    <a:pt x="1750" y="0"/>
                  </a:cubicBezTo>
                  <a:cubicBezTo>
                    <a:pt x="1642" y="0"/>
                    <a:pt x="1642" y="0"/>
                    <a:pt x="1642" y="0"/>
                  </a:cubicBezTo>
                  <a:cubicBezTo>
                    <a:pt x="1631" y="0"/>
                    <a:pt x="1621" y="9"/>
                    <a:pt x="1621" y="20"/>
                  </a:cubicBezTo>
                  <a:cubicBezTo>
                    <a:pt x="1621" y="50"/>
                    <a:pt x="1621" y="50"/>
                    <a:pt x="1621" y="50"/>
                  </a:cubicBezTo>
                  <a:cubicBezTo>
                    <a:pt x="1590" y="58"/>
                    <a:pt x="1561" y="70"/>
                    <a:pt x="1534" y="86"/>
                  </a:cubicBezTo>
                  <a:cubicBezTo>
                    <a:pt x="1513" y="65"/>
                    <a:pt x="1513" y="65"/>
                    <a:pt x="1513" y="65"/>
                  </a:cubicBezTo>
                  <a:cubicBezTo>
                    <a:pt x="1505" y="57"/>
                    <a:pt x="1492" y="57"/>
                    <a:pt x="1484" y="65"/>
                  </a:cubicBezTo>
                  <a:cubicBezTo>
                    <a:pt x="1408" y="142"/>
                    <a:pt x="1408" y="142"/>
                    <a:pt x="1408" y="142"/>
                  </a:cubicBezTo>
                  <a:cubicBezTo>
                    <a:pt x="1400" y="150"/>
                    <a:pt x="1400" y="163"/>
                    <a:pt x="1408" y="171"/>
                  </a:cubicBezTo>
                  <a:cubicBezTo>
                    <a:pt x="1429" y="192"/>
                    <a:pt x="1429" y="192"/>
                    <a:pt x="1429" y="192"/>
                  </a:cubicBezTo>
                  <a:cubicBezTo>
                    <a:pt x="1426" y="195"/>
                    <a:pt x="1425" y="199"/>
                    <a:pt x="1423" y="202"/>
                  </a:cubicBezTo>
                  <a:cubicBezTo>
                    <a:pt x="1423" y="201"/>
                    <a:pt x="1423" y="201"/>
                    <a:pt x="1423" y="201"/>
                  </a:cubicBezTo>
                  <a:cubicBezTo>
                    <a:pt x="1162" y="201"/>
                    <a:pt x="1162" y="201"/>
                    <a:pt x="1162" y="201"/>
                  </a:cubicBezTo>
                  <a:cubicBezTo>
                    <a:pt x="1162" y="201"/>
                    <a:pt x="1152" y="201"/>
                    <a:pt x="1147" y="205"/>
                  </a:cubicBezTo>
                  <a:cubicBezTo>
                    <a:pt x="1143" y="208"/>
                    <a:pt x="1140" y="212"/>
                    <a:pt x="1135" y="228"/>
                  </a:cubicBezTo>
                  <a:cubicBezTo>
                    <a:pt x="1124" y="265"/>
                    <a:pt x="1104" y="329"/>
                    <a:pt x="1091" y="320"/>
                  </a:cubicBezTo>
                  <a:cubicBezTo>
                    <a:pt x="1054" y="221"/>
                    <a:pt x="1030" y="204"/>
                    <a:pt x="1030" y="204"/>
                  </a:cubicBezTo>
                  <a:cubicBezTo>
                    <a:pt x="1028" y="202"/>
                    <a:pt x="1027" y="201"/>
                    <a:pt x="1025" y="201"/>
                  </a:cubicBezTo>
                  <a:cubicBezTo>
                    <a:pt x="0" y="201"/>
                    <a:pt x="0" y="201"/>
                    <a:pt x="0" y="201"/>
                  </a:cubicBezTo>
                  <a:cubicBezTo>
                    <a:pt x="0" y="506"/>
                    <a:pt x="0" y="506"/>
                    <a:pt x="0" y="506"/>
                  </a:cubicBezTo>
                  <a:cubicBezTo>
                    <a:pt x="1020" y="506"/>
                    <a:pt x="1020" y="506"/>
                    <a:pt x="1020" y="506"/>
                  </a:cubicBezTo>
                  <a:cubicBezTo>
                    <a:pt x="1023" y="506"/>
                    <a:pt x="1030" y="504"/>
                    <a:pt x="1032" y="500"/>
                  </a:cubicBezTo>
                  <a:cubicBezTo>
                    <a:pt x="1032" y="500"/>
                    <a:pt x="1032" y="500"/>
                    <a:pt x="1032" y="500"/>
                  </a:cubicBezTo>
                  <a:cubicBezTo>
                    <a:pt x="1032" y="500"/>
                    <a:pt x="1032" y="499"/>
                    <a:pt x="1033" y="499"/>
                  </a:cubicBezTo>
                  <a:cubicBezTo>
                    <a:pt x="1097" y="354"/>
                    <a:pt x="1097" y="354"/>
                    <a:pt x="1097" y="354"/>
                  </a:cubicBezTo>
                  <a:cubicBezTo>
                    <a:pt x="1136" y="485"/>
                    <a:pt x="1136" y="485"/>
                    <a:pt x="1136" y="485"/>
                  </a:cubicBezTo>
                  <a:cubicBezTo>
                    <a:pt x="1136" y="485"/>
                    <a:pt x="1140" y="498"/>
                    <a:pt x="1144" y="503"/>
                  </a:cubicBezTo>
                  <a:cubicBezTo>
                    <a:pt x="1149" y="507"/>
                    <a:pt x="1160" y="506"/>
                    <a:pt x="1160" y="506"/>
                  </a:cubicBezTo>
                  <a:cubicBezTo>
                    <a:pt x="1423" y="506"/>
                    <a:pt x="1423" y="506"/>
                    <a:pt x="1423" y="506"/>
                  </a:cubicBezTo>
                  <a:cubicBezTo>
                    <a:pt x="1423" y="506"/>
                    <a:pt x="1423" y="506"/>
                    <a:pt x="1423" y="506"/>
                  </a:cubicBezTo>
                  <a:cubicBezTo>
                    <a:pt x="1425" y="509"/>
                    <a:pt x="1427" y="513"/>
                    <a:pt x="1429" y="516"/>
                  </a:cubicBezTo>
                  <a:cubicBezTo>
                    <a:pt x="1408" y="537"/>
                    <a:pt x="1408" y="537"/>
                    <a:pt x="1408" y="537"/>
                  </a:cubicBezTo>
                  <a:cubicBezTo>
                    <a:pt x="1400" y="545"/>
                    <a:pt x="1400" y="558"/>
                    <a:pt x="1408" y="566"/>
                  </a:cubicBezTo>
                  <a:cubicBezTo>
                    <a:pt x="1484" y="643"/>
                    <a:pt x="1484" y="643"/>
                    <a:pt x="1484" y="643"/>
                  </a:cubicBezTo>
                  <a:cubicBezTo>
                    <a:pt x="1492" y="650"/>
                    <a:pt x="1505" y="650"/>
                    <a:pt x="1513" y="643"/>
                  </a:cubicBezTo>
                  <a:cubicBezTo>
                    <a:pt x="1534" y="622"/>
                    <a:pt x="1534" y="622"/>
                    <a:pt x="1534" y="622"/>
                  </a:cubicBezTo>
                  <a:cubicBezTo>
                    <a:pt x="1561" y="638"/>
                    <a:pt x="1590" y="650"/>
                    <a:pt x="1621" y="658"/>
                  </a:cubicBezTo>
                  <a:cubicBezTo>
                    <a:pt x="1621" y="687"/>
                    <a:pt x="1621" y="687"/>
                    <a:pt x="1621" y="687"/>
                  </a:cubicBezTo>
                  <a:cubicBezTo>
                    <a:pt x="1621" y="698"/>
                    <a:pt x="1631" y="708"/>
                    <a:pt x="1642" y="708"/>
                  </a:cubicBezTo>
                  <a:cubicBezTo>
                    <a:pt x="1750" y="708"/>
                    <a:pt x="1750" y="708"/>
                    <a:pt x="1750" y="708"/>
                  </a:cubicBezTo>
                  <a:cubicBezTo>
                    <a:pt x="1762" y="708"/>
                    <a:pt x="1771" y="698"/>
                    <a:pt x="1771" y="687"/>
                  </a:cubicBezTo>
                  <a:cubicBezTo>
                    <a:pt x="1771" y="658"/>
                    <a:pt x="1771" y="658"/>
                    <a:pt x="1771" y="658"/>
                  </a:cubicBezTo>
                  <a:cubicBezTo>
                    <a:pt x="1802" y="650"/>
                    <a:pt x="1831" y="638"/>
                    <a:pt x="1858" y="622"/>
                  </a:cubicBezTo>
                  <a:cubicBezTo>
                    <a:pt x="1879" y="643"/>
                    <a:pt x="1879" y="643"/>
                    <a:pt x="1879" y="643"/>
                  </a:cubicBezTo>
                  <a:cubicBezTo>
                    <a:pt x="1887" y="650"/>
                    <a:pt x="1900" y="650"/>
                    <a:pt x="1908" y="643"/>
                  </a:cubicBezTo>
                  <a:cubicBezTo>
                    <a:pt x="1985" y="566"/>
                    <a:pt x="1985" y="566"/>
                    <a:pt x="1985" y="566"/>
                  </a:cubicBezTo>
                  <a:cubicBezTo>
                    <a:pt x="1993" y="558"/>
                    <a:pt x="1993" y="545"/>
                    <a:pt x="1985" y="537"/>
                  </a:cubicBezTo>
                  <a:cubicBezTo>
                    <a:pt x="1964" y="516"/>
                    <a:pt x="1964" y="516"/>
                    <a:pt x="1964" y="516"/>
                  </a:cubicBezTo>
                  <a:cubicBezTo>
                    <a:pt x="1980" y="489"/>
                    <a:pt x="1992" y="460"/>
                    <a:pt x="2000" y="429"/>
                  </a:cubicBezTo>
                  <a:cubicBezTo>
                    <a:pt x="2030" y="429"/>
                    <a:pt x="2030" y="429"/>
                    <a:pt x="2030" y="429"/>
                  </a:cubicBezTo>
                  <a:cubicBezTo>
                    <a:pt x="2041" y="429"/>
                    <a:pt x="2050" y="420"/>
                    <a:pt x="2050" y="408"/>
                  </a:cubicBezTo>
                  <a:cubicBezTo>
                    <a:pt x="2050" y="300"/>
                    <a:pt x="2050" y="300"/>
                    <a:pt x="2050" y="300"/>
                  </a:cubicBezTo>
                  <a:cubicBezTo>
                    <a:pt x="2050" y="288"/>
                    <a:pt x="2041" y="279"/>
                    <a:pt x="2030" y="279"/>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31" name="Oval 7"/>
            <p:cNvSpPr>
              <a:spLocks noChangeArrowheads="1"/>
            </p:cNvSpPr>
            <p:nvPr/>
          </p:nvSpPr>
          <p:spPr bwMode="auto">
            <a:xfrm>
              <a:off x="9555537" y="3875460"/>
              <a:ext cx="1047939" cy="1053547"/>
            </a:xfrm>
            <a:prstGeom prst="ellipse">
              <a:avLst/>
            </a:prstGeom>
            <a:solidFill>
              <a:srgbClr val="FFFFFF"/>
            </a:solidFill>
            <a:ln w="63500">
              <a:solidFill>
                <a:schemeClr val="accent2"/>
              </a:solidFill>
            </a:ln>
          </p:spPr>
          <p:txBody>
            <a:bodyPr anchor="t" anchorCtr="0" bIns="34290" compatLnSpc="1" lIns="68580" numCol="1" rIns="68580" tIns="34290" vert="horz" wrap="square">
              <a:prstTxWarp prst="textNoShape">
                <a:avLst/>
              </a:prstTxWarp>
            </a:bodyPr>
            <a:lstStyle/>
            <a:p>
              <a:endParaRPr altLang="en-US" lang="zh-CN" sz="1100">
                <a:solidFill>
                  <a:prstClr val="black"/>
                </a:solidFill>
                <a:latin typeface="+mn-ea"/>
                <a:cs typeface="+mn-ea"/>
              </a:endParaRPr>
            </a:p>
          </p:txBody>
        </p:sp>
        <p:sp>
          <p:nvSpPr>
            <p:cNvPr id="32" name="矩形 31"/>
            <p:cNvSpPr/>
            <p:nvPr/>
          </p:nvSpPr>
          <p:spPr>
            <a:xfrm>
              <a:off x="9770495" y="4157485"/>
              <a:ext cx="637037" cy="487680"/>
            </a:xfrm>
            <a:prstGeom prst="rect">
              <a:avLst/>
            </a:prstGeom>
          </p:spPr>
          <p:txBody>
            <a:bodyPr wrap="square">
              <a:spAutoFit/>
            </a:bodyPr>
            <a:lstStyle/>
            <a:p>
              <a:pPr algn="ctr"/>
              <a:r>
                <a:rPr altLang="zh-CN" b="1" lang="en-US">
                  <a:solidFill>
                    <a:srgbClr val="2A3D52"/>
                  </a:solidFill>
                  <a:latin typeface="+mn-ea"/>
                  <a:cs typeface="+mn-ea"/>
                </a:rPr>
                <a:t>04</a:t>
              </a:r>
            </a:p>
          </p:txBody>
        </p:sp>
        <p:sp>
          <p:nvSpPr>
            <p:cNvPr id="33" name="文本框 32"/>
            <p:cNvSpPr txBox="1"/>
            <p:nvPr/>
          </p:nvSpPr>
          <p:spPr>
            <a:xfrm>
              <a:off x="6769684" y="4147582"/>
              <a:ext cx="1327573" cy="447040"/>
            </a:xfrm>
            <a:prstGeom prst="rect">
              <a:avLst/>
            </a:prstGeom>
            <a:noFill/>
            <a:effectLst/>
          </p:spPr>
          <p:txBody>
            <a:bodyPr rtlCol="0" wrap="none">
              <a:spAutoFit/>
            </a:bodyPr>
            <a:lstStyle/>
            <a:p>
              <a:r>
                <a:rPr altLang="en-US" b="1" lang="zh-CN" sz="1600">
                  <a:solidFill>
                    <a:srgbClr val="FFFFFF"/>
                  </a:solidFill>
                  <a:latin typeface="+mn-ea"/>
                  <a:cs typeface="+mn-ea"/>
                </a:rPr>
                <a:t>输入标题</a:t>
              </a:r>
            </a:p>
          </p:txBody>
        </p:sp>
      </p:grpSp>
      <p:sp>
        <p:nvSpPr>
          <p:cNvPr id="35" name="文本框 34"/>
          <p:cNvSpPr txBox="1"/>
          <p:nvPr/>
        </p:nvSpPr>
        <p:spPr>
          <a:xfrm>
            <a:off x="4714316" y="3837056"/>
            <a:ext cx="2240410" cy="502920"/>
          </a:xfrm>
          <a:prstGeom prst="rect">
            <a:avLst/>
          </a:prstGeom>
          <a:noFill/>
          <a:effectLst/>
        </p:spPr>
        <p:txBody>
          <a:bodyPr rtlCol="0" wrap="square">
            <a:spAutoFit/>
          </a:bodyPr>
          <a:lstStyle/>
          <a:p>
            <a:r>
              <a:rPr altLang="en-US" lang="zh-CN" sz="900">
                <a:solidFill>
                  <a:schemeClr val="tx1">
                    <a:lumMod val="75000"/>
                    <a:lumOff val="25000"/>
                  </a:schemeClr>
                </a:solidFill>
                <a:latin typeface="+mn-ea"/>
                <a:cs typeface="+mn-ea"/>
              </a:rPr>
              <a:t>什么是有效的信息： “可以帮助业务高效，畅通开展的所有信息，都是有效信息。”</a:t>
            </a:r>
          </a:p>
        </p:txBody>
      </p:sp>
      <p:sp>
        <p:nvSpPr>
          <p:cNvPr id="36" name="文本框 35"/>
          <p:cNvSpPr txBox="1"/>
          <p:nvPr/>
        </p:nvSpPr>
        <p:spPr>
          <a:xfrm>
            <a:off x="2636130" y="2091098"/>
            <a:ext cx="1440180" cy="228600"/>
          </a:xfrm>
          <a:prstGeom prst="rect">
            <a:avLst/>
          </a:prstGeom>
          <a:noFill/>
          <a:effectLst/>
        </p:spPr>
        <p:txBody>
          <a:bodyPr rtlCol="0" wrap="none">
            <a:spAutoFit/>
          </a:bodyPr>
          <a:lstStyle/>
          <a:p>
            <a:r>
              <a:rPr altLang="en-US" lang="zh-CN" sz="900">
                <a:solidFill>
                  <a:schemeClr val="tx1">
                    <a:lumMod val="75000"/>
                    <a:lumOff val="25000"/>
                  </a:schemeClr>
                </a:solidFill>
                <a:latin typeface="+mn-ea"/>
                <a:cs typeface="+mn-ea"/>
              </a:rPr>
              <a:t>客户管理“降龙18掌”；</a:t>
            </a:r>
          </a:p>
        </p:txBody>
      </p:sp>
      <p:sp>
        <p:nvSpPr>
          <p:cNvPr id="37" name="文本框 36"/>
          <p:cNvSpPr txBox="1"/>
          <p:nvPr/>
        </p:nvSpPr>
        <p:spPr>
          <a:xfrm>
            <a:off x="2630319" y="3815740"/>
            <a:ext cx="1713081" cy="502920"/>
          </a:xfrm>
          <a:prstGeom prst="rect">
            <a:avLst/>
          </a:prstGeom>
          <a:noFill/>
          <a:effectLst/>
        </p:spPr>
        <p:txBody>
          <a:bodyPr rtlCol="0" wrap="square">
            <a:spAutoFit/>
          </a:bodyPr>
          <a:lstStyle/>
          <a:p>
            <a:r>
              <a:rPr altLang="en-US" lang="zh-CN" sz="900">
                <a:solidFill>
                  <a:schemeClr val="tx1">
                    <a:lumMod val="75000"/>
                    <a:lumOff val="25000"/>
                  </a:schemeClr>
                </a:solidFill>
                <a:latin typeface="+mn-ea"/>
                <a:cs typeface="+mn-ea"/>
              </a:rPr>
              <a:t>客户分类的基本原则：“客户有效信息的收集是分类的前提” 。</a:t>
            </a:r>
          </a:p>
        </p:txBody>
      </p:sp>
      <p:sp>
        <p:nvSpPr>
          <p:cNvPr id="38" name="文本框 37"/>
          <p:cNvSpPr txBox="1"/>
          <p:nvPr/>
        </p:nvSpPr>
        <p:spPr>
          <a:xfrm>
            <a:off x="4714315" y="2100014"/>
            <a:ext cx="2011680" cy="228600"/>
          </a:xfrm>
          <a:prstGeom prst="rect">
            <a:avLst/>
          </a:prstGeom>
          <a:noFill/>
          <a:effectLst/>
        </p:spPr>
        <p:txBody>
          <a:bodyPr rtlCol="0" wrap="none">
            <a:spAutoFit/>
          </a:bodyPr>
          <a:lstStyle/>
          <a:p>
            <a:r>
              <a:rPr altLang="en-US" lang="zh-CN" sz="900">
                <a:solidFill>
                  <a:schemeClr val="tx1">
                    <a:lumMod val="75000"/>
                    <a:lumOff val="25000"/>
                  </a:schemeClr>
                </a:solidFill>
                <a:latin typeface="+mn-ea"/>
                <a:cs typeface="+mn-ea"/>
              </a:rPr>
              <a:t>持续稳定提升忠诚度的10把金钥匙；。</a:t>
            </a:r>
          </a:p>
        </p:txBody>
      </p:sp>
    </p:spTree>
    <p:extLst>
      <p:ext uri="{BB962C8B-B14F-4D97-AF65-F5344CB8AC3E}">
        <p14:creationId val="3066394292"/>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8000" fill="hold" id="5" nodeType="afterEffect" presetClass="entr" presetID="2" presetSubtype="8">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additive="base">
                                        <p:cTn dur="750" fill="hold" id="7"/>
                                        <p:tgtEl>
                                          <p:spTgt spid="12"/>
                                        </p:tgtEl>
                                        <p:attrNameLst>
                                          <p:attrName>ppt_x</p:attrName>
                                        </p:attrNameLst>
                                      </p:cBhvr>
                                      <p:tavLst>
                                        <p:tav tm="0">
                                          <p:val>
                                            <p:strVal val="0-#ppt_w/2"/>
                                          </p:val>
                                        </p:tav>
                                        <p:tav tm="100000">
                                          <p:val>
                                            <p:strVal val="#ppt_x"/>
                                          </p:val>
                                        </p:tav>
                                      </p:tavLst>
                                    </p:anim>
                                    <p:anim calcmode="lin" valueType="num">
                                      <p:cBhvr additive="base">
                                        <p:cTn dur="750" fill="hold" id="8"/>
                                        <p:tgtEl>
                                          <p:spTgt spid="12"/>
                                        </p:tgtEl>
                                        <p:attrNameLst>
                                          <p:attrName>ppt_y</p:attrName>
                                        </p:attrNameLst>
                                      </p:cBhvr>
                                      <p:tavLst>
                                        <p:tav tm="0">
                                          <p:val>
                                            <p:strVal val="#ppt_y"/>
                                          </p:val>
                                        </p:tav>
                                        <p:tav tm="100000">
                                          <p:val>
                                            <p:strVal val="#ppt_y"/>
                                          </p:val>
                                        </p:tav>
                                      </p:tavLst>
                                    </p:anim>
                                  </p:childTnLst>
                                </p:cTn>
                              </p:par>
                              <p:par>
                                <p:cTn decel="38000" fill="hold" id="9" nodeType="withEffect" presetClass="entr" presetID="2" presetSubtype="8">
                                  <p:stCondLst>
                                    <p:cond delay="250"/>
                                  </p:stCondLst>
                                  <p:childTnLst>
                                    <p:set>
                                      <p:cBhvr>
                                        <p:cTn dur="1" fill="hold" id="10">
                                          <p:stCondLst>
                                            <p:cond delay="0"/>
                                          </p:stCondLst>
                                        </p:cTn>
                                        <p:tgtEl>
                                          <p:spTgt spid="19"/>
                                        </p:tgtEl>
                                        <p:attrNameLst>
                                          <p:attrName>style.visibility</p:attrName>
                                        </p:attrNameLst>
                                      </p:cBhvr>
                                      <p:to>
                                        <p:strVal val="visible"/>
                                      </p:to>
                                    </p:set>
                                    <p:anim calcmode="lin" valueType="num">
                                      <p:cBhvr additive="base">
                                        <p:cTn dur="750" fill="hold" id="11"/>
                                        <p:tgtEl>
                                          <p:spTgt spid="19"/>
                                        </p:tgtEl>
                                        <p:attrNameLst>
                                          <p:attrName>ppt_x</p:attrName>
                                        </p:attrNameLst>
                                      </p:cBhvr>
                                      <p:tavLst>
                                        <p:tav tm="0">
                                          <p:val>
                                            <p:strVal val="0-#ppt_w/2"/>
                                          </p:val>
                                        </p:tav>
                                        <p:tav tm="100000">
                                          <p:val>
                                            <p:strVal val="#ppt_x"/>
                                          </p:val>
                                        </p:tav>
                                      </p:tavLst>
                                    </p:anim>
                                    <p:anim calcmode="lin" valueType="num">
                                      <p:cBhvr additive="base">
                                        <p:cTn dur="750" fill="hold" id="12"/>
                                        <p:tgtEl>
                                          <p:spTgt spid="19"/>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000"/>
                            </p:stCondLst>
                            <p:childTnLst>
                              <p:par>
                                <p:cTn decel="38000" fill="hold" id="14" nodeType="afterEffect" presetClass="entr" presetID="2" presetSubtype="2">
                                  <p:stCondLst>
                                    <p:cond delay="0"/>
                                  </p:stCondLst>
                                  <p:childTnLst>
                                    <p:set>
                                      <p:cBhvr>
                                        <p:cTn dur="1" fill="hold" id="15">
                                          <p:stCondLst>
                                            <p:cond delay="0"/>
                                          </p:stCondLst>
                                        </p:cTn>
                                        <p:tgtEl>
                                          <p:spTgt spid="24"/>
                                        </p:tgtEl>
                                        <p:attrNameLst>
                                          <p:attrName>style.visibility</p:attrName>
                                        </p:attrNameLst>
                                      </p:cBhvr>
                                      <p:to>
                                        <p:strVal val="visible"/>
                                      </p:to>
                                    </p:set>
                                    <p:anim calcmode="lin" valueType="num">
                                      <p:cBhvr additive="base">
                                        <p:cTn dur="750" fill="hold" id="16"/>
                                        <p:tgtEl>
                                          <p:spTgt spid="24"/>
                                        </p:tgtEl>
                                        <p:attrNameLst>
                                          <p:attrName>ppt_x</p:attrName>
                                        </p:attrNameLst>
                                      </p:cBhvr>
                                      <p:tavLst>
                                        <p:tav tm="0">
                                          <p:val>
                                            <p:strVal val="1+#ppt_w/2"/>
                                          </p:val>
                                        </p:tav>
                                        <p:tav tm="100000">
                                          <p:val>
                                            <p:strVal val="#ppt_x"/>
                                          </p:val>
                                        </p:tav>
                                      </p:tavLst>
                                    </p:anim>
                                    <p:anim calcmode="lin" valueType="num">
                                      <p:cBhvr additive="base">
                                        <p:cTn dur="750" fill="hold" id="17"/>
                                        <p:tgtEl>
                                          <p:spTgt spid="24"/>
                                        </p:tgtEl>
                                        <p:attrNameLst>
                                          <p:attrName>ppt_y</p:attrName>
                                        </p:attrNameLst>
                                      </p:cBhvr>
                                      <p:tavLst>
                                        <p:tav tm="0">
                                          <p:val>
                                            <p:strVal val="#ppt_y"/>
                                          </p:val>
                                        </p:tav>
                                        <p:tav tm="100000">
                                          <p:val>
                                            <p:strVal val="#ppt_y"/>
                                          </p:val>
                                        </p:tav>
                                      </p:tavLst>
                                    </p:anim>
                                  </p:childTnLst>
                                </p:cTn>
                              </p:par>
                              <p:par>
                                <p:cTn decel="38000" fill="hold" id="18" nodeType="withEffect" presetClass="entr" presetID="2" presetSubtype="2">
                                  <p:stCondLst>
                                    <p:cond delay="250"/>
                                  </p:stCondLst>
                                  <p:childTnLst>
                                    <p:set>
                                      <p:cBhvr>
                                        <p:cTn dur="1" fill="hold" id="19">
                                          <p:stCondLst>
                                            <p:cond delay="0"/>
                                          </p:stCondLst>
                                        </p:cTn>
                                        <p:tgtEl>
                                          <p:spTgt spid="29"/>
                                        </p:tgtEl>
                                        <p:attrNameLst>
                                          <p:attrName>style.visibility</p:attrName>
                                        </p:attrNameLst>
                                      </p:cBhvr>
                                      <p:to>
                                        <p:strVal val="visible"/>
                                      </p:to>
                                    </p:set>
                                    <p:anim calcmode="lin" valueType="num">
                                      <p:cBhvr additive="base">
                                        <p:cTn dur="750" fill="hold" id="20"/>
                                        <p:tgtEl>
                                          <p:spTgt spid="29"/>
                                        </p:tgtEl>
                                        <p:attrNameLst>
                                          <p:attrName>ppt_x</p:attrName>
                                        </p:attrNameLst>
                                      </p:cBhvr>
                                      <p:tavLst>
                                        <p:tav tm="0">
                                          <p:val>
                                            <p:strVal val="1+#ppt_w/2"/>
                                          </p:val>
                                        </p:tav>
                                        <p:tav tm="100000">
                                          <p:val>
                                            <p:strVal val="#ppt_x"/>
                                          </p:val>
                                        </p:tav>
                                      </p:tavLst>
                                    </p:anim>
                                    <p:anim calcmode="lin" valueType="num">
                                      <p:cBhvr additive="base">
                                        <p:cTn dur="750" fill="hold" id="21"/>
                                        <p:tgtEl>
                                          <p:spTgt spid="29"/>
                                        </p:tgtEl>
                                        <p:attrNameLst>
                                          <p:attrName>ppt_y</p:attrName>
                                        </p:attrNameLst>
                                      </p:cBhvr>
                                      <p:tavLst>
                                        <p:tav tm="0">
                                          <p:val>
                                            <p:strVal val="#ppt_y"/>
                                          </p:val>
                                        </p:tav>
                                        <p:tav tm="100000">
                                          <p:val>
                                            <p:strVal val="#ppt_y"/>
                                          </p:val>
                                        </p:tav>
                                      </p:tavLst>
                                    </p:anim>
                                  </p:childTnLst>
                                </p:cTn>
                              </p:par>
                            </p:childTnLst>
                          </p:cTn>
                        </p:par>
                        <p:par>
                          <p:cTn fill="hold" id="22" nodeType="afterGroup">
                            <p:stCondLst>
                              <p:cond delay="2000"/>
                            </p:stCondLst>
                            <p:childTnLst>
                              <p:par>
                                <p:cTn fill="hold" grpId="0" id="23" nodeType="afterEffect" presetClass="entr" presetID="10" presetSubtype="0">
                                  <p:stCondLst>
                                    <p:cond delay="0"/>
                                  </p:stCondLst>
                                  <p:childTnLst>
                                    <p:set>
                                      <p:cBhvr>
                                        <p:cTn dur="1" fill="hold" id="24">
                                          <p:stCondLst>
                                            <p:cond delay="0"/>
                                          </p:stCondLst>
                                        </p:cTn>
                                        <p:tgtEl>
                                          <p:spTgt spid="36"/>
                                        </p:tgtEl>
                                        <p:attrNameLst>
                                          <p:attrName>style.visibility</p:attrName>
                                        </p:attrNameLst>
                                      </p:cBhvr>
                                      <p:to>
                                        <p:strVal val="visible"/>
                                      </p:to>
                                    </p:set>
                                    <p:animEffect filter="fade" transition="in">
                                      <p:cBhvr>
                                        <p:cTn dur="500" id="25"/>
                                        <p:tgtEl>
                                          <p:spTgt spid="36"/>
                                        </p:tgtEl>
                                      </p:cBhvr>
                                    </p:animEffect>
                                  </p:childTnLst>
                                </p:cTn>
                              </p:par>
                              <p:par>
                                <p:cTn fill="hold" grpId="0" id="26" nodeType="withEffect" presetClass="entr" presetID="10" presetSubtype="0">
                                  <p:stCondLst>
                                    <p:cond delay="250"/>
                                  </p:stCondLst>
                                  <p:childTnLst>
                                    <p:set>
                                      <p:cBhvr>
                                        <p:cTn dur="1" fill="hold" id="27">
                                          <p:stCondLst>
                                            <p:cond delay="0"/>
                                          </p:stCondLst>
                                        </p:cTn>
                                        <p:tgtEl>
                                          <p:spTgt spid="38"/>
                                        </p:tgtEl>
                                        <p:attrNameLst>
                                          <p:attrName>style.visibility</p:attrName>
                                        </p:attrNameLst>
                                      </p:cBhvr>
                                      <p:to>
                                        <p:strVal val="visible"/>
                                      </p:to>
                                    </p:set>
                                    <p:animEffect filter="fade" transition="in">
                                      <p:cBhvr>
                                        <p:cTn dur="500" id="28"/>
                                        <p:tgtEl>
                                          <p:spTgt spid="38"/>
                                        </p:tgtEl>
                                      </p:cBhvr>
                                    </p:animEffect>
                                  </p:childTnLst>
                                </p:cTn>
                              </p:par>
                              <p:par>
                                <p:cTn fill="hold" grpId="0" id="29" nodeType="withEffect" presetClass="entr" presetID="10" presetSubtype="0">
                                  <p:stCondLst>
                                    <p:cond delay="500"/>
                                  </p:stCondLst>
                                  <p:childTnLst>
                                    <p:set>
                                      <p:cBhvr>
                                        <p:cTn dur="1" fill="hold" id="30">
                                          <p:stCondLst>
                                            <p:cond delay="0"/>
                                          </p:stCondLst>
                                        </p:cTn>
                                        <p:tgtEl>
                                          <p:spTgt spid="37"/>
                                        </p:tgtEl>
                                        <p:attrNameLst>
                                          <p:attrName>style.visibility</p:attrName>
                                        </p:attrNameLst>
                                      </p:cBhvr>
                                      <p:to>
                                        <p:strVal val="visible"/>
                                      </p:to>
                                    </p:set>
                                    <p:animEffect filter="fade" transition="in">
                                      <p:cBhvr>
                                        <p:cTn dur="500" id="31"/>
                                        <p:tgtEl>
                                          <p:spTgt spid="37"/>
                                        </p:tgtEl>
                                      </p:cBhvr>
                                    </p:animEffect>
                                  </p:childTnLst>
                                </p:cTn>
                              </p:par>
                              <p:par>
                                <p:cTn fill="hold" grpId="0" id="32" nodeType="withEffect" presetClass="entr" presetID="10" presetSubtype="0">
                                  <p:stCondLst>
                                    <p:cond delay="750"/>
                                  </p:stCondLst>
                                  <p:childTnLst>
                                    <p:set>
                                      <p:cBhvr>
                                        <p:cTn dur="1" fill="hold" id="33">
                                          <p:stCondLst>
                                            <p:cond delay="0"/>
                                          </p:stCondLst>
                                        </p:cTn>
                                        <p:tgtEl>
                                          <p:spTgt spid="35"/>
                                        </p:tgtEl>
                                        <p:attrNameLst>
                                          <p:attrName>style.visibility</p:attrName>
                                        </p:attrNameLst>
                                      </p:cBhvr>
                                      <p:to>
                                        <p:strVal val="visible"/>
                                      </p:to>
                                    </p:set>
                                    <p:animEffect filter="fade" transition="in">
                                      <p:cBhvr>
                                        <p:cTn dur="500" id="34"/>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P grpId="0" spid="38"/>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616116" y="1089661"/>
            <a:ext cx="1514475" cy="2762960"/>
            <a:chOff x="821488" y="1452880"/>
            <a:chExt cx="2019300" cy="3683947"/>
          </a:xfrm>
        </p:grpSpPr>
        <p:grpSp>
          <p:nvGrpSpPr>
            <p:cNvPr id="110" name="Group 9"/>
            <p:cNvGrpSpPr>
              <a:grpSpLocks noChangeAspect="1"/>
            </p:cNvGrpSpPr>
            <p:nvPr/>
          </p:nvGrpSpPr>
          <p:grpSpPr>
            <a:xfrm>
              <a:off x="821488" y="2307902"/>
              <a:ext cx="2019300" cy="2828925"/>
              <a:chOff x="3204" y="1269"/>
              <a:chExt cx="1272" cy="1782"/>
            </a:xfrm>
            <a:solidFill>
              <a:schemeClr val="bg2"/>
            </a:solidFill>
          </p:grpSpPr>
          <p:sp>
            <p:nvSpPr>
              <p:cNvPr id="111" name="Freeform 10"/>
              <p:cNvSpPr>
                <a:spLocks noEditPoints="1"/>
              </p:cNvSpPr>
              <p:nvPr/>
            </p:nvSpPr>
            <p:spPr bwMode="auto">
              <a:xfrm>
                <a:off x="3204" y="1582"/>
                <a:ext cx="1272" cy="1469"/>
              </a:xfrm>
              <a:custGeom>
                <a:gdLst>
                  <a:gd fmla="*/ 0 w 1272" name="T0"/>
                  <a:gd fmla="*/ 1102 h 1469" name="T1"/>
                  <a:gd fmla="*/ 0 w 1272" name="T2"/>
                  <a:gd fmla="*/ 367 h 1469" name="T3"/>
                  <a:gd fmla="*/ 636 w 1272" name="T4"/>
                  <a:gd fmla="*/ 0 h 1469" name="T5"/>
                  <a:gd fmla="*/ 1272 w 1272" name="T6"/>
                  <a:gd fmla="*/ 367 h 1469" name="T7"/>
                  <a:gd fmla="*/ 1272 w 1272" name="T8"/>
                  <a:gd fmla="*/ 1102 h 1469" name="T9"/>
                  <a:gd fmla="*/ 636 w 1272" name="T10"/>
                  <a:gd fmla="*/ 1469 h 1469" name="T11"/>
                  <a:gd fmla="*/ 0 w 1272" name="T12"/>
                  <a:gd fmla="*/ 1102 h 1469" name="T13"/>
                  <a:gd fmla="*/ 130 w 1272" name="T14"/>
                  <a:gd fmla="*/ 443 h 1469" name="T15"/>
                  <a:gd fmla="*/ 130 w 1272" name="T16"/>
                  <a:gd fmla="*/ 1026 h 1469" name="T17"/>
                  <a:gd fmla="*/ 636 w 1272" name="T18"/>
                  <a:gd fmla="*/ 1318 h 1469" name="T19"/>
                  <a:gd fmla="*/ 1142 w 1272" name="T20"/>
                  <a:gd fmla="*/ 1026 h 1469" name="T21"/>
                  <a:gd fmla="*/ 1142 w 1272" name="T22"/>
                  <a:gd fmla="*/ 443 h 1469" name="T23"/>
                  <a:gd fmla="*/ 636 w 1272" name="T24"/>
                  <a:gd fmla="*/ 149 h 1469" name="T25"/>
                  <a:gd fmla="*/ 130 w 1272" name="T26"/>
                  <a:gd fmla="*/ 443 h 146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469" w="1272">
                    <a:moveTo>
                      <a:pt x="0" y="1102"/>
                    </a:moveTo>
                    <a:lnTo>
                      <a:pt x="0" y="367"/>
                    </a:lnTo>
                    <a:lnTo>
                      <a:pt x="636" y="0"/>
                    </a:lnTo>
                    <a:lnTo>
                      <a:pt x="1272" y="367"/>
                    </a:lnTo>
                    <a:lnTo>
                      <a:pt x="1272" y="1102"/>
                    </a:lnTo>
                    <a:lnTo>
                      <a:pt x="636" y="1469"/>
                    </a:lnTo>
                    <a:lnTo>
                      <a:pt x="0" y="1102"/>
                    </a:lnTo>
                    <a:close/>
                    <a:moveTo>
                      <a:pt x="130" y="443"/>
                    </a:moveTo>
                    <a:lnTo>
                      <a:pt x="130" y="1026"/>
                    </a:lnTo>
                    <a:lnTo>
                      <a:pt x="636" y="1318"/>
                    </a:lnTo>
                    <a:lnTo>
                      <a:pt x="1142" y="1026"/>
                    </a:lnTo>
                    <a:lnTo>
                      <a:pt x="1142" y="443"/>
                    </a:lnTo>
                    <a:lnTo>
                      <a:pt x="636" y="149"/>
                    </a:lnTo>
                    <a:lnTo>
                      <a:pt x="130" y="443"/>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12" name="Freeform 11"/>
              <p:cNvSpPr/>
              <p:nvPr/>
            </p:nvSpPr>
            <p:spPr bwMode="auto">
              <a:xfrm>
                <a:off x="3498" y="1269"/>
                <a:ext cx="686" cy="348"/>
              </a:xfrm>
              <a:custGeom>
                <a:gdLst>
                  <a:gd fmla="*/ 686 w 686" name="T0"/>
                  <a:gd fmla="*/ 196 h 348" name="T1"/>
                  <a:gd fmla="*/ 344 w 686" name="T2"/>
                  <a:gd fmla="*/ 0 h 348" name="T3"/>
                  <a:gd fmla="*/ 344 w 686" name="T4"/>
                  <a:gd fmla="*/ 0 h 348" name="T5"/>
                  <a:gd fmla="*/ 342 w 686" name="T6"/>
                  <a:gd fmla="*/ 0 h 348" name="T7"/>
                  <a:gd fmla="*/ 0 w 686" name="T8"/>
                  <a:gd fmla="*/ 196 h 348" name="T9"/>
                  <a:gd fmla="*/ 0 w 686" name="T10"/>
                  <a:gd fmla="*/ 348 h 348" name="T11"/>
                  <a:gd fmla="*/ 344 w 686" name="T12"/>
                  <a:gd fmla="*/ 151 h 348" name="T13"/>
                  <a:gd fmla="*/ 686 w 686" name="T14"/>
                  <a:gd fmla="*/ 348 h 348" name="T15"/>
                  <a:gd fmla="*/ 686 w 686" name="T16"/>
                  <a:gd fmla="*/ 196 h 3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8" w="686">
                    <a:moveTo>
                      <a:pt x="686" y="196"/>
                    </a:moveTo>
                    <a:lnTo>
                      <a:pt x="344" y="0"/>
                    </a:lnTo>
                    <a:lnTo>
                      <a:pt x="344" y="0"/>
                    </a:lnTo>
                    <a:lnTo>
                      <a:pt x="342" y="0"/>
                    </a:lnTo>
                    <a:lnTo>
                      <a:pt x="0" y="196"/>
                    </a:lnTo>
                    <a:lnTo>
                      <a:pt x="0" y="348"/>
                    </a:lnTo>
                    <a:lnTo>
                      <a:pt x="344" y="151"/>
                    </a:lnTo>
                    <a:lnTo>
                      <a:pt x="686" y="348"/>
                    </a:lnTo>
                    <a:lnTo>
                      <a:pt x="686" y="196"/>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grpSp>
        <p:sp>
          <p:nvSpPr>
            <p:cNvPr id="113" name="TextBox 112"/>
            <p:cNvSpPr txBox="1"/>
            <p:nvPr/>
          </p:nvSpPr>
          <p:spPr>
            <a:xfrm>
              <a:off x="1560585" y="1452880"/>
              <a:ext cx="624840" cy="944880"/>
            </a:xfrm>
            <a:prstGeom prst="rect">
              <a:avLst/>
            </a:prstGeom>
            <a:noFill/>
          </p:spPr>
          <p:txBody>
            <a:bodyPr rtlCol="0" wrap="none">
              <a:spAutoFit/>
            </a:bodyPr>
            <a:lstStyle/>
            <a:p>
              <a:r>
                <a:rPr b="1" lang="id-ID" sz="4050">
                  <a:solidFill>
                    <a:schemeClr val="tx1">
                      <a:lumMod val="75000"/>
                      <a:lumOff val="25000"/>
                    </a:schemeClr>
                  </a:solidFill>
                  <a:cs typeface="+mn-ea"/>
                </a:rPr>
                <a:t>1</a:t>
              </a:r>
            </a:p>
          </p:txBody>
        </p:sp>
        <p:sp>
          <p:nvSpPr>
            <p:cNvPr id="115" name="Rectangle 114"/>
            <p:cNvSpPr/>
            <p:nvPr/>
          </p:nvSpPr>
          <p:spPr>
            <a:xfrm>
              <a:off x="950991" y="3769163"/>
              <a:ext cx="1690611" cy="762000"/>
            </a:xfrm>
            <a:prstGeom prst="rect">
              <a:avLst/>
            </a:prstGeom>
          </p:spPr>
          <p:txBody>
            <a:bodyPr wrap="square">
              <a:spAutoFit/>
            </a:bodyPr>
            <a:lstStyle/>
            <a:p>
              <a:pPr algn="ctr"/>
              <a:r>
                <a:rPr altLang="en-US" lang="zh-CN" sz="1050">
                  <a:solidFill>
                    <a:schemeClr val="tx1">
                      <a:lumMod val="75000"/>
                      <a:lumOff val="25000"/>
                    </a:schemeClr>
                  </a:solidFill>
                  <a:latin typeface="+mn-ea"/>
                  <a:cs typeface="+mn-ea"/>
                </a:rPr>
                <a:t>建立客户信息的收集标准→客户信息模型</a:t>
              </a:r>
            </a:p>
          </p:txBody>
        </p:sp>
        <p:sp>
          <p:nvSpPr>
            <p:cNvPr id="125" name="Freeform 113"/>
            <p:cNvSpPr>
              <a:spLocks noEditPoints="1"/>
            </p:cNvSpPr>
            <p:nvPr/>
          </p:nvSpPr>
          <p:spPr bwMode="auto">
            <a:xfrm>
              <a:off x="1644651" y="3342397"/>
              <a:ext cx="367591" cy="356535"/>
            </a:xfrm>
            <a:custGeom>
              <a:gdLst>
                <a:gd fmla="*/ 94 w 132" name="T0"/>
                <a:gd fmla="*/ 0 h 128" name="T1"/>
                <a:gd fmla="*/ 56 w 132" name="T2"/>
                <a:gd fmla="*/ 27 h 128" name="T3"/>
                <a:gd fmla="*/ 55 w 132" name="T4"/>
                <a:gd fmla="*/ 27 h 128" name="T5"/>
                <a:gd fmla="*/ 14 w 132" name="T6"/>
                <a:gd fmla="*/ 69 h 128" name="T7"/>
                <a:gd fmla="*/ 1 w 132" name="T8"/>
                <a:gd fmla="*/ 110 h 128" name="T9"/>
                <a:gd fmla="*/ 14 w 132" name="T10"/>
                <a:gd fmla="*/ 128 h 128" name="T11"/>
                <a:gd fmla="*/ 53 w 132" name="T12"/>
                <a:gd fmla="*/ 118 h 128" name="T13"/>
                <a:gd fmla="*/ 120 w 132" name="T14"/>
                <a:gd fmla="*/ 53 h 128" name="T15"/>
                <a:gd fmla="*/ 64 w 132" name="T16"/>
                <a:gd fmla="*/ 95 h 128" name="T17"/>
                <a:gd fmla="*/ 99 w 132" name="T18"/>
                <a:gd fmla="*/ 47 h 128" name="T19"/>
                <a:gd fmla="*/ 95 w 132" name="T20"/>
                <a:gd fmla="*/ 67 h 128" name="T21"/>
                <a:gd fmla="*/ 64 w 132" name="T22"/>
                <a:gd fmla="*/ 98 h 128" name="T23"/>
                <a:gd fmla="*/ 59 w 132" name="T24"/>
                <a:gd fmla="*/ 81 h 128" name="T25"/>
                <a:gd fmla="*/ 46 w 132" name="T26"/>
                <a:gd fmla="*/ 68 h 128" name="T27"/>
                <a:gd fmla="*/ 92 w 132" name="T28"/>
                <a:gd fmla="*/ 36 h 128" name="T29"/>
                <a:gd fmla="*/ 59 w 132" name="T30"/>
                <a:gd fmla="*/ 81 h 128" name="T31"/>
                <a:gd fmla="*/ 30 w 132" name="T32"/>
                <a:gd fmla="*/ 64 h 128" name="T33"/>
                <a:gd fmla="*/ 80 w 132" name="T34"/>
                <a:gd fmla="*/ 29 h 128" name="T35"/>
                <a:gd fmla="*/ 17 w 132" name="T36"/>
                <a:gd fmla="*/ 119 h 128" name="T37"/>
                <a:gd fmla="*/ 8 w 132" name="T38"/>
                <a:gd fmla="*/ 114 h 128" name="T39"/>
                <a:gd fmla="*/ 13 w 132" name="T40"/>
                <a:gd fmla="*/ 96 h 128" name="T41"/>
                <a:gd fmla="*/ 32 w 132" name="T42"/>
                <a:gd fmla="*/ 116 h 128" name="T43"/>
                <a:gd fmla="*/ 35 w 132" name="T44"/>
                <a:gd fmla="*/ 115 h 128" name="T45"/>
                <a:gd fmla="*/ 14 w 132" name="T46"/>
                <a:gd fmla="*/ 92 h 128" name="T47"/>
                <a:gd fmla="*/ 19 w 132" name="T48"/>
                <a:gd fmla="*/ 75 h 128" name="T49"/>
                <a:gd fmla="*/ 52 w 132" name="T50"/>
                <a:gd fmla="*/ 110 h 128" name="T51"/>
                <a:gd fmla="*/ 35 w 132" name="T52"/>
                <a:gd fmla="*/ 115 h 128" name="T53"/>
                <a:gd fmla="*/ 108 w 132" name="T54"/>
                <a:gd fmla="*/ 54 h 128" name="T55"/>
                <a:gd fmla="*/ 98 w 132" name="T56"/>
                <a:gd fmla="*/ 30 h 128" name="T57"/>
                <a:gd fmla="*/ 81 w 132" name="T58"/>
                <a:gd fmla="*/ 13 h 128" name="T59"/>
                <a:gd fmla="*/ 112 w 132" name="T60"/>
                <a:gd fmla="*/ 16 h 128" name="T61"/>
                <a:gd fmla="*/ 115 w 132" name="T62"/>
                <a:gd fmla="*/ 47 h 128"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28" w="132">
                  <a:moveTo>
                    <a:pt x="118" y="10"/>
                  </a:moveTo>
                  <a:cubicBezTo>
                    <a:pt x="111" y="4"/>
                    <a:pt x="102" y="0"/>
                    <a:pt x="94" y="0"/>
                  </a:cubicBezTo>
                  <a:cubicBezTo>
                    <a:pt x="87" y="0"/>
                    <a:pt x="80" y="3"/>
                    <a:pt x="75" y="8"/>
                  </a:cubicBezTo>
                  <a:cubicBezTo>
                    <a:pt x="56" y="27"/>
                    <a:pt x="56" y="27"/>
                    <a:pt x="56" y="27"/>
                  </a:cubicBezTo>
                  <a:cubicBezTo>
                    <a:pt x="56" y="27"/>
                    <a:pt x="56" y="27"/>
                    <a:pt x="55" y="27"/>
                  </a:cubicBezTo>
                  <a:cubicBezTo>
                    <a:pt x="55" y="27"/>
                    <a:pt x="55" y="27"/>
                    <a:pt x="55" y="27"/>
                  </a:cubicBezTo>
                  <a:cubicBezTo>
                    <a:pt x="55" y="27"/>
                    <a:pt x="55" y="27"/>
                    <a:pt x="55" y="27"/>
                  </a:cubicBezTo>
                  <a:cubicBezTo>
                    <a:pt x="14" y="69"/>
                    <a:pt x="14" y="69"/>
                    <a:pt x="14" y="69"/>
                  </a:cubicBezTo>
                  <a:cubicBezTo>
                    <a:pt x="12" y="71"/>
                    <a:pt x="11" y="73"/>
                    <a:pt x="10" y="76"/>
                  </a:cubicBezTo>
                  <a:cubicBezTo>
                    <a:pt x="1" y="110"/>
                    <a:pt x="1" y="110"/>
                    <a:pt x="1" y="110"/>
                  </a:cubicBezTo>
                  <a:cubicBezTo>
                    <a:pt x="1" y="110"/>
                    <a:pt x="0" y="113"/>
                    <a:pt x="0" y="114"/>
                  </a:cubicBezTo>
                  <a:cubicBezTo>
                    <a:pt x="0" y="122"/>
                    <a:pt x="6" y="128"/>
                    <a:pt x="14" y="128"/>
                  </a:cubicBezTo>
                  <a:cubicBezTo>
                    <a:pt x="16" y="128"/>
                    <a:pt x="19" y="127"/>
                    <a:pt x="19" y="127"/>
                  </a:cubicBezTo>
                  <a:cubicBezTo>
                    <a:pt x="53" y="118"/>
                    <a:pt x="53" y="118"/>
                    <a:pt x="53" y="118"/>
                  </a:cubicBezTo>
                  <a:cubicBezTo>
                    <a:pt x="55" y="118"/>
                    <a:pt x="57" y="116"/>
                    <a:pt x="59" y="114"/>
                  </a:cubicBezTo>
                  <a:cubicBezTo>
                    <a:pt x="120" y="53"/>
                    <a:pt x="120" y="53"/>
                    <a:pt x="120" y="53"/>
                  </a:cubicBezTo>
                  <a:cubicBezTo>
                    <a:pt x="132" y="42"/>
                    <a:pt x="130" y="23"/>
                    <a:pt x="118" y="10"/>
                  </a:cubicBezTo>
                  <a:close/>
                  <a:moveTo>
                    <a:pt x="64" y="95"/>
                  </a:moveTo>
                  <a:cubicBezTo>
                    <a:pt x="64" y="92"/>
                    <a:pt x="63" y="88"/>
                    <a:pt x="61" y="85"/>
                  </a:cubicBezTo>
                  <a:cubicBezTo>
                    <a:pt x="99" y="47"/>
                    <a:pt x="99" y="47"/>
                    <a:pt x="99" y="47"/>
                  </a:cubicBezTo>
                  <a:cubicBezTo>
                    <a:pt x="101" y="54"/>
                    <a:pt x="100" y="62"/>
                    <a:pt x="95" y="67"/>
                  </a:cubicBezTo>
                  <a:cubicBezTo>
                    <a:pt x="95" y="67"/>
                    <a:pt x="95" y="67"/>
                    <a:pt x="95" y="67"/>
                  </a:cubicBezTo>
                  <a:cubicBezTo>
                    <a:pt x="95" y="67"/>
                    <a:pt x="95" y="67"/>
                    <a:pt x="95" y="67"/>
                  </a:cubicBezTo>
                  <a:cubicBezTo>
                    <a:pt x="64" y="98"/>
                    <a:pt x="64" y="98"/>
                    <a:pt x="64" y="98"/>
                  </a:cubicBezTo>
                  <a:cubicBezTo>
                    <a:pt x="64" y="97"/>
                    <a:pt x="64" y="96"/>
                    <a:pt x="64" y="95"/>
                  </a:cubicBezTo>
                  <a:close/>
                  <a:moveTo>
                    <a:pt x="59" y="81"/>
                  </a:moveTo>
                  <a:cubicBezTo>
                    <a:pt x="58" y="79"/>
                    <a:pt x="56" y="76"/>
                    <a:pt x="54" y="74"/>
                  </a:cubicBezTo>
                  <a:cubicBezTo>
                    <a:pt x="51" y="72"/>
                    <a:pt x="49" y="70"/>
                    <a:pt x="46" y="68"/>
                  </a:cubicBezTo>
                  <a:cubicBezTo>
                    <a:pt x="84" y="30"/>
                    <a:pt x="84" y="30"/>
                    <a:pt x="84" y="30"/>
                  </a:cubicBezTo>
                  <a:cubicBezTo>
                    <a:pt x="87" y="31"/>
                    <a:pt x="90" y="33"/>
                    <a:pt x="92" y="36"/>
                  </a:cubicBezTo>
                  <a:cubicBezTo>
                    <a:pt x="94" y="38"/>
                    <a:pt x="96" y="40"/>
                    <a:pt x="97" y="43"/>
                  </a:cubicBezTo>
                  <a:lnTo>
                    <a:pt x="59" y="81"/>
                  </a:lnTo>
                  <a:close/>
                  <a:moveTo>
                    <a:pt x="42" y="66"/>
                  </a:moveTo>
                  <a:cubicBezTo>
                    <a:pt x="38" y="65"/>
                    <a:pt x="34" y="64"/>
                    <a:pt x="30" y="64"/>
                  </a:cubicBezTo>
                  <a:cubicBezTo>
                    <a:pt x="61" y="33"/>
                    <a:pt x="61" y="33"/>
                    <a:pt x="61" y="33"/>
                  </a:cubicBezTo>
                  <a:cubicBezTo>
                    <a:pt x="66" y="28"/>
                    <a:pt x="73" y="27"/>
                    <a:pt x="80" y="29"/>
                  </a:cubicBezTo>
                  <a:lnTo>
                    <a:pt x="42" y="66"/>
                  </a:lnTo>
                  <a:close/>
                  <a:moveTo>
                    <a:pt x="17" y="119"/>
                  </a:moveTo>
                  <a:cubicBezTo>
                    <a:pt x="16" y="120"/>
                    <a:pt x="15" y="120"/>
                    <a:pt x="14" y="120"/>
                  </a:cubicBezTo>
                  <a:cubicBezTo>
                    <a:pt x="11" y="120"/>
                    <a:pt x="8" y="117"/>
                    <a:pt x="8" y="114"/>
                  </a:cubicBezTo>
                  <a:cubicBezTo>
                    <a:pt x="8" y="113"/>
                    <a:pt x="8" y="112"/>
                    <a:pt x="8" y="112"/>
                  </a:cubicBezTo>
                  <a:cubicBezTo>
                    <a:pt x="13" y="96"/>
                    <a:pt x="13" y="96"/>
                    <a:pt x="13" y="96"/>
                  </a:cubicBezTo>
                  <a:cubicBezTo>
                    <a:pt x="17" y="96"/>
                    <a:pt x="22" y="98"/>
                    <a:pt x="26" y="102"/>
                  </a:cubicBezTo>
                  <a:cubicBezTo>
                    <a:pt x="30" y="106"/>
                    <a:pt x="32" y="111"/>
                    <a:pt x="32" y="116"/>
                  </a:cubicBezTo>
                  <a:lnTo>
                    <a:pt x="17" y="119"/>
                  </a:lnTo>
                  <a:close/>
                  <a:moveTo>
                    <a:pt x="35" y="115"/>
                  </a:moveTo>
                  <a:cubicBezTo>
                    <a:pt x="35" y="109"/>
                    <a:pt x="33" y="104"/>
                    <a:pt x="29" y="99"/>
                  </a:cubicBezTo>
                  <a:cubicBezTo>
                    <a:pt x="25" y="95"/>
                    <a:pt x="19" y="93"/>
                    <a:pt x="14" y="92"/>
                  </a:cubicBezTo>
                  <a:cubicBezTo>
                    <a:pt x="18" y="78"/>
                    <a:pt x="18" y="78"/>
                    <a:pt x="18" y="78"/>
                  </a:cubicBezTo>
                  <a:cubicBezTo>
                    <a:pt x="18" y="77"/>
                    <a:pt x="19" y="76"/>
                    <a:pt x="19" y="75"/>
                  </a:cubicBezTo>
                  <a:cubicBezTo>
                    <a:pt x="27" y="69"/>
                    <a:pt x="40" y="71"/>
                    <a:pt x="48" y="80"/>
                  </a:cubicBezTo>
                  <a:cubicBezTo>
                    <a:pt x="57" y="89"/>
                    <a:pt x="59" y="102"/>
                    <a:pt x="52" y="110"/>
                  </a:cubicBezTo>
                  <a:cubicBezTo>
                    <a:pt x="51" y="110"/>
                    <a:pt x="51" y="111"/>
                    <a:pt x="50" y="111"/>
                  </a:cubicBezTo>
                  <a:lnTo>
                    <a:pt x="35" y="115"/>
                  </a:lnTo>
                  <a:close/>
                  <a:moveTo>
                    <a:pt x="115" y="47"/>
                  </a:moveTo>
                  <a:cubicBezTo>
                    <a:pt x="108" y="54"/>
                    <a:pt x="108" y="54"/>
                    <a:pt x="108" y="54"/>
                  </a:cubicBezTo>
                  <a:cubicBezTo>
                    <a:pt x="108" y="53"/>
                    <a:pt x="108" y="52"/>
                    <a:pt x="108" y="51"/>
                  </a:cubicBezTo>
                  <a:cubicBezTo>
                    <a:pt x="107" y="43"/>
                    <a:pt x="104" y="36"/>
                    <a:pt x="98" y="30"/>
                  </a:cubicBezTo>
                  <a:cubicBezTo>
                    <a:pt x="91" y="24"/>
                    <a:pt x="83" y="20"/>
                    <a:pt x="74" y="20"/>
                  </a:cubicBezTo>
                  <a:cubicBezTo>
                    <a:pt x="81" y="13"/>
                    <a:pt x="81" y="13"/>
                    <a:pt x="81" y="13"/>
                  </a:cubicBezTo>
                  <a:cubicBezTo>
                    <a:pt x="84" y="10"/>
                    <a:pt x="89" y="8"/>
                    <a:pt x="94" y="8"/>
                  </a:cubicBezTo>
                  <a:cubicBezTo>
                    <a:pt x="100" y="8"/>
                    <a:pt x="107" y="11"/>
                    <a:pt x="112" y="16"/>
                  </a:cubicBezTo>
                  <a:cubicBezTo>
                    <a:pt x="117" y="21"/>
                    <a:pt x="120" y="27"/>
                    <a:pt x="120" y="33"/>
                  </a:cubicBezTo>
                  <a:cubicBezTo>
                    <a:pt x="120" y="38"/>
                    <a:pt x="118" y="43"/>
                    <a:pt x="115" y="47"/>
                  </a:cubicBezTo>
                  <a:close/>
                </a:path>
              </a:pathLst>
            </a:custGeom>
            <a:solidFill>
              <a:schemeClr val="bg2"/>
            </a:solidFill>
            <a:ln>
              <a:solidFill>
                <a:schemeClr val="accent2"/>
              </a:solidFill>
            </a:ln>
          </p:spPr>
          <p:txBody>
            <a:bodyPr anchor="t" anchorCtr="0" bIns="34290" compatLnSpc="1" lIns="68580" numCol="1" rIns="68580" tIns="34290" vert="horz" wrap="square">
              <a:prstTxWarp prst="textNoShape">
                <a:avLst/>
              </a:prstTxWarp>
            </a:bodyPr>
            <a:lstStyle/>
            <a:p>
              <a:endParaRPr lang="en-US" sz="1350">
                <a:cs typeface="+mn-ea"/>
              </a:endParaRPr>
            </a:p>
          </p:txBody>
        </p:sp>
      </p:grpSp>
      <p:grpSp>
        <p:nvGrpSpPr>
          <p:cNvPr id="5" name="组合 4"/>
          <p:cNvGrpSpPr/>
          <p:nvPr/>
        </p:nvGrpSpPr>
        <p:grpSpPr>
          <a:xfrm>
            <a:off x="4888304" y="1089661"/>
            <a:ext cx="1514475" cy="2762960"/>
            <a:chOff x="6517739" y="1452880"/>
            <a:chExt cx="2019300" cy="3683947"/>
          </a:xfrm>
        </p:grpSpPr>
        <p:grpSp>
          <p:nvGrpSpPr>
            <p:cNvPr id="100" name="Group 9"/>
            <p:cNvGrpSpPr>
              <a:grpSpLocks noChangeAspect="1"/>
            </p:cNvGrpSpPr>
            <p:nvPr/>
          </p:nvGrpSpPr>
          <p:grpSpPr>
            <a:xfrm>
              <a:off x="6517739" y="2307902"/>
              <a:ext cx="2019300" cy="2828925"/>
              <a:chOff x="3204" y="1269"/>
              <a:chExt cx="1272" cy="1782"/>
            </a:xfrm>
            <a:solidFill>
              <a:schemeClr val="bg2"/>
            </a:solidFill>
          </p:grpSpPr>
          <p:sp>
            <p:nvSpPr>
              <p:cNvPr id="101" name="Freeform 10"/>
              <p:cNvSpPr>
                <a:spLocks noEditPoints="1"/>
              </p:cNvSpPr>
              <p:nvPr/>
            </p:nvSpPr>
            <p:spPr bwMode="auto">
              <a:xfrm>
                <a:off x="3204" y="1582"/>
                <a:ext cx="1272" cy="1469"/>
              </a:xfrm>
              <a:custGeom>
                <a:gdLst>
                  <a:gd fmla="*/ 0 w 1272" name="T0"/>
                  <a:gd fmla="*/ 1102 h 1469" name="T1"/>
                  <a:gd fmla="*/ 0 w 1272" name="T2"/>
                  <a:gd fmla="*/ 367 h 1469" name="T3"/>
                  <a:gd fmla="*/ 636 w 1272" name="T4"/>
                  <a:gd fmla="*/ 0 h 1469" name="T5"/>
                  <a:gd fmla="*/ 1272 w 1272" name="T6"/>
                  <a:gd fmla="*/ 367 h 1469" name="T7"/>
                  <a:gd fmla="*/ 1272 w 1272" name="T8"/>
                  <a:gd fmla="*/ 1102 h 1469" name="T9"/>
                  <a:gd fmla="*/ 636 w 1272" name="T10"/>
                  <a:gd fmla="*/ 1469 h 1469" name="T11"/>
                  <a:gd fmla="*/ 0 w 1272" name="T12"/>
                  <a:gd fmla="*/ 1102 h 1469" name="T13"/>
                  <a:gd fmla="*/ 130 w 1272" name="T14"/>
                  <a:gd fmla="*/ 443 h 1469" name="T15"/>
                  <a:gd fmla="*/ 130 w 1272" name="T16"/>
                  <a:gd fmla="*/ 1026 h 1469" name="T17"/>
                  <a:gd fmla="*/ 636 w 1272" name="T18"/>
                  <a:gd fmla="*/ 1318 h 1469" name="T19"/>
                  <a:gd fmla="*/ 1142 w 1272" name="T20"/>
                  <a:gd fmla="*/ 1026 h 1469" name="T21"/>
                  <a:gd fmla="*/ 1142 w 1272" name="T22"/>
                  <a:gd fmla="*/ 443 h 1469" name="T23"/>
                  <a:gd fmla="*/ 636 w 1272" name="T24"/>
                  <a:gd fmla="*/ 149 h 1469" name="T25"/>
                  <a:gd fmla="*/ 130 w 1272" name="T26"/>
                  <a:gd fmla="*/ 443 h 146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469" w="1272">
                    <a:moveTo>
                      <a:pt x="0" y="1102"/>
                    </a:moveTo>
                    <a:lnTo>
                      <a:pt x="0" y="367"/>
                    </a:lnTo>
                    <a:lnTo>
                      <a:pt x="636" y="0"/>
                    </a:lnTo>
                    <a:lnTo>
                      <a:pt x="1272" y="367"/>
                    </a:lnTo>
                    <a:lnTo>
                      <a:pt x="1272" y="1102"/>
                    </a:lnTo>
                    <a:lnTo>
                      <a:pt x="636" y="1469"/>
                    </a:lnTo>
                    <a:lnTo>
                      <a:pt x="0" y="1102"/>
                    </a:lnTo>
                    <a:close/>
                    <a:moveTo>
                      <a:pt x="130" y="443"/>
                    </a:moveTo>
                    <a:lnTo>
                      <a:pt x="130" y="1026"/>
                    </a:lnTo>
                    <a:lnTo>
                      <a:pt x="636" y="1318"/>
                    </a:lnTo>
                    <a:lnTo>
                      <a:pt x="1142" y="1026"/>
                    </a:lnTo>
                    <a:lnTo>
                      <a:pt x="1142" y="443"/>
                    </a:lnTo>
                    <a:lnTo>
                      <a:pt x="636" y="149"/>
                    </a:lnTo>
                    <a:lnTo>
                      <a:pt x="130" y="443"/>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02" name="Freeform 11"/>
              <p:cNvSpPr/>
              <p:nvPr/>
            </p:nvSpPr>
            <p:spPr bwMode="auto">
              <a:xfrm>
                <a:off x="3498" y="1269"/>
                <a:ext cx="686" cy="348"/>
              </a:xfrm>
              <a:custGeom>
                <a:gdLst>
                  <a:gd fmla="*/ 686 w 686" name="T0"/>
                  <a:gd fmla="*/ 196 h 348" name="T1"/>
                  <a:gd fmla="*/ 344 w 686" name="T2"/>
                  <a:gd fmla="*/ 0 h 348" name="T3"/>
                  <a:gd fmla="*/ 344 w 686" name="T4"/>
                  <a:gd fmla="*/ 0 h 348" name="T5"/>
                  <a:gd fmla="*/ 342 w 686" name="T6"/>
                  <a:gd fmla="*/ 0 h 348" name="T7"/>
                  <a:gd fmla="*/ 0 w 686" name="T8"/>
                  <a:gd fmla="*/ 196 h 348" name="T9"/>
                  <a:gd fmla="*/ 0 w 686" name="T10"/>
                  <a:gd fmla="*/ 348 h 348" name="T11"/>
                  <a:gd fmla="*/ 344 w 686" name="T12"/>
                  <a:gd fmla="*/ 151 h 348" name="T13"/>
                  <a:gd fmla="*/ 686 w 686" name="T14"/>
                  <a:gd fmla="*/ 348 h 348" name="T15"/>
                  <a:gd fmla="*/ 686 w 686" name="T16"/>
                  <a:gd fmla="*/ 196 h 3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8" w="686">
                    <a:moveTo>
                      <a:pt x="686" y="196"/>
                    </a:moveTo>
                    <a:lnTo>
                      <a:pt x="344" y="0"/>
                    </a:lnTo>
                    <a:lnTo>
                      <a:pt x="344" y="0"/>
                    </a:lnTo>
                    <a:lnTo>
                      <a:pt x="342" y="0"/>
                    </a:lnTo>
                    <a:lnTo>
                      <a:pt x="0" y="196"/>
                    </a:lnTo>
                    <a:lnTo>
                      <a:pt x="0" y="348"/>
                    </a:lnTo>
                    <a:lnTo>
                      <a:pt x="344" y="151"/>
                    </a:lnTo>
                    <a:lnTo>
                      <a:pt x="686" y="348"/>
                    </a:lnTo>
                    <a:lnTo>
                      <a:pt x="686" y="196"/>
                    </a:ln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grpSp>
        <p:sp>
          <p:nvSpPr>
            <p:cNvPr id="120" name="TextBox 119"/>
            <p:cNvSpPr txBox="1"/>
            <p:nvPr/>
          </p:nvSpPr>
          <p:spPr>
            <a:xfrm>
              <a:off x="7310009" y="1452880"/>
              <a:ext cx="624840" cy="944880"/>
            </a:xfrm>
            <a:prstGeom prst="rect">
              <a:avLst/>
            </a:prstGeom>
            <a:noFill/>
          </p:spPr>
          <p:txBody>
            <a:bodyPr rtlCol="0" wrap="none">
              <a:spAutoFit/>
            </a:bodyPr>
            <a:lstStyle/>
            <a:p>
              <a:r>
                <a:rPr b="1" lang="id-ID" sz="4050">
                  <a:solidFill>
                    <a:schemeClr val="tx1">
                      <a:lumMod val="75000"/>
                      <a:lumOff val="25000"/>
                    </a:schemeClr>
                  </a:solidFill>
                  <a:cs typeface="+mn-ea"/>
                </a:rPr>
                <a:t>3</a:t>
              </a:r>
            </a:p>
          </p:txBody>
        </p:sp>
        <p:sp>
          <p:nvSpPr>
            <p:cNvPr id="121" name="Rectangle 120"/>
            <p:cNvSpPr/>
            <p:nvPr/>
          </p:nvSpPr>
          <p:spPr>
            <a:xfrm>
              <a:off x="6760236" y="3769163"/>
              <a:ext cx="1570965" cy="762000"/>
            </a:xfrm>
            <a:prstGeom prst="rect">
              <a:avLst/>
            </a:prstGeom>
          </p:spPr>
          <p:txBody>
            <a:bodyPr wrap="square">
              <a:spAutoFit/>
            </a:bodyPr>
            <a:lstStyle/>
            <a:p>
              <a:pPr algn="ctr"/>
              <a:r>
                <a:rPr altLang="en-US" lang="zh-CN" sz="1050">
                  <a:solidFill>
                    <a:schemeClr val="tx1">
                      <a:lumMod val="75000"/>
                      <a:lumOff val="25000"/>
                    </a:schemeClr>
                  </a:solidFill>
                  <a:latin typeface="+mn-ea"/>
                  <a:cs typeface="+mn-ea"/>
                </a:rPr>
                <a:t>业务信息：使用年限，车型，里程，保险等</a:t>
              </a:r>
            </a:p>
          </p:txBody>
        </p:sp>
        <p:sp>
          <p:nvSpPr>
            <p:cNvPr id="126" name="Freeform 49"/>
            <p:cNvSpPr>
              <a:spLocks noEditPoints="1"/>
            </p:cNvSpPr>
            <p:nvPr/>
          </p:nvSpPr>
          <p:spPr bwMode="auto">
            <a:xfrm>
              <a:off x="7388870" y="3290634"/>
              <a:ext cx="313696" cy="356535"/>
            </a:xfrm>
            <a:custGeom>
              <a:gdLst>
                <a:gd fmla="*/ 56 w 112" name="T0"/>
                <a:gd fmla="*/ 0 h 128" name="T1"/>
                <a:gd fmla="*/ 0 w 112" name="T2"/>
                <a:gd fmla="*/ 26 h 128" name="T3"/>
                <a:gd fmla="*/ 0 w 112" name="T4"/>
                <a:gd fmla="*/ 102 h 128" name="T5"/>
                <a:gd fmla="*/ 56 w 112" name="T6"/>
                <a:gd fmla="*/ 128 h 128" name="T7"/>
                <a:gd fmla="*/ 112 w 112" name="T8"/>
                <a:gd fmla="*/ 102 h 128" name="T9"/>
                <a:gd fmla="*/ 112 w 112" name="T10"/>
                <a:gd fmla="*/ 26 h 128" name="T11"/>
                <a:gd fmla="*/ 56 w 112" name="T12"/>
                <a:gd fmla="*/ 0 h 128" name="T13"/>
                <a:gd fmla="*/ 104 w 112" name="T14"/>
                <a:gd fmla="*/ 102 h 128" name="T15"/>
                <a:gd fmla="*/ 56 w 112" name="T16"/>
                <a:gd fmla="*/ 120 h 128" name="T17"/>
                <a:gd fmla="*/ 8 w 112" name="T18"/>
                <a:gd fmla="*/ 102 h 128" name="T19"/>
                <a:gd fmla="*/ 8 w 112" name="T20"/>
                <a:gd fmla="*/ 87 h 128" name="T21"/>
                <a:gd fmla="*/ 56 w 112" name="T22"/>
                <a:gd fmla="*/ 100 h 128" name="T23"/>
                <a:gd fmla="*/ 104 w 112" name="T24"/>
                <a:gd fmla="*/ 87 h 128" name="T25"/>
                <a:gd fmla="*/ 104 w 112" name="T26"/>
                <a:gd fmla="*/ 102 h 128" name="T27"/>
                <a:gd fmla="*/ 104 w 112" name="T28"/>
                <a:gd fmla="*/ 78 h 128" name="T29"/>
                <a:gd fmla="*/ 104 w 112" name="T30"/>
                <a:gd fmla="*/ 78 h 128" name="T31"/>
                <a:gd fmla="*/ 104 w 112" name="T32"/>
                <a:gd fmla="*/ 78 h 128" name="T33"/>
                <a:gd fmla="*/ 56 w 112" name="T34"/>
                <a:gd fmla="*/ 96 h 128" name="T35"/>
                <a:gd fmla="*/ 8 w 112" name="T36"/>
                <a:gd fmla="*/ 78 h 128" name="T37"/>
                <a:gd fmla="*/ 8 w 112" name="T38"/>
                <a:gd fmla="*/ 78 h 128" name="T39"/>
                <a:gd fmla="*/ 8 w 112" name="T40"/>
                <a:gd fmla="*/ 78 h 128" name="T41"/>
                <a:gd fmla="*/ 8 w 112" name="T42"/>
                <a:gd fmla="*/ 63 h 128" name="T43"/>
                <a:gd fmla="*/ 56 w 112" name="T44"/>
                <a:gd fmla="*/ 76 h 128" name="T45"/>
                <a:gd fmla="*/ 104 w 112" name="T46"/>
                <a:gd fmla="*/ 63 h 128" name="T47"/>
                <a:gd fmla="*/ 104 w 112" name="T48"/>
                <a:gd fmla="*/ 78 h 128" name="T49"/>
                <a:gd fmla="*/ 104 w 112" name="T50"/>
                <a:gd fmla="*/ 54 h 128" name="T51"/>
                <a:gd fmla="*/ 104 w 112" name="T52"/>
                <a:gd fmla="*/ 54 h 128" name="T53"/>
                <a:gd fmla="*/ 104 w 112" name="T54"/>
                <a:gd fmla="*/ 54 h 128" name="T55"/>
                <a:gd fmla="*/ 56 w 112" name="T56"/>
                <a:gd fmla="*/ 72 h 128" name="T57"/>
                <a:gd fmla="*/ 8 w 112" name="T58"/>
                <a:gd fmla="*/ 54 h 128" name="T59"/>
                <a:gd fmla="*/ 8 w 112" name="T60"/>
                <a:gd fmla="*/ 54 h 128" name="T61"/>
                <a:gd fmla="*/ 8 w 112" name="T62"/>
                <a:gd fmla="*/ 54 h 128" name="T63"/>
                <a:gd fmla="*/ 8 w 112" name="T64"/>
                <a:gd fmla="*/ 40 h 128" name="T65"/>
                <a:gd fmla="*/ 56 w 112" name="T66"/>
                <a:gd fmla="*/ 52 h 128" name="T67"/>
                <a:gd fmla="*/ 104 w 112" name="T68"/>
                <a:gd fmla="*/ 40 h 128" name="T69"/>
                <a:gd fmla="*/ 104 w 112" name="T70"/>
                <a:gd fmla="*/ 54 h 128" name="T71"/>
                <a:gd fmla="*/ 56 w 112" name="T72"/>
                <a:gd fmla="*/ 44 h 128" name="T73"/>
                <a:gd fmla="*/ 8 w 112" name="T74"/>
                <a:gd fmla="*/ 26 h 128" name="T75"/>
                <a:gd fmla="*/ 56 w 112" name="T76"/>
                <a:gd fmla="*/ 8 h 128" name="T77"/>
                <a:gd fmla="*/ 104 w 112" name="T78"/>
                <a:gd fmla="*/ 26 h 128" name="T79"/>
                <a:gd fmla="*/ 56 w 112" name="T80"/>
                <a:gd fmla="*/ 44 h 12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28" w="112">
                  <a:moveTo>
                    <a:pt x="56" y="0"/>
                  </a:moveTo>
                  <a:cubicBezTo>
                    <a:pt x="29" y="0"/>
                    <a:pt x="0" y="8"/>
                    <a:pt x="0" y="26"/>
                  </a:cubicBezTo>
                  <a:cubicBezTo>
                    <a:pt x="0" y="102"/>
                    <a:pt x="0" y="102"/>
                    <a:pt x="0" y="102"/>
                  </a:cubicBezTo>
                  <a:cubicBezTo>
                    <a:pt x="0" y="120"/>
                    <a:pt x="29" y="128"/>
                    <a:pt x="56" y="128"/>
                  </a:cubicBezTo>
                  <a:cubicBezTo>
                    <a:pt x="83" y="128"/>
                    <a:pt x="112" y="120"/>
                    <a:pt x="112" y="102"/>
                  </a:cubicBezTo>
                  <a:cubicBezTo>
                    <a:pt x="112" y="26"/>
                    <a:pt x="112" y="26"/>
                    <a:pt x="112" y="26"/>
                  </a:cubicBezTo>
                  <a:cubicBezTo>
                    <a:pt x="112" y="8"/>
                    <a:pt x="83" y="0"/>
                    <a:pt x="56" y="0"/>
                  </a:cubicBezTo>
                  <a:close/>
                  <a:moveTo>
                    <a:pt x="104" y="102"/>
                  </a:moveTo>
                  <a:cubicBezTo>
                    <a:pt x="104" y="112"/>
                    <a:pt x="83" y="120"/>
                    <a:pt x="56" y="120"/>
                  </a:cubicBezTo>
                  <a:cubicBezTo>
                    <a:pt x="29" y="120"/>
                    <a:pt x="8" y="112"/>
                    <a:pt x="8" y="102"/>
                  </a:cubicBezTo>
                  <a:cubicBezTo>
                    <a:pt x="8" y="87"/>
                    <a:pt x="8" y="87"/>
                    <a:pt x="8" y="87"/>
                  </a:cubicBezTo>
                  <a:cubicBezTo>
                    <a:pt x="16" y="96"/>
                    <a:pt x="36" y="100"/>
                    <a:pt x="56" y="100"/>
                  </a:cubicBezTo>
                  <a:cubicBezTo>
                    <a:pt x="76" y="100"/>
                    <a:pt x="96" y="96"/>
                    <a:pt x="104" y="87"/>
                  </a:cubicBezTo>
                  <a:lnTo>
                    <a:pt x="104" y="102"/>
                  </a:lnTo>
                  <a:close/>
                  <a:moveTo>
                    <a:pt x="104" y="78"/>
                  </a:moveTo>
                  <a:cubicBezTo>
                    <a:pt x="104" y="78"/>
                    <a:pt x="104" y="78"/>
                    <a:pt x="104" y="78"/>
                  </a:cubicBezTo>
                  <a:cubicBezTo>
                    <a:pt x="104" y="78"/>
                    <a:pt x="104" y="78"/>
                    <a:pt x="104" y="78"/>
                  </a:cubicBezTo>
                  <a:cubicBezTo>
                    <a:pt x="104" y="88"/>
                    <a:pt x="83" y="96"/>
                    <a:pt x="56" y="96"/>
                  </a:cubicBezTo>
                  <a:cubicBezTo>
                    <a:pt x="29" y="96"/>
                    <a:pt x="8" y="88"/>
                    <a:pt x="8" y="78"/>
                  </a:cubicBezTo>
                  <a:cubicBezTo>
                    <a:pt x="8" y="78"/>
                    <a:pt x="8" y="78"/>
                    <a:pt x="8" y="78"/>
                  </a:cubicBezTo>
                  <a:cubicBezTo>
                    <a:pt x="8" y="78"/>
                    <a:pt x="8" y="78"/>
                    <a:pt x="8" y="78"/>
                  </a:cubicBezTo>
                  <a:cubicBezTo>
                    <a:pt x="8" y="63"/>
                    <a:pt x="8" y="63"/>
                    <a:pt x="8" y="63"/>
                  </a:cubicBezTo>
                  <a:cubicBezTo>
                    <a:pt x="16" y="72"/>
                    <a:pt x="36" y="76"/>
                    <a:pt x="56" y="76"/>
                  </a:cubicBezTo>
                  <a:cubicBezTo>
                    <a:pt x="76" y="76"/>
                    <a:pt x="96" y="72"/>
                    <a:pt x="104" y="63"/>
                  </a:cubicBezTo>
                  <a:lnTo>
                    <a:pt x="104" y="78"/>
                  </a:lnTo>
                  <a:close/>
                  <a:moveTo>
                    <a:pt x="104" y="54"/>
                  </a:moveTo>
                  <a:cubicBezTo>
                    <a:pt x="104" y="54"/>
                    <a:pt x="104" y="54"/>
                    <a:pt x="104" y="54"/>
                  </a:cubicBezTo>
                  <a:cubicBezTo>
                    <a:pt x="104" y="54"/>
                    <a:pt x="104" y="54"/>
                    <a:pt x="104" y="54"/>
                  </a:cubicBezTo>
                  <a:cubicBezTo>
                    <a:pt x="104" y="64"/>
                    <a:pt x="83" y="72"/>
                    <a:pt x="56" y="72"/>
                  </a:cubicBezTo>
                  <a:cubicBezTo>
                    <a:pt x="29" y="72"/>
                    <a:pt x="8" y="64"/>
                    <a:pt x="8" y="54"/>
                  </a:cubicBezTo>
                  <a:cubicBezTo>
                    <a:pt x="8" y="54"/>
                    <a:pt x="8" y="54"/>
                    <a:pt x="8" y="54"/>
                  </a:cubicBezTo>
                  <a:cubicBezTo>
                    <a:pt x="8" y="54"/>
                    <a:pt x="8" y="54"/>
                    <a:pt x="8" y="54"/>
                  </a:cubicBezTo>
                  <a:cubicBezTo>
                    <a:pt x="8" y="40"/>
                    <a:pt x="8" y="40"/>
                    <a:pt x="8" y="40"/>
                  </a:cubicBezTo>
                  <a:cubicBezTo>
                    <a:pt x="18" y="48"/>
                    <a:pt x="38" y="52"/>
                    <a:pt x="56" y="52"/>
                  </a:cubicBezTo>
                  <a:cubicBezTo>
                    <a:pt x="74" y="52"/>
                    <a:pt x="94" y="48"/>
                    <a:pt x="104" y="40"/>
                  </a:cubicBezTo>
                  <a:lnTo>
                    <a:pt x="104" y="54"/>
                  </a:lnTo>
                  <a:close/>
                  <a:moveTo>
                    <a:pt x="56" y="44"/>
                  </a:moveTo>
                  <a:cubicBezTo>
                    <a:pt x="29" y="44"/>
                    <a:pt x="8" y="36"/>
                    <a:pt x="8" y="26"/>
                  </a:cubicBezTo>
                  <a:cubicBezTo>
                    <a:pt x="8" y="16"/>
                    <a:pt x="29" y="8"/>
                    <a:pt x="56" y="8"/>
                  </a:cubicBezTo>
                  <a:cubicBezTo>
                    <a:pt x="83" y="8"/>
                    <a:pt x="104" y="16"/>
                    <a:pt x="104" y="26"/>
                  </a:cubicBezTo>
                  <a:cubicBezTo>
                    <a:pt x="104" y="36"/>
                    <a:pt x="83" y="44"/>
                    <a:pt x="56" y="44"/>
                  </a:cubicBezTo>
                  <a:close/>
                </a:path>
              </a:pathLst>
            </a:custGeom>
            <a:solidFill>
              <a:schemeClr val="accent2"/>
            </a:solidFill>
            <a:ln>
              <a:noFill/>
            </a:ln>
          </p:spPr>
          <p:txBody>
            <a:bodyPr anchor="t" anchorCtr="0" bIns="34290" compatLnSpc="1" lIns="68580" numCol="1" rIns="68580" tIns="34290" vert="horz" wrap="square">
              <a:prstTxWarp prst="textNoShape">
                <a:avLst/>
              </a:prstTxWarp>
            </a:bodyPr>
            <a:lstStyle/>
            <a:p>
              <a:endParaRPr lang="en-US" sz="1350">
                <a:cs typeface="+mn-ea"/>
              </a:endParaRPr>
            </a:p>
          </p:txBody>
        </p:sp>
      </p:grpSp>
      <p:grpSp>
        <p:nvGrpSpPr>
          <p:cNvPr id="4" name="组合 3"/>
          <p:cNvGrpSpPr/>
          <p:nvPr/>
        </p:nvGrpSpPr>
        <p:grpSpPr>
          <a:xfrm>
            <a:off x="2717578" y="1049320"/>
            <a:ext cx="1514475" cy="2803301"/>
            <a:chOff x="3623437" y="1399092"/>
            <a:chExt cx="2019300" cy="3737735"/>
          </a:xfrm>
        </p:grpSpPr>
        <p:grpSp>
          <p:nvGrpSpPr>
            <p:cNvPr id="14" name="Group 9"/>
            <p:cNvGrpSpPr>
              <a:grpSpLocks noChangeAspect="1"/>
            </p:cNvGrpSpPr>
            <p:nvPr/>
          </p:nvGrpSpPr>
          <p:grpSpPr>
            <a:xfrm>
              <a:off x="3623437" y="2307902"/>
              <a:ext cx="2019300" cy="2828925"/>
              <a:chOff x="3204" y="1269"/>
              <a:chExt cx="1272" cy="1782"/>
            </a:xfrm>
            <a:solidFill>
              <a:schemeClr val="bg2"/>
            </a:solidFill>
          </p:grpSpPr>
          <p:sp>
            <p:nvSpPr>
              <p:cNvPr id="22" name="Freeform 10"/>
              <p:cNvSpPr>
                <a:spLocks noEditPoints="1"/>
              </p:cNvSpPr>
              <p:nvPr/>
            </p:nvSpPr>
            <p:spPr bwMode="auto">
              <a:xfrm>
                <a:off x="3204" y="1582"/>
                <a:ext cx="1272" cy="1469"/>
              </a:xfrm>
              <a:custGeom>
                <a:gdLst>
                  <a:gd fmla="*/ 0 w 1272" name="T0"/>
                  <a:gd fmla="*/ 1102 h 1469" name="T1"/>
                  <a:gd fmla="*/ 0 w 1272" name="T2"/>
                  <a:gd fmla="*/ 367 h 1469" name="T3"/>
                  <a:gd fmla="*/ 636 w 1272" name="T4"/>
                  <a:gd fmla="*/ 0 h 1469" name="T5"/>
                  <a:gd fmla="*/ 1272 w 1272" name="T6"/>
                  <a:gd fmla="*/ 367 h 1469" name="T7"/>
                  <a:gd fmla="*/ 1272 w 1272" name="T8"/>
                  <a:gd fmla="*/ 1102 h 1469" name="T9"/>
                  <a:gd fmla="*/ 636 w 1272" name="T10"/>
                  <a:gd fmla="*/ 1469 h 1469" name="T11"/>
                  <a:gd fmla="*/ 0 w 1272" name="T12"/>
                  <a:gd fmla="*/ 1102 h 1469" name="T13"/>
                  <a:gd fmla="*/ 130 w 1272" name="T14"/>
                  <a:gd fmla="*/ 443 h 1469" name="T15"/>
                  <a:gd fmla="*/ 130 w 1272" name="T16"/>
                  <a:gd fmla="*/ 1026 h 1469" name="T17"/>
                  <a:gd fmla="*/ 636 w 1272" name="T18"/>
                  <a:gd fmla="*/ 1318 h 1469" name="T19"/>
                  <a:gd fmla="*/ 1142 w 1272" name="T20"/>
                  <a:gd fmla="*/ 1026 h 1469" name="T21"/>
                  <a:gd fmla="*/ 1142 w 1272" name="T22"/>
                  <a:gd fmla="*/ 443 h 1469" name="T23"/>
                  <a:gd fmla="*/ 636 w 1272" name="T24"/>
                  <a:gd fmla="*/ 149 h 1469" name="T25"/>
                  <a:gd fmla="*/ 130 w 1272" name="T26"/>
                  <a:gd fmla="*/ 443 h 146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469" w="1272">
                    <a:moveTo>
                      <a:pt x="0" y="1102"/>
                    </a:moveTo>
                    <a:lnTo>
                      <a:pt x="0" y="367"/>
                    </a:lnTo>
                    <a:lnTo>
                      <a:pt x="636" y="0"/>
                    </a:lnTo>
                    <a:lnTo>
                      <a:pt x="1272" y="367"/>
                    </a:lnTo>
                    <a:lnTo>
                      <a:pt x="1272" y="1102"/>
                    </a:lnTo>
                    <a:lnTo>
                      <a:pt x="636" y="1469"/>
                    </a:lnTo>
                    <a:lnTo>
                      <a:pt x="0" y="1102"/>
                    </a:lnTo>
                    <a:close/>
                    <a:moveTo>
                      <a:pt x="130" y="443"/>
                    </a:moveTo>
                    <a:lnTo>
                      <a:pt x="130" y="1026"/>
                    </a:lnTo>
                    <a:lnTo>
                      <a:pt x="636" y="1318"/>
                    </a:lnTo>
                    <a:lnTo>
                      <a:pt x="1142" y="1026"/>
                    </a:lnTo>
                    <a:lnTo>
                      <a:pt x="1142" y="443"/>
                    </a:lnTo>
                    <a:lnTo>
                      <a:pt x="636" y="149"/>
                    </a:lnTo>
                    <a:lnTo>
                      <a:pt x="130" y="443"/>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23" name="Freeform 11"/>
              <p:cNvSpPr/>
              <p:nvPr/>
            </p:nvSpPr>
            <p:spPr bwMode="auto">
              <a:xfrm>
                <a:off x="3498" y="1269"/>
                <a:ext cx="686" cy="348"/>
              </a:xfrm>
              <a:custGeom>
                <a:gdLst>
                  <a:gd fmla="*/ 686 w 686" name="T0"/>
                  <a:gd fmla="*/ 196 h 348" name="T1"/>
                  <a:gd fmla="*/ 344 w 686" name="T2"/>
                  <a:gd fmla="*/ 0 h 348" name="T3"/>
                  <a:gd fmla="*/ 344 w 686" name="T4"/>
                  <a:gd fmla="*/ 0 h 348" name="T5"/>
                  <a:gd fmla="*/ 342 w 686" name="T6"/>
                  <a:gd fmla="*/ 0 h 348" name="T7"/>
                  <a:gd fmla="*/ 0 w 686" name="T8"/>
                  <a:gd fmla="*/ 196 h 348" name="T9"/>
                  <a:gd fmla="*/ 0 w 686" name="T10"/>
                  <a:gd fmla="*/ 348 h 348" name="T11"/>
                  <a:gd fmla="*/ 344 w 686" name="T12"/>
                  <a:gd fmla="*/ 151 h 348" name="T13"/>
                  <a:gd fmla="*/ 686 w 686" name="T14"/>
                  <a:gd fmla="*/ 348 h 348" name="T15"/>
                  <a:gd fmla="*/ 686 w 686" name="T16"/>
                  <a:gd fmla="*/ 196 h 3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8" w="686">
                    <a:moveTo>
                      <a:pt x="686" y="196"/>
                    </a:moveTo>
                    <a:lnTo>
                      <a:pt x="344" y="0"/>
                    </a:lnTo>
                    <a:lnTo>
                      <a:pt x="344" y="0"/>
                    </a:lnTo>
                    <a:lnTo>
                      <a:pt x="342" y="0"/>
                    </a:lnTo>
                    <a:lnTo>
                      <a:pt x="0" y="196"/>
                    </a:lnTo>
                    <a:lnTo>
                      <a:pt x="0" y="348"/>
                    </a:lnTo>
                    <a:lnTo>
                      <a:pt x="344" y="151"/>
                    </a:lnTo>
                    <a:lnTo>
                      <a:pt x="686" y="348"/>
                    </a:lnTo>
                    <a:lnTo>
                      <a:pt x="686" y="196"/>
                    </a:ln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grpSp>
        <p:sp>
          <p:nvSpPr>
            <p:cNvPr id="118" name="TextBox 117"/>
            <p:cNvSpPr txBox="1"/>
            <p:nvPr/>
          </p:nvSpPr>
          <p:spPr>
            <a:xfrm>
              <a:off x="4356602" y="1399092"/>
              <a:ext cx="624840" cy="944880"/>
            </a:xfrm>
            <a:prstGeom prst="rect">
              <a:avLst/>
            </a:prstGeom>
            <a:noFill/>
          </p:spPr>
          <p:txBody>
            <a:bodyPr rtlCol="0" wrap="none">
              <a:spAutoFit/>
            </a:bodyPr>
            <a:lstStyle/>
            <a:p>
              <a:r>
                <a:rPr b="1" lang="id-ID" sz="4050">
                  <a:solidFill>
                    <a:schemeClr val="tx1">
                      <a:lumMod val="75000"/>
                      <a:lumOff val="25000"/>
                    </a:schemeClr>
                  </a:solidFill>
                  <a:cs typeface="+mn-ea"/>
                </a:rPr>
                <a:t>2</a:t>
              </a:r>
            </a:p>
          </p:txBody>
        </p:sp>
        <p:sp>
          <p:nvSpPr>
            <p:cNvPr id="119" name="Rectangle 118"/>
            <p:cNvSpPr/>
            <p:nvPr/>
          </p:nvSpPr>
          <p:spPr>
            <a:xfrm>
              <a:off x="3698225" y="3715375"/>
              <a:ext cx="1788176" cy="762000"/>
            </a:xfrm>
            <a:prstGeom prst="rect">
              <a:avLst/>
            </a:prstGeom>
          </p:spPr>
          <p:txBody>
            <a:bodyPr wrap="square">
              <a:spAutoFit/>
            </a:bodyPr>
            <a:lstStyle/>
            <a:p>
              <a:pPr algn="ctr"/>
              <a:r>
                <a:rPr altLang="en-US" lang="zh-CN" sz="1050">
                  <a:solidFill>
                    <a:schemeClr val="tx1">
                      <a:lumMod val="75000"/>
                      <a:lumOff val="25000"/>
                    </a:schemeClr>
                  </a:solidFill>
                  <a:latin typeface="+mn-ea"/>
                  <a:cs typeface="+mn-ea"/>
                </a:rPr>
                <a:t>基本信息：年龄，性别，车辆，工作情况，家庭等</a:t>
              </a:r>
            </a:p>
          </p:txBody>
        </p:sp>
        <p:sp>
          <p:nvSpPr>
            <p:cNvPr id="127" name="Freeform 47"/>
            <p:cNvSpPr>
              <a:spLocks noEditPoints="1"/>
            </p:cNvSpPr>
            <p:nvPr/>
          </p:nvSpPr>
          <p:spPr bwMode="auto">
            <a:xfrm>
              <a:off x="4454819" y="3269890"/>
              <a:ext cx="356535" cy="356535"/>
            </a:xfrm>
            <a:custGeom>
              <a:gdLst>
                <a:gd fmla="*/ 81 w 128" name="T0"/>
                <a:gd fmla="*/ 14 h 128" name="T1"/>
                <a:gd fmla="*/ 53 w 128" name="T2"/>
                <a:gd fmla="*/ 36 h 128" name="T3"/>
                <a:gd fmla="*/ 33 w 128" name="T4"/>
                <a:gd fmla="*/ 36 h 128" name="T5"/>
                <a:gd fmla="*/ 0 w 128" name="T6"/>
                <a:gd fmla="*/ 56 h 128" name="T7"/>
                <a:gd fmla="*/ 24 w 128" name="T8"/>
                <a:gd fmla="*/ 84 h 128" name="T9"/>
                <a:gd fmla="*/ 32 w 128" name="T10"/>
                <a:gd fmla="*/ 128 h 128" name="T11"/>
                <a:gd fmla="*/ 56 w 128" name="T12"/>
                <a:gd fmla="*/ 120 h 128" name="T13"/>
                <a:gd fmla="*/ 52 w 128" name="T14"/>
                <a:gd fmla="*/ 108 h 128" name="T15"/>
                <a:gd fmla="*/ 52 w 128" name="T16"/>
                <a:gd fmla="*/ 80 h 128" name="T17"/>
                <a:gd fmla="*/ 53 w 128" name="T18"/>
                <a:gd fmla="*/ 78 h 128" name="T19"/>
                <a:gd fmla="*/ 54 w 128" name="T20"/>
                <a:gd fmla="*/ 77 h 128" name="T21"/>
                <a:gd fmla="*/ 55 w 128" name="T22"/>
                <a:gd fmla="*/ 76 h 128" name="T23"/>
                <a:gd fmla="*/ 81 w 128" name="T24"/>
                <a:gd fmla="*/ 98 h 128" name="T25"/>
                <a:gd fmla="*/ 128 w 128" name="T26"/>
                <a:gd fmla="*/ 56 h 128" name="T27"/>
                <a:gd fmla="*/ 80 w 128" name="T28"/>
                <a:gd fmla="*/ 56 h 128" name="T29"/>
                <a:gd fmla="*/ 92 w 128" name="T30"/>
                <a:gd fmla="*/ 44 h 128" name="T31"/>
                <a:gd fmla="*/ 92 w 128" name="T32"/>
                <a:gd fmla="*/ 68 h 128" name="T33"/>
                <a:gd fmla="*/ 80 w 128" name="T34"/>
                <a:gd fmla="*/ 56 h 128" name="T35"/>
                <a:gd fmla="*/ 16 w 128" name="T36"/>
                <a:gd fmla="*/ 44 h 128" name="T37"/>
                <a:gd fmla="*/ 40 w 128" name="T38"/>
                <a:gd fmla="*/ 56 h 128" name="T39"/>
                <a:gd fmla="*/ 16 w 128" name="T40"/>
                <a:gd fmla="*/ 68 h 128" name="T41"/>
                <a:gd fmla="*/ 48 w 128" name="T42"/>
                <a:gd fmla="*/ 120 h 128" name="T43"/>
                <a:gd fmla="*/ 32 w 128" name="T44"/>
                <a:gd fmla="*/ 84 h 128" name="T45"/>
                <a:gd fmla="*/ 33 w 128" name="T46"/>
                <a:gd fmla="*/ 76 h 128" name="T47"/>
                <a:gd fmla="*/ 45 w 128" name="T48"/>
                <a:gd fmla="*/ 76 h 128" name="T49"/>
                <a:gd fmla="*/ 44 w 128" name="T50"/>
                <a:gd fmla="*/ 108 h 128" name="T51"/>
                <a:gd fmla="*/ 48 w 128" name="T52"/>
                <a:gd fmla="*/ 117 h 128" name="T53"/>
                <a:gd fmla="*/ 53 w 128" name="T54"/>
                <a:gd fmla="*/ 68 h 128" name="T55"/>
                <a:gd fmla="*/ 52 w 128" name="T56"/>
                <a:gd fmla="*/ 68 h 128" name="T57"/>
                <a:gd fmla="*/ 52 w 128" name="T58"/>
                <a:gd fmla="*/ 44 h 128" name="T59"/>
                <a:gd fmla="*/ 74 w 128" name="T60"/>
                <a:gd fmla="*/ 36 h 128" name="T61"/>
                <a:gd fmla="*/ 74 w 128" name="T62"/>
                <a:gd fmla="*/ 76 h 128" name="T63"/>
                <a:gd fmla="*/ 100 w 128" name="T64"/>
                <a:gd fmla="*/ 104 h 128" name="T65"/>
                <a:gd fmla="*/ 92 w 128" name="T66"/>
                <a:gd fmla="*/ 76 h 128" name="T67"/>
                <a:gd fmla="*/ 92 w 128" name="T68"/>
                <a:gd fmla="*/ 36 h 128" name="T69"/>
                <a:gd fmla="*/ 100 w 128" name="T70"/>
                <a:gd fmla="*/ 8 h 128" name="T71"/>
                <a:gd fmla="*/ 100 w 128" name="T72"/>
                <a:gd fmla="*/ 104 h 128"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28" w="128">
                  <a:moveTo>
                    <a:pt x="100" y="0"/>
                  </a:moveTo>
                  <a:cubicBezTo>
                    <a:pt x="92" y="0"/>
                    <a:pt x="85" y="6"/>
                    <a:pt x="81" y="14"/>
                  </a:cubicBezTo>
                  <a:cubicBezTo>
                    <a:pt x="81" y="14"/>
                    <a:pt x="81" y="14"/>
                    <a:pt x="81" y="14"/>
                  </a:cubicBezTo>
                  <a:cubicBezTo>
                    <a:pt x="74" y="27"/>
                    <a:pt x="64" y="36"/>
                    <a:pt x="53" y="36"/>
                  </a:cubicBezTo>
                  <a:cubicBezTo>
                    <a:pt x="50" y="36"/>
                    <a:pt x="50" y="36"/>
                    <a:pt x="50" y="36"/>
                  </a:cubicBezTo>
                  <a:cubicBezTo>
                    <a:pt x="33" y="36"/>
                    <a:pt x="33" y="36"/>
                    <a:pt x="33" y="36"/>
                  </a:cubicBezTo>
                  <a:cubicBezTo>
                    <a:pt x="16" y="36"/>
                    <a:pt x="16" y="36"/>
                    <a:pt x="16" y="36"/>
                  </a:cubicBezTo>
                  <a:cubicBezTo>
                    <a:pt x="7" y="36"/>
                    <a:pt x="0" y="45"/>
                    <a:pt x="0" y="56"/>
                  </a:cubicBezTo>
                  <a:cubicBezTo>
                    <a:pt x="0" y="67"/>
                    <a:pt x="7" y="76"/>
                    <a:pt x="16" y="76"/>
                  </a:cubicBezTo>
                  <a:cubicBezTo>
                    <a:pt x="20" y="76"/>
                    <a:pt x="24" y="80"/>
                    <a:pt x="24" y="84"/>
                  </a:cubicBezTo>
                  <a:cubicBezTo>
                    <a:pt x="24" y="120"/>
                    <a:pt x="24" y="120"/>
                    <a:pt x="24" y="120"/>
                  </a:cubicBezTo>
                  <a:cubicBezTo>
                    <a:pt x="24" y="124"/>
                    <a:pt x="28" y="128"/>
                    <a:pt x="32" y="128"/>
                  </a:cubicBezTo>
                  <a:cubicBezTo>
                    <a:pt x="48" y="128"/>
                    <a:pt x="48" y="128"/>
                    <a:pt x="48" y="128"/>
                  </a:cubicBezTo>
                  <a:cubicBezTo>
                    <a:pt x="52" y="128"/>
                    <a:pt x="56" y="124"/>
                    <a:pt x="56" y="120"/>
                  </a:cubicBezTo>
                  <a:cubicBezTo>
                    <a:pt x="56" y="116"/>
                    <a:pt x="56" y="116"/>
                    <a:pt x="56" y="116"/>
                  </a:cubicBezTo>
                  <a:cubicBezTo>
                    <a:pt x="56" y="112"/>
                    <a:pt x="52" y="110"/>
                    <a:pt x="52" y="108"/>
                  </a:cubicBezTo>
                  <a:cubicBezTo>
                    <a:pt x="52" y="80"/>
                    <a:pt x="52" y="80"/>
                    <a:pt x="52" y="80"/>
                  </a:cubicBezTo>
                  <a:cubicBezTo>
                    <a:pt x="52" y="80"/>
                    <a:pt x="52" y="80"/>
                    <a:pt x="52" y="80"/>
                  </a:cubicBezTo>
                  <a:cubicBezTo>
                    <a:pt x="52" y="79"/>
                    <a:pt x="52" y="79"/>
                    <a:pt x="53" y="78"/>
                  </a:cubicBezTo>
                  <a:cubicBezTo>
                    <a:pt x="53" y="78"/>
                    <a:pt x="53" y="78"/>
                    <a:pt x="53" y="78"/>
                  </a:cubicBezTo>
                  <a:cubicBezTo>
                    <a:pt x="53" y="77"/>
                    <a:pt x="53" y="77"/>
                    <a:pt x="54" y="77"/>
                  </a:cubicBezTo>
                  <a:cubicBezTo>
                    <a:pt x="54" y="77"/>
                    <a:pt x="54" y="77"/>
                    <a:pt x="54" y="77"/>
                  </a:cubicBezTo>
                  <a:cubicBezTo>
                    <a:pt x="54" y="77"/>
                    <a:pt x="54" y="77"/>
                    <a:pt x="54" y="77"/>
                  </a:cubicBezTo>
                  <a:cubicBezTo>
                    <a:pt x="54" y="76"/>
                    <a:pt x="55" y="76"/>
                    <a:pt x="55" y="76"/>
                  </a:cubicBezTo>
                  <a:cubicBezTo>
                    <a:pt x="65" y="77"/>
                    <a:pt x="74" y="85"/>
                    <a:pt x="81" y="98"/>
                  </a:cubicBezTo>
                  <a:cubicBezTo>
                    <a:pt x="81" y="98"/>
                    <a:pt x="81" y="98"/>
                    <a:pt x="81" y="98"/>
                  </a:cubicBezTo>
                  <a:cubicBezTo>
                    <a:pt x="85" y="106"/>
                    <a:pt x="92" y="112"/>
                    <a:pt x="100" y="112"/>
                  </a:cubicBezTo>
                  <a:cubicBezTo>
                    <a:pt x="118" y="112"/>
                    <a:pt x="128" y="84"/>
                    <a:pt x="128" y="56"/>
                  </a:cubicBezTo>
                  <a:cubicBezTo>
                    <a:pt x="128" y="28"/>
                    <a:pt x="118" y="0"/>
                    <a:pt x="100" y="0"/>
                  </a:cubicBezTo>
                  <a:close/>
                  <a:moveTo>
                    <a:pt x="80" y="56"/>
                  </a:moveTo>
                  <a:cubicBezTo>
                    <a:pt x="80" y="52"/>
                    <a:pt x="80" y="48"/>
                    <a:pt x="81" y="44"/>
                  </a:cubicBezTo>
                  <a:cubicBezTo>
                    <a:pt x="92" y="44"/>
                    <a:pt x="92" y="44"/>
                    <a:pt x="92" y="44"/>
                  </a:cubicBezTo>
                  <a:cubicBezTo>
                    <a:pt x="96" y="44"/>
                    <a:pt x="100" y="49"/>
                    <a:pt x="100" y="56"/>
                  </a:cubicBezTo>
                  <a:cubicBezTo>
                    <a:pt x="100" y="63"/>
                    <a:pt x="96" y="68"/>
                    <a:pt x="92" y="68"/>
                  </a:cubicBezTo>
                  <a:cubicBezTo>
                    <a:pt x="81" y="68"/>
                    <a:pt x="81" y="68"/>
                    <a:pt x="81" y="68"/>
                  </a:cubicBezTo>
                  <a:cubicBezTo>
                    <a:pt x="80" y="64"/>
                    <a:pt x="80" y="60"/>
                    <a:pt x="80" y="56"/>
                  </a:cubicBezTo>
                  <a:close/>
                  <a:moveTo>
                    <a:pt x="8" y="56"/>
                  </a:moveTo>
                  <a:cubicBezTo>
                    <a:pt x="8" y="49"/>
                    <a:pt x="12" y="44"/>
                    <a:pt x="16" y="44"/>
                  </a:cubicBezTo>
                  <a:cubicBezTo>
                    <a:pt x="44" y="44"/>
                    <a:pt x="44" y="44"/>
                    <a:pt x="44" y="44"/>
                  </a:cubicBezTo>
                  <a:cubicBezTo>
                    <a:pt x="42" y="47"/>
                    <a:pt x="40" y="51"/>
                    <a:pt x="40" y="56"/>
                  </a:cubicBezTo>
                  <a:cubicBezTo>
                    <a:pt x="40" y="61"/>
                    <a:pt x="42" y="65"/>
                    <a:pt x="44" y="68"/>
                  </a:cubicBezTo>
                  <a:cubicBezTo>
                    <a:pt x="16" y="68"/>
                    <a:pt x="16" y="68"/>
                    <a:pt x="16" y="68"/>
                  </a:cubicBezTo>
                  <a:cubicBezTo>
                    <a:pt x="12" y="68"/>
                    <a:pt x="8" y="63"/>
                    <a:pt x="8" y="56"/>
                  </a:cubicBezTo>
                  <a:close/>
                  <a:moveTo>
                    <a:pt x="48" y="120"/>
                  </a:moveTo>
                  <a:cubicBezTo>
                    <a:pt x="32" y="120"/>
                    <a:pt x="32" y="120"/>
                    <a:pt x="32" y="120"/>
                  </a:cubicBezTo>
                  <a:cubicBezTo>
                    <a:pt x="32" y="84"/>
                    <a:pt x="32" y="84"/>
                    <a:pt x="32" y="84"/>
                  </a:cubicBezTo>
                  <a:cubicBezTo>
                    <a:pt x="32" y="81"/>
                    <a:pt x="31" y="78"/>
                    <a:pt x="30" y="76"/>
                  </a:cubicBezTo>
                  <a:cubicBezTo>
                    <a:pt x="33" y="76"/>
                    <a:pt x="33" y="76"/>
                    <a:pt x="33" y="76"/>
                  </a:cubicBezTo>
                  <a:cubicBezTo>
                    <a:pt x="33" y="76"/>
                    <a:pt x="33" y="76"/>
                    <a:pt x="33" y="76"/>
                  </a:cubicBezTo>
                  <a:cubicBezTo>
                    <a:pt x="45" y="76"/>
                    <a:pt x="45" y="76"/>
                    <a:pt x="45" y="76"/>
                  </a:cubicBezTo>
                  <a:cubicBezTo>
                    <a:pt x="44" y="77"/>
                    <a:pt x="44" y="79"/>
                    <a:pt x="44" y="80"/>
                  </a:cubicBezTo>
                  <a:cubicBezTo>
                    <a:pt x="44" y="108"/>
                    <a:pt x="44" y="108"/>
                    <a:pt x="44" y="108"/>
                  </a:cubicBezTo>
                  <a:cubicBezTo>
                    <a:pt x="44" y="112"/>
                    <a:pt x="46" y="114"/>
                    <a:pt x="47" y="116"/>
                  </a:cubicBezTo>
                  <a:cubicBezTo>
                    <a:pt x="48" y="116"/>
                    <a:pt x="48" y="116"/>
                    <a:pt x="48" y="117"/>
                  </a:cubicBezTo>
                  <a:lnTo>
                    <a:pt x="48" y="120"/>
                  </a:lnTo>
                  <a:close/>
                  <a:moveTo>
                    <a:pt x="53" y="68"/>
                  </a:moveTo>
                  <a:cubicBezTo>
                    <a:pt x="52" y="68"/>
                    <a:pt x="52" y="68"/>
                    <a:pt x="52" y="68"/>
                  </a:cubicBezTo>
                  <a:cubicBezTo>
                    <a:pt x="52" y="68"/>
                    <a:pt x="52" y="68"/>
                    <a:pt x="52" y="68"/>
                  </a:cubicBezTo>
                  <a:cubicBezTo>
                    <a:pt x="48" y="68"/>
                    <a:pt x="44" y="63"/>
                    <a:pt x="44" y="56"/>
                  </a:cubicBezTo>
                  <a:cubicBezTo>
                    <a:pt x="44" y="49"/>
                    <a:pt x="48" y="44"/>
                    <a:pt x="52" y="44"/>
                  </a:cubicBezTo>
                  <a:cubicBezTo>
                    <a:pt x="53" y="44"/>
                    <a:pt x="53" y="44"/>
                    <a:pt x="53" y="44"/>
                  </a:cubicBezTo>
                  <a:cubicBezTo>
                    <a:pt x="60" y="44"/>
                    <a:pt x="68" y="41"/>
                    <a:pt x="74" y="36"/>
                  </a:cubicBezTo>
                  <a:cubicBezTo>
                    <a:pt x="73" y="42"/>
                    <a:pt x="72" y="49"/>
                    <a:pt x="72" y="56"/>
                  </a:cubicBezTo>
                  <a:cubicBezTo>
                    <a:pt x="72" y="63"/>
                    <a:pt x="73" y="70"/>
                    <a:pt x="74" y="76"/>
                  </a:cubicBezTo>
                  <a:cubicBezTo>
                    <a:pt x="68" y="71"/>
                    <a:pt x="60" y="68"/>
                    <a:pt x="53" y="68"/>
                  </a:cubicBezTo>
                  <a:close/>
                  <a:moveTo>
                    <a:pt x="100" y="104"/>
                  </a:moveTo>
                  <a:cubicBezTo>
                    <a:pt x="92" y="104"/>
                    <a:pt x="85" y="93"/>
                    <a:pt x="82" y="76"/>
                  </a:cubicBezTo>
                  <a:cubicBezTo>
                    <a:pt x="92" y="76"/>
                    <a:pt x="92" y="76"/>
                    <a:pt x="92" y="76"/>
                  </a:cubicBezTo>
                  <a:cubicBezTo>
                    <a:pt x="101" y="76"/>
                    <a:pt x="108" y="67"/>
                    <a:pt x="108" y="56"/>
                  </a:cubicBezTo>
                  <a:cubicBezTo>
                    <a:pt x="108" y="45"/>
                    <a:pt x="101" y="36"/>
                    <a:pt x="92" y="36"/>
                  </a:cubicBezTo>
                  <a:cubicBezTo>
                    <a:pt x="82" y="36"/>
                    <a:pt x="82" y="36"/>
                    <a:pt x="82" y="36"/>
                  </a:cubicBezTo>
                  <a:cubicBezTo>
                    <a:pt x="85" y="19"/>
                    <a:pt x="92" y="8"/>
                    <a:pt x="100" y="8"/>
                  </a:cubicBezTo>
                  <a:cubicBezTo>
                    <a:pt x="111" y="8"/>
                    <a:pt x="120" y="29"/>
                    <a:pt x="120" y="56"/>
                  </a:cubicBezTo>
                  <a:cubicBezTo>
                    <a:pt x="120" y="83"/>
                    <a:pt x="111" y="104"/>
                    <a:pt x="100" y="104"/>
                  </a:cubicBezTo>
                  <a:close/>
                </a:path>
              </a:pathLst>
            </a:custGeom>
            <a:solidFill>
              <a:schemeClr val="accent1"/>
            </a:solidFill>
            <a:ln>
              <a:noFill/>
            </a:ln>
          </p:spPr>
          <p:txBody>
            <a:bodyPr anchor="t" anchorCtr="0" bIns="34290" compatLnSpc="1" lIns="68580" numCol="1" rIns="68580" tIns="34290" vert="horz" wrap="square">
              <a:prstTxWarp prst="textNoShape">
                <a:avLst/>
              </a:prstTxWarp>
            </a:bodyPr>
            <a:lstStyle/>
            <a:p>
              <a:endParaRPr lang="en-US" sz="1350">
                <a:cs typeface="+mn-ea"/>
              </a:endParaRPr>
            </a:p>
          </p:txBody>
        </p:sp>
      </p:grpSp>
      <p:grpSp>
        <p:nvGrpSpPr>
          <p:cNvPr id="12" name="组合 11"/>
          <p:cNvGrpSpPr/>
          <p:nvPr/>
        </p:nvGrpSpPr>
        <p:grpSpPr>
          <a:xfrm>
            <a:off x="6867576" y="1089661"/>
            <a:ext cx="1514475" cy="2762960"/>
            <a:chOff x="9156768" y="1452880"/>
            <a:chExt cx="2019300" cy="3683947"/>
          </a:xfrm>
        </p:grpSpPr>
        <p:grpSp>
          <p:nvGrpSpPr>
            <p:cNvPr id="105" name="Group 9"/>
            <p:cNvGrpSpPr>
              <a:grpSpLocks noChangeAspect="1"/>
            </p:cNvGrpSpPr>
            <p:nvPr/>
          </p:nvGrpSpPr>
          <p:grpSpPr>
            <a:xfrm>
              <a:off x="9156768" y="2307902"/>
              <a:ext cx="2019300" cy="2828925"/>
              <a:chOff x="3204" y="1269"/>
              <a:chExt cx="1272" cy="1782"/>
            </a:xfrm>
            <a:solidFill>
              <a:schemeClr val="bg2"/>
            </a:solidFill>
          </p:grpSpPr>
          <p:sp>
            <p:nvSpPr>
              <p:cNvPr id="106" name="Freeform 10"/>
              <p:cNvSpPr>
                <a:spLocks noEditPoints="1"/>
              </p:cNvSpPr>
              <p:nvPr/>
            </p:nvSpPr>
            <p:spPr bwMode="auto">
              <a:xfrm>
                <a:off x="3204" y="1582"/>
                <a:ext cx="1272" cy="1469"/>
              </a:xfrm>
              <a:custGeom>
                <a:gdLst>
                  <a:gd fmla="*/ 0 w 1272" name="T0"/>
                  <a:gd fmla="*/ 1102 h 1469" name="T1"/>
                  <a:gd fmla="*/ 0 w 1272" name="T2"/>
                  <a:gd fmla="*/ 367 h 1469" name="T3"/>
                  <a:gd fmla="*/ 636 w 1272" name="T4"/>
                  <a:gd fmla="*/ 0 h 1469" name="T5"/>
                  <a:gd fmla="*/ 1272 w 1272" name="T6"/>
                  <a:gd fmla="*/ 367 h 1469" name="T7"/>
                  <a:gd fmla="*/ 1272 w 1272" name="T8"/>
                  <a:gd fmla="*/ 1102 h 1469" name="T9"/>
                  <a:gd fmla="*/ 636 w 1272" name="T10"/>
                  <a:gd fmla="*/ 1469 h 1469" name="T11"/>
                  <a:gd fmla="*/ 0 w 1272" name="T12"/>
                  <a:gd fmla="*/ 1102 h 1469" name="T13"/>
                  <a:gd fmla="*/ 130 w 1272" name="T14"/>
                  <a:gd fmla="*/ 443 h 1469" name="T15"/>
                  <a:gd fmla="*/ 130 w 1272" name="T16"/>
                  <a:gd fmla="*/ 1026 h 1469" name="T17"/>
                  <a:gd fmla="*/ 636 w 1272" name="T18"/>
                  <a:gd fmla="*/ 1318 h 1469" name="T19"/>
                  <a:gd fmla="*/ 1142 w 1272" name="T20"/>
                  <a:gd fmla="*/ 1026 h 1469" name="T21"/>
                  <a:gd fmla="*/ 1142 w 1272" name="T22"/>
                  <a:gd fmla="*/ 443 h 1469" name="T23"/>
                  <a:gd fmla="*/ 636 w 1272" name="T24"/>
                  <a:gd fmla="*/ 149 h 1469" name="T25"/>
                  <a:gd fmla="*/ 130 w 1272" name="T26"/>
                  <a:gd fmla="*/ 443 h 146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469" w="1272">
                    <a:moveTo>
                      <a:pt x="0" y="1102"/>
                    </a:moveTo>
                    <a:lnTo>
                      <a:pt x="0" y="367"/>
                    </a:lnTo>
                    <a:lnTo>
                      <a:pt x="636" y="0"/>
                    </a:lnTo>
                    <a:lnTo>
                      <a:pt x="1272" y="367"/>
                    </a:lnTo>
                    <a:lnTo>
                      <a:pt x="1272" y="1102"/>
                    </a:lnTo>
                    <a:lnTo>
                      <a:pt x="636" y="1469"/>
                    </a:lnTo>
                    <a:lnTo>
                      <a:pt x="0" y="1102"/>
                    </a:lnTo>
                    <a:close/>
                    <a:moveTo>
                      <a:pt x="130" y="443"/>
                    </a:moveTo>
                    <a:lnTo>
                      <a:pt x="130" y="1026"/>
                    </a:lnTo>
                    <a:lnTo>
                      <a:pt x="636" y="1318"/>
                    </a:lnTo>
                    <a:lnTo>
                      <a:pt x="1142" y="1026"/>
                    </a:lnTo>
                    <a:lnTo>
                      <a:pt x="1142" y="443"/>
                    </a:lnTo>
                    <a:lnTo>
                      <a:pt x="636" y="149"/>
                    </a:lnTo>
                    <a:lnTo>
                      <a:pt x="130" y="443"/>
                    </a:ln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sp>
            <p:nvSpPr>
              <p:cNvPr id="107" name="Freeform 11"/>
              <p:cNvSpPr/>
              <p:nvPr/>
            </p:nvSpPr>
            <p:spPr bwMode="auto">
              <a:xfrm>
                <a:off x="3498" y="1269"/>
                <a:ext cx="686" cy="348"/>
              </a:xfrm>
              <a:custGeom>
                <a:gdLst>
                  <a:gd fmla="*/ 686 w 686" name="T0"/>
                  <a:gd fmla="*/ 196 h 348" name="T1"/>
                  <a:gd fmla="*/ 344 w 686" name="T2"/>
                  <a:gd fmla="*/ 0 h 348" name="T3"/>
                  <a:gd fmla="*/ 344 w 686" name="T4"/>
                  <a:gd fmla="*/ 0 h 348" name="T5"/>
                  <a:gd fmla="*/ 342 w 686" name="T6"/>
                  <a:gd fmla="*/ 0 h 348" name="T7"/>
                  <a:gd fmla="*/ 0 w 686" name="T8"/>
                  <a:gd fmla="*/ 196 h 348" name="T9"/>
                  <a:gd fmla="*/ 0 w 686" name="T10"/>
                  <a:gd fmla="*/ 348 h 348" name="T11"/>
                  <a:gd fmla="*/ 344 w 686" name="T12"/>
                  <a:gd fmla="*/ 151 h 348" name="T13"/>
                  <a:gd fmla="*/ 686 w 686" name="T14"/>
                  <a:gd fmla="*/ 348 h 348" name="T15"/>
                  <a:gd fmla="*/ 686 w 686" name="T16"/>
                  <a:gd fmla="*/ 196 h 3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8" w="686">
                    <a:moveTo>
                      <a:pt x="686" y="196"/>
                    </a:moveTo>
                    <a:lnTo>
                      <a:pt x="344" y="0"/>
                    </a:lnTo>
                    <a:lnTo>
                      <a:pt x="344" y="0"/>
                    </a:lnTo>
                    <a:lnTo>
                      <a:pt x="342" y="0"/>
                    </a:lnTo>
                    <a:lnTo>
                      <a:pt x="0" y="196"/>
                    </a:lnTo>
                    <a:lnTo>
                      <a:pt x="0" y="348"/>
                    </a:lnTo>
                    <a:lnTo>
                      <a:pt x="344" y="151"/>
                    </a:lnTo>
                    <a:lnTo>
                      <a:pt x="686" y="348"/>
                    </a:lnTo>
                    <a:lnTo>
                      <a:pt x="686" y="196"/>
                    </a:ln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id-ID" sz="1350">
                  <a:cs typeface="+mn-ea"/>
                </a:endParaRPr>
              </a:p>
            </p:txBody>
          </p:sp>
        </p:grpSp>
        <p:sp>
          <p:nvSpPr>
            <p:cNvPr id="122" name="TextBox 121"/>
            <p:cNvSpPr txBox="1"/>
            <p:nvPr/>
          </p:nvSpPr>
          <p:spPr>
            <a:xfrm>
              <a:off x="9913763" y="1452880"/>
              <a:ext cx="624840" cy="944880"/>
            </a:xfrm>
            <a:prstGeom prst="rect">
              <a:avLst/>
            </a:prstGeom>
            <a:noFill/>
          </p:spPr>
          <p:txBody>
            <a:bodyPr rtlCol="0" wrap="none">
              <a:spAutoFit/>
            </a:bodyPr>
            <a:lstStyle/>
            <a:p>
              <a:r>
                <a:rPr b="1" lang="id-ID" sz="4050">
                  <a:solidFill>
                    <a:schemeClr val="tx1">
                      <a:lumMod val="75000"/>
                      <a:lumOff val="25000"/>
                    </a:schemeClr>
                  </a:solidFill>
                  <a:cs typeface="+mn-ea"/>
                </a:rPr>
                <a:t>4</a:t>
              </a:r>
            </a:p>
          </p:txBody>
        </p:sp>
        <p:sp>
          <p:nvSpPr>
            <p:cNvPr id="123" name="Rectangle 122"/>
            <p:cNvSpPr/>
            <p:nvPr/>
          </p:nvSpPr>
          <p:spPr>
            <a:xfrm>
              <a:off x="9369785" y="3773148"/>
              <a:ext cx="1603016" cy="975360"/>
            </a:xfrm>
            <a:prstGeom prst="rect">
              <a:avLst/>
            </a:prstGeom>
          </p:spPr>
          <p:txBody>
            <a:bodyPr wrap="square">
              <a:spAutoFit/>
            </a:bodyPr>
            <a:lstStyle/>
            <a:p>
              <a:pPr algn="ctr"/>
              <a:r>
                <a:rPr altLang="en-US" lang="zh-CN" sz="1050">
                  <a:solidFill>
                    <a:schemeClr val="tx1">
                      <a:lumMod val="75000"/>
                      <a:lumOff val="25000"/>
                    </a:schemeClr>
                  </a:solidFill>
                  <a:latin typeface="+mn-ea"/>
                  <a:cs typeface="+mn-ea"/>
                </a:rPr>
                <a:t>延伸信息：亲友，宠物，工作单位，个人喜好，职业特点等</a:t>
              </a:r>
            </a:p>
          </p:txBody>
        </p:sp>
        <p:grpSp>
          <p:nvGrpSpPr>
            <p:cNvPr id="128" name="Group 127"/>
            <p:cNvGrpSpPr/>
            <p:nvPr/>
          </p:nvGrpSpPr>
          <p:grpSpPr>
            <a:xfrm>
              <a:off x="9972094" y="3334437"/>
              <a:ext cx="354760" cy="346107"/>
              <a:chOff x="6219733" y="5833669"/>
              <a:chExt cx="354760" cy="346107"/>
            </a:xfrm>
            <a:solidFill>
              <a:schemeClr val="accent3"/>
            </a:solidFill>
          </p:grpSpPr>
          <p:sp>
            <p:nvSpPr>
              <p:cNvPr id="129" name="Freeform 212"/>
              <p:cNvSpPr/>
              <p:nvPr/>
            </p:nvSpPr>
            <p:spPr bwMode="auto">
              <a:xfrm>
                <a:off x="6219733" y="5833669"/>
                <a:ext cx="354760" cy="227442"/>
              </a:xfrm>
              <a:custGeom>
                <a:gdLst>
                  <a:gd fmla="*/ 157 w 186" name="T0"/>
                  <a:gd fmla="*/ 119 h 119" name="T1"/>
                  <a:gd fmla="*/ 102 w 186" name="T2"/>
                  <a:gd fmla="*/ 119 h 119" name="T3"/>
                  <a:gd fmla="*/ 102 w 186" name="T4"/>
                  <a:gd fmla="*/ 113 h 119" name="T5"/>
                  <a:gd fmla="*/ 157 w 186" name="T6"/>
                  <a:gd fmla="*/ 113 h 119" name="T7"/>
                  <a:gd fmla="*/ 180 w 186" name="T8"/>
                  <a:gd fmla="*/ 90 h 119" name="T9"/>
                  <a:gd fmla="*/ 158 w 186" name="T10"/>
                  <a:gd fmla="*/ 67 h 119" name="T11"/>
                  <a:gd fmla="*/ 153 w 186" name="T12"/>
                  <a:gd fmla="*/ 66 h 119" name="T13"/>
                  <a:gd fmla="*/ 155 w 186" name="T14"/>
                  <a:gd fmla="*/ 62 h 119" name="T15"/>
                  <a:gd fmla="*/ 159 w 186" name="T16"/>
                  <a:gd fmla="*/ 45 h 119" name="T17"/>
                  <a:gd fmla="*/ 121 w 186" name="T18"/>
                  <a:gd fmla="*/ 6 h 119" name="T19"/>
                  <a:gd fmla="*/ 89 w 186" name="T20"/>
                  <a:gd fmla="*/ 22 h 119" name="T21"/>
                  <a:gd fmla="*/ 87 w 186" name="T22"/>
                  <a:gd fmla="*/ 25 h 119" name="T23"/>
                  <a:gd fmla="*/ 85 w 186" name="T24"/>
                  <a:gd fmla="*/ 22 h 119" name="T25"/>
                  <a:gd fmla="*/ 69 w 186" name="T26"/>
                  <a:gd fmla="*/ 16 h 119" name="T27"/>
                  <a:gd fmla="*/ 47 w 186" name="T28"/>
                  <a:gd fmla="*/ 36 h 119" name="T29"/>
                  <a:gd fmla="*/ 47 w 186" name="T30"/>
                  <a:gd fmla="*/ 39 h 119" name="T31"/>
                  <a:gd fmla="*/ 43 w 186" name="T32"/>
                  <a:gd fmla="*/ 39 h 119" name="T33"/>
                  <a:gd fmla="*/ 6 w 186" name="T34"/>
                  <a:gd fmla="*/ 76 h 119" name="T35"/>
                  <a:gd fmla="*/ 41 w 186" name="T36"/>
                  <a:gd fmla="*/ 113 h 119" name="T37"/>
                  <a:gd fmla="*/ 42 w 186" name="T38"/>
                  <a:gd fmla="*/ 113 h 119" name="T39"/>
                  <a:gd fmla="*/ 83 w 186" name="T40"/>
                  <a:gd fmla="*/ 113 h 119" name="T41"/>
                  <a:gd fmla="*/ 83 w 186" name="T42"/>
                  <a:gd fmla="*/ 119 h 119" name="T43"/>
                  <a:gd fmla="*/ 38 w 186" name="T44"/>
                  <a:gd fmla="*/ 119 h 119" name="T45"/>
                  <a:gd fmla="*/ 0 w 186" name="T46"/>
                  <a:gd fmla="*/ 76 h 119" name="T47"/>
                  <a:gd fmla="*/ 42 w 186" name="T48"/>
                  <a:gd fmla="*/ 33 h 119" name="T49"/>
                  <a:gd fmla="*/ 69 w 186" name="T50"/>
                  <a:gd fmla="*/ 10 h 119" name="T51"/>
                  <a:gd fmla="*/ 86 w 186" name="T52"/>
                  <a:gd fmla="*/ 16 h 119" name="T53"/>
                  <a:gd fmla="*/ 121 w 186" name="T54"/>
                  <a:gd fmla="*/ 0 h 119" name="T55"/>
                  <a:gd fmla="*/ 165 w 186" name="T56"/>
                  <a:gd fmla="*/ 45 h 119" name="T57"/>
                  <a:gd fmla="*/ 162 w 186" name="T58"/>
                  <a:gd fmla="*/ 61 h 119" name="T59"/>
                  <a:gd fmla="*/ 186 w 186" name="T60"/>
                  <a:gd fmla="*/ 90 h 119" name="T61"/>
                  <a:gd fmla="*/ 157 w 186" name="T62"/>
                  <a:gd fmla="*/ 119 h 119"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19" w="186">
                    <a:moveTo>
                      <a:pt x="157" y="119"/>
                    </a:moveTo>
                    <a:cubicBezTo>
                      <a:pt x="102" y="119"/>
                      <a:pt x="102" y="119"/>
                      <a:pt x="102" y="119"/>
                    </a:cubicBezTo>
                    <a:cubicBezTo>
                      <a:pt x="102" y="113"/>
                      <a:pt x="102" y="113"/>
                      <a:pt x="102" y="113"/>
                    </a:cubicBezTo>
                    <a:cubicBezTo>
                      <a:pt x="157" y="113"/>
                      <a:pt x="157" y="113"/>
                      <a:pt x="157" y="113"/>
                    </a:cubicBezTo>
                    <a:cubicBezTo>
                      <a:pt x="169" y="113"/>
                      <a:pt x="180" y="102"/>
                      <a:pt x="180" y="90"/>
                    </a:cubicBezTo>
                    <a:cubicBezTo>
                      <a:pt x="180" y="77"/>
                      <a:pt x="170" y="67"/>
                      <a:pt x="158" y="67"/>
                    </a:cubicBezTo>
                    <a:cubicBezTo>
                      <a:pt x="153" y="66"/>
                      <a:pt x="153" y="66"/>
                      <a:pt x="153" y="66"/>
                    </a:cubicBezTo>
                    <a:cubicBezTo>
                      <a:pt x="155" y="62"/>
                      <a:pt x="155" y="62"/>
                      <a:pt x="155" y="62"/>
                    </a:cubicBezTo>
                    <a:cubicBezTo>
                      <a:pt x="158" y="57"/>
                      <a:pt x="159" y="51"/>
                      <a:pt x="159" y="45"/>
                    </a:cubicBezTo>
                    <a:cubicBezTo>
                      <a:pt x="159" y="23"/>
                      <a:pt x="142" y="6"/>
                      <a:pt x="121" y="6"/>
                    </a:cubicBezTo>
                    <a:cubicBezTo>
                      <a:pt x="108" y="6"/>
                      <a:pt x="96" y="12"/>
                      <a:pt x="89" y="22"/>
                    </a:cubicBezTo>
                    <a:cubicBezTo>
                      <a:pt x="87" y="25"/>
                      <a:pt x="87" y="25"/>
                      <a:pt x="87" y="25"/>
                    </a:cubicBezTo>
                    <a:cubicBezTo>
                      <a:pt x="85" y="22"/>
                      <a:pt x="85" y="22"/>
                      <a:pt x="85" y="22"/>
                    </a:cubicBezTo>
                    <a:cubicBezTo>
                      <a:pt x="80" y="18"/>
                      <a:pt x="75" y="16"/>
                      <a:pt x="69" y="16"/>
                    </a:cubicBezTo>
                    <a:cubicBezTo>
                      <a:pt x="58" y="16"/>
                      <a:pt x="48" y="25"/>
                      <a:pt x="47" y="36"/>
                    </a:cubicBezTo>
                    <a:cubicBezTo>
                      <a:pt x="47" y="39"/>
                      <a:pt x="47" y="39"/>
                      <a:pt x="47" y="39"/>
                    </a:cubicBezTo>
                    <a:cubicBezTo>
                      <a:pt x="43" y="39"/>
                      <a:pt x="43" y="39"/>
                      <a:pt x="43" y="39"/>
                    </a:cubicBezTo>
                    <a:cubicBezTo>
                      <a:pt x="22" y="39"/>
                      <a:pt x="6" y="56"/>
                      <a:pt x="6" y="76"/>
                    </a:cubicBezTo>
                    <a:cubicBezTo>
                      <a:pt x="6" y="96"/>
                      <a:pt x="21" y="112"/>
                      <a:pt x="41" y="113"/>
                    </a:cubicBezTo>
                    <a:cubicBezTo>
                      <a:pt x="42" y="113"/>
                      <a:pt x="42" y="113"/>
                      <a:pt x="42" y="113"/>
                    </a:cubicBezTo>
                    <a:cubicBezTo>
                      <a:pt x="83" y="113"/>
                      <a:pt x="83" y="113"/>
                      <a:pt x="83" y="113"/>
                    </a:cubicBezTo>
                    <a:cubicBezTo>
                      <a:pt x="83" y="119"/>
                      <a:pt x="83" y="119"/>
                      <a:pt x="83" y="119"/>
                    </a:cubicBezTo>
                    <a:cubicBezTo>
                      <a:pt x="38" y="119"/>
                      <a:pt x="38" y="119"/>
                      <a:pt x="38" y="119"/>
                    </a:cubicBezTo>
                    <a:cubicBezTo>
                      <a:pt x="17" y="116"/>
                      <a:pt x="0" y="98"/>
                      <a:pt x="0" y="76"/>
                    </a:cubicBezTo>
                    <a:cubicBezTo>
                      <a:pt x="0" y="53"/>
                      <a:pt x="19" y="34"/>
                      <a:pt x="42" y="33"/>
                    </a:cubicBezTo>
                    <a:cubicBezTo>
                      <a:pt x="44" y="20"/>
                      <a:pt x="55" y="10"/>
                      <a:pt x="69" y="10"/>
                    </a:cubicBezTo>
                    <a:cubicBezTo>
                      <a:pt x="75" y="10"/>
                      <a:pt x="81" y="12"/>
                      <a:pt x="86" y="16"/>
                    </a:cubicBezTo>
                    <a:cubicBezTo>
                      <a:pt x="95" y="6"/>
                      <a:pt x="107" y="0"/>
                      <a:pt x="121" y="0"/>
                    </a:cubicBezTo>
                    <a:cubicBezTo>
                      <a:pt x="145" y="0"/>
                      <a:pt x="165" y="20"/>
                      <a:pt x="165" y="45"/>
                    </a:cubicBezTo>
                    <a:cubicBezTo>
                      <a:pt x="165" y="50"/>
                      <a:pt x="164" y="56"/>
                      <a:pt x="162" y="61"/>
                    </a:cubicBezTo>
                    <a:cubicBezTo>
                      <a:pt x="176" y="64"/>
                      <a:pt x="186" y="75"/>
                      <a:pt x="186" y="90"/>
                    </a:cubicBezTo>
                    <a:cubicBezTo>
                      <a:pt x="186" y="106"/>
                      <a:pt x="173" y="119"/>
                      <a:pt x="157" y="119"/>
                    </a:cubicBezTo>
                    <a:close/>
                  </a:path>
                </a:pathLst>
              </a:custGeom>
              <a:grpFill/>
              <a:ln w="9525">
                <a:solidFill>
                  <a:schemeClr val="accent3"/>
                </a:solidFill>
                <a:round/>
              </a:ln>
            </p:spPr>
            <p:txBody>
              <a:bodyPr anchor="t" anchorCtr="0" bIns="34290" compatLnSpc="1" lIns="68580" numCol="1" rIns="68580" tIns="34290" vert="horz" wrap="square">
                <a:prstTxWarp prst="textNoShape">
                  <a:avLst/>
                </a:prstTxWarp>
              </a:bodyPr>
              <a:lstStyle/>
              <a:p>
                <a:endParaRPr lang="en-US" sz="1350">
                  <a:cs typeface="+mn-ea"/>
                </a:endParaRPr>
              </a:p>
            </p:txBody>
          </p:sp>
          <p:sp>
            <p:nvSpPr>
              <p:cNvPr id="130" name="Freeform 213"/>
              <p:cNvSpPr/>
              <p:nvPr/>
            </p:nvSpPr>
            <p:spPr bwMode="auto">
              <a:xfrm>
                <a:off x="6338398" y="6113027"/>
                <a:ext cx="117429" cy="66749"/>
              </a:xfrm>
              <a:custGeom>
                <a:gdLst>
                  <a:gd fmla="*/ 47 w 95" name="T0"/>
                  <a:gd fmla="*/ 54 h 54" name="T1"/>
                  <a:gd fmla="*/ 0 w 95" name="T2"/>
                  <a:gd fmla="*/ 6 h 54" name="T3"/>
                  <a:gd fmla="*/ 6 w 95" name="T4"/>
                  <a:gd fmla="*/ 0 h 54" name="T5"/>
                  <a:gd fmla="*/ 47 w 95" name="T6"/>
                  <a:gd fmla="*/ 40 h 54" name="T7"/>
                  <a:gd fmla="*/ 89 w 95" name="T8"/>
                  <a:gd fmla="*/ 0 h 54" name="T9"/>
                  <a:gd fmla="*/ 95 w 95" name="T10"/>
                  <a:gd fmla="*/ 6 h 54" name="T11"/>
                  <a:gd fmla="*/ 47 w 95" name="T12"/>
                  <a:gd fmla="*/ 54 h 54" name="T13"/>
                </a:gdLst>
                <a:cxnLst>
                  <a:cxn ang="0">
                    <a:pos x="T0" y="T1"/>
                  </a:cxn>
                  <a:cxn ang="0">
                    <a:pos x="T2" y="T3"/>
                  </a:cxn>
                  <a:cxn ang="0">
                    <a:pos x="T4" y="T5"/>
                  </a:cxn>
                  <a:cxn ang="0">
                    <a:pos x="T6" y="T7"/>
                  </a:cxn>
                  <a:cxn ang="0">
                    <a:pos x="T8" y="T9"/>
                  </a:cxn>
                  <a:cxn ang="0">
                    <a:pos x="T10" y="T11"/>
                  </a:cxn>
                  <a:cxn ang="0">
                    <a:pos x="T12" y="T13"/>
                  </a:cxn>
                </a:cxnLst>
                <a:rect b="b" l="0" r="r" t="0"/>
                <a:pathLst>
                  <a:path h="54" w="95">
                    <a:moveTo>
                      <a:pt x="47" y="54"/>
                    </a:moveTo>
                    <a:lnTo>
                      <a:pt x="0" y="6"/>
                    </a:lnTo>
                    <a:lnTo>
                      <a:pt x="6" y="0"/>
                    </a:lnTo>
                    <a:lnTo>
                      <a:pt x="47" y="40"/>
                    </a:lnTo>
                    <a:lnTo>
                      <a:pt x="89" y="0"/>
                    </a:lnTo>
                    <a:lnTo>
                      <a:pt x="95" y="6"/>
                    </a:lnTo>
                    <a:lnTo>
                      <a:pt x="47" y="54"/>
                    </a:lnTo>
                    <a:close/>
                  </a:path>
                </a:pathLst>
              </a:custGeom>
              <a:grpFill/>
              <a:ln w="9525">
                <a:solidFill>
                  <a:schemeClr val="accent3"/>
                </a:solidFill>
                <a:round/>
              </a:ln>
            </p:spPr>
            <p:txBody>
              <a:bodyPr anchor="t" anchorCtr="0" bIns="34290" compatLnSpc="1" lIns="68580" numCol="1" rIns="68580" tIns="34290" vert="horz" wrap="square">
                <a:prstTxWarp prst="textNoShape">
                  <a:avLst/>
                </a:prstTxWarp>
              </a:bodyPr>
              <a:lstStyle/>
              <a:p>
                <a:endParaRPr lang="en-US" sz="1350">
                  <a:cs typeface="+mn-ea"/>
                </a:endParaRPr>
              </a:p>
            </p:txBody>
          </p:sp>
        </p:grpSp>
      </p:grpSp>
    </p:spTree>
    <p:extLst>
      <p:ext uri="{BB962C8B-B14F-4D97-AF65-F5344CB8AC3E}">
        <p14:creationId val="281848475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1">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0-#ppt_h/2"/>
                                          </p:val>
                                        </p:tav>
                                        <p:tav tm="100000">
                                          <p:val>
                                            <p:strVal val="#ppt_y"/>
                                          </p:val>
                                        </p:tav>
                                      </p:tavLst>
                                    </p:anim>
                                  </p:childTnLst>
                                </p:cTn>
                              </p:par>
                              <p:par>
                                <p:cTn fill="hold" id="9" nodeType="withEffect" presetClass="entr" presetID="2" presetSubtype="1">
                                  <p:stCondLst>
                                    <p:cond delay="25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500" fill="hold" id="11"/>
                                        <p:tgtEl>
                                          <p:spTgt spid="4"/>
                                        </p:tgtEl>
                                        <p:attrNameLst>
                                          <p:attrName>ppt_x</p:attrName>
                                        </p:attrNameLst>
                                      </p:cBhvr>
                                      <p:tavLst>
                                        <p:tav tm="0">
                                          <p:val>
                                            <p:strVal val="#ppt_x"/>
                                          </p:val>
                                        </p:tav>
                                        <p:tav tm="100000">
                                          <p:val>
                                            <p:strVal val="#ppt_x"/>
                                          </p:val>
                                        </p:tav>
                                      </p:tavLst>
                                    </p:anim>
                                    <p:anim calcmode="lin" valueType="num">
                                      <p:cBhvr additive="base">
                                        <p:cTn dur="500" fill="hold" id="12"/>
                                        <p:tgtEl>
                                          <p:spTgt spid="4"/>
                                        </p:tgtEl>
                                        <p:attrNameLst>
                                          <p:attrName>ppt_y</p:attrName>
                                        </p:attrNameLst>
                                      </p:cBhvr>
                                      <p:tavLst>
                                        <p:tav tm="0">
                                          <p:val>
                                            <p:strVal val="0-#ppt_h/2"/>
                                          </p:val>
                                        </p:tav>
                                        <p:tav tm="100000">
                                          <p:val>
                                            <p:strVal val="#ppt_y"/>
                                          </p:val>
                                        </p:tav>
                                      </p:tavLst>
                                    </p:anim>
                                  </p:childTnLst>
                                </p:cTn>
                              </p:par>
                              <p:par>
                                <p:cTn fill="hold" id="13" nodeType="withEffect" presetClass="entr" presetID="2" presetSubtype="1">
                                  <p:stCondLst>
                                    <p:cond delay="50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fill="hold" id="15"/>
                                        <p:tgtEl>
                                          <p:spTgt spid="5"/>
                                        </p:tgtEl>
                                        <p:attrNameLst>
                                          <p:attrName>ppt_x</p:attrName>
                                        </p:attrNameLst>
                                      </p:cBhvr>
                                      <p:tavLst>
                                        <p:tav tm="0">
                                          <p:val>
                                            <p:strVal val="#ppt_x"/>
                                          </p:val>
                                        </p:tav>
                                        <p:tav tm="100000">
                                          <p:val>
                                            <p:strVal val="#ppt_x"/>
                                          </p:val>
                                        </p:tav>
                                      </p:tavLst>
                                    </p:anim>
                                    <p:anim calcmode="lin" valueType="num">
                                      <p:cBhvr additive="base">
                                        <p:cTn dur="500" fill="hold" id="16"/>
                                        <p:tgtEl>
                                          <p:spTgt spid="5"/>
                                        </p:tgtEl>
                                        <p:attrNameLst>
                                          <p:attrName>ppt_y</p:attrName>
                                        </p:attrNameLst>
                                      </p:cBhvr>
                                      <p:tavLst>
                                        <p:tav tm="0">
                                          <p:val>
                                            <p:strVal val="0-#ppt_h/2"/>
                                          </p:val>
                                        </p:tav>
                                        <p:tav tm="100000">
                                          <p:val>
                                            <p:strVal val="#ppt_y"/>
                                          </p:val>
                                        </p:tav>
                                      </p:tavLst>
                                    </p:anim>
                                  </p:childTnLst>
                                </p:cTn>
                              </p:par>
                              <p:par>
                                <p:cTn fill="hold" id="17" nodeType="withEffect" presetClass="entr" presetID="2" presetSubtype="1">
                                  <p:stCondLst>
                                    <p:cond delay="750"/>
                                  </p:stCondLst>
                                  <p:childTnLst>
                                    <p:set>
                                      <p:cBhvr>
                                        <p:cTn dur="1" fill="hold" id="18">
                                          <p:stCondLst>
                                            <p:cond delay="0"/>
                                          </p:stCondLst>
                                        </p:cTn>
                                        <p:tgtEl>
                                          <p:spTgt spid="12"/>
                                        </p:tgtEl>
                                        <p:attrNameLst>
                                          <p:attrName>style.visibility</p:attrName>
                                        </p:attrNameLst>
                                      </p:cBhvr>
                                      <p:to>
                                        <p:strVal val="visible"/>
                                      </p:to>
                                    </p:set>
                                    <p:anim calcmode="lin" valueType="num">
                                      <p:cBhvr additive="base">
                                        <p:cTn dur="500" fill="hold" id="19"/>
                                        <p:tgtEl>
                                          <p:spTgt spid="12"/>
                                        </p:tgtEl>
                                        <p:attrNameLst>
                                          <p:attrName>ppt_x</p:attrName>
                                        </p:attrNameLst>
                                      </p:cBhvr>
                                      <p:tavLst>
                                        <p:tav tm="0">
                                          <p:val>
                                            <p:strVal val="#ppt_x"/>
                                          </p:val>
                                        </p:tav>
                                        <p:tav tm="100000">
                                          <p:val>
                                            <p:strVal val="#ppt_x"/>
                                          </p:val>
                                        </p:tav>
                                      </p:tavLst>
                                    </p:anim>
                                    <p:anim calcmode="lin" valueType="num">
                                      <p:cBhvr additive="base">
                                        <p:cTn dur="500" fill="hold" id="20"/>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76"/>
          <p:cNvGrpSpPr/>
          <p:nvPr/>
        </p:nvGrpSpPr>
        <p:grpSpPr>
          <a:xfrm>
            <a:off x="3468085" y="1696949"/>
            <a:ext cx="1112615" cy="1105984"/>
            <a:chOff x="4375361" y="2015414"/>
            <a:chExt cx="1483752" cy="1474986"/>
          </a:xfrm>
          <a:solidFill>
            <a:schemeClr val="accent1"/>
          </a:solidFill>
        </p:grpSpPr>
        <p:sp>
          <p:nvSpPr>
            <p:cNvPr id="3" name="任意多边形 2"/>
            <p:cNvSpPr/>
            <p:nvPr/>
          </p:nvSpPr>
          <p:spPr>
            <a:xfrm>
              <a:off x="4375361" y="2015414"/>
              <a:ext cx="1483752" cy="1474986"/>
            </a:xfrm>
            <a:custGeom>
              <a:gdLst>
                <a:gd fmla="*/ 2005276 w 2011372" name="connsiteX0"/>
                <a:gd fmla="*/ 0 h 1999488" name="connsiteY0"/>
                <a:gd fmla="*/ 2011372 w 2011372" name="connsiteX1"/>
                <a:gd fmla="*/ 308 h 1999488" name="connsiteY1"/>
                <a:gd fmla="*/ 2011372 w 2011372" name="connsiteX2"/>
                <a:gd fmla="*/ 1999488 h 1999488" name="connsiteY2"/>
                <a:gd fmla="*/ 0 w 2011372" name="connsiteX3"/>
                <a:gd fmla="*/ 1999488 h 1999488" name="connsiteY3"/>
                <a:gd fmla="*/ 10047 w 2011372" name="connsiteX4"/>
                <a:gd fmla="*/ 1800525 h 1999488" name="connsiteY4"/>
                <a:gd fmla="*/ 2005276 w 2011372" name="connsiteX5"/>
                <a:gd fmla="*/ 0 h 199948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9488" w="2011372">
                  <a:moveTo>
                    <a:pt x="2005276" y="0"/>
                  </a:moveTo>
                  <a:lnTo>
                    <a:pt x="2011372" y="308"/>
                  </a:lnTo>
                  <a:lnTo>
                    <a:pt x="2011372" y="1999488"/>
                  </a:lnTo>
                  <a:lnTo>
                    <a:pt x="0" y="1999488"/>
                  </a:lnTo>
                  <a:lnTo>
                    <a:pt x="10047" y="1800525"/>
                  </a:lnTo>
                  <a:cubicBezTo>
                    <a:pt x="112753" y="789197"/>
                    <a:pt x="966852" y="0"/>
                    <a:pt x="200527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36" name="文本框 59"/>
            <p:cNvSpPr txBox="1"/>
            <p:nvPr/>
          </p:nvSpPr>
          <p:spPr>
            <a:xfrm rot="18900000">
              <a:off x="4851410" y="2791946"/>
              <a:ext cx="413247" cy="487589"/>
            </a:xfrm>
            <a:prstGeom prst="rect">
              <a:avLst/>
            </a:prstGeom>
            <a:grpFill/>
          </p:spPr>
          <p:txBody>
            <a:bodyPr rtlCol="0" wrap="none">
              <a:prstTxWarp prst="textArchUp">
                <a:avLst>
                  <a:gd fmla="val 13960648" name="adj"/>
                </a:avLst>
              </a:prstTxWarp>
              <a:spAutoFit/>
            </a:bodyPr>
            <a:lstStyle/>
            <a:p>
              <a:r>
                <a:rPr altLang="zh-CN" lang="en-US" sz="1799">
                  <a:solidFill>
                    <a:schemeClr val="bg1"/>
                  </a:solidFill>
                  <a:latin typeface="+mn-ea"/>
                  <a:cs typeface="+mn-ea"/>
                </a:rPr>
                <a:t>1</a:t>
              </a:r>
            </a:p>
          </p:txBody>
        </p:sp>
      </p:grpSp>
      <p:grpSp>
        <p:nvGrpSpPr>
          <p:cNvPr id="15" name="组合 79"/>
          <p:cNvGrpSpPr/>
          <p:nvPr/>
        </p:nvGrpSpPr>
        <p:grpSpPr>
          <a:xfrm>
            <a:off x="3468086" y="2802933"/>
            <a:ext cx="1112615" cy="1105984"/>
            <a:chOff x="4375361" y="3490400"/>
            <a:chExt cx="1483752" cy="1474986"/>
          </a:xfrm>
          <a:solidFill>
            <a:schemeClr val="accent4"/>
          </a:solidFill>
        </p:grpSpPr>
        <p:sp>
          <p:nvSpPr>
            <p:cNvPr id="5" name="任意多边形 4"/>
            <p:cNvSpPr/>
            <p:nvPr/>
          </p:nvSpPr>
          <p:spPr>
            <a:xfrm flipV="1">
              <a:off x="4375361" y="3490400"/>
              <a:ext cx="1483752" cy="1474986"/>
            </a:xfrm>
            <a:custGeom>
              <a:gdLst>
                <a:gd fmla="*/ 2005276 w 2011372" name="connsiteX0"/>
                <a:gd fmla="*/ 0 h 1999488" name="connsiteY0"/>
                <a:gd fmla="*/ 2011372 w 2011372" name="connsiteX1"/>
                <a:gd fmla="*/ 308 h 1999488" name="connsiteY1"/>
                <a:gd fmla="*/ 2011372 w 2011372" name="connsiteX2"/>
                <a:gd fmla="*/ 1999488 h 1999488" name="connsiteY2"/>
                <a:gd fmla="*/ 0 w 2011372" name="connsiteX3"/>
                <a:gd fmla="*/ 1999488 h 1999488" name="connsiteY3"/>
                <a:gd fmla="*/ 10047 w 2011372" name="connsiteX4"/>
                <a:gd fmla="*/ 1800525 h 1999488" name="connsiteY4"/>
                <a:gd fmla="*/ 2005276 w 2011372" name="connsiteX5"/>
                <a:gd fmla="*/ 0 h 199948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9488" w="2011372">
                  <a:moveTo>
                    <a:pt x="2005276" y="0"/>
                  </a:moveTo>
                  <a:lnTo>
                    <a:pt x="2011372" y="308"/>
                  </a:lnTo>
                  <a:lnTo>
                    <a:pt x="2011372" y="1999488"/>
                  </a:lnTo>
                  <a:lnTo>
                    <a:pt x="0" y="1999488"/>
                  </a:lnTo>
                  <a:lnTo>
                    <a:pt x="10047" y="1800525"/>
                  </a:lnTo>
                  <a:cubicBezTo>
                    <a:pt x="112753" y="789197"/>
                    <a:pt x="966852" y="0"/>
                    <a:pt x="200527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38" name="文本框 61"/>
            <p:cNvSpPr txBox="1"/>
            <p:nvPr/>
          </p:nvSpPr>
          <p:spPr>
            <a:xfrm rot="1433893">
              <a:off x="4623654" y="4164628"/>
              <a:ext cx="413247" cy="487589"/>
            </a:xfrm>
            <a:prstGeom prst="rect">
              <a:avLst/>
            </a:prstGeom>
            <a:grpFill/>
          </p:spPr>
          <p:txBody>
            <a:bodyPr rtlCol="0" wrap="none">
              <a:prstTxWarp prst="textArchUp">
                <a:avLst>
                  <a:gd fmla="val 13960648" name="adj"/>
                </a:avLst>
              </a:prstTxWarp>
              <a:spAutoFit/>
            </a:bodyPr>
            <a:lstStyle/>
            <a:p>
              <a:r>
                <a:rPr altLang="zh-CN" lang="en-US" sz="1799">
                  <a:solidFill>
                    <a:schemeClr val="bg1"/>
                  </a:solidFill>
                  <a:latin typeface="+mn-ea"/>
                  <a:cs typeface="+mn-ea"/>
                </a:rPr>
                <a:t>3</a:t>
              </a:r>
            </a:p>
          </p:txBody>
        </p:sp>
      </p:grpSp>
      <p:grpSp>
        <p:nvGrpSpPr>
          <p:cNvPr id="25" name="组合 78"/>
          <p:cNvGrpSpPr/>
          <p:nvPr/>
        </p:nvGrpSpPr>
        <p:grpSpPr>
          <a:xfrm>
            <a:off x="4580698" y="2802933"/>
            <a:ext cx="1112615" cy="1105984"/>
            <a:chOff x="5859113" y="3490400"/>
            <a:chExt cx="1483752" cy="1474986"/>
          </a:xfrm>
          <a:solidFill>
            <a:schemeClr val="accent3"/>
          </a:solidFill>
        </p:grpSpPr>
        <p:sp>
          <p:nvSpPr>
            <p:cNvPr id="6" name="任意多边形 5"/>
            <p:cNvSpPr/>
            <p:nvPr/>
          </p:nvSpPr>
          <p:spPr>
            <a:xfrm flipH="1" flipV="1">
              <a:off x="5859113" y="3490400"/>
              <a:ext cx="1483752" cy="1474986"/>
            </a:xfrm>
            <a:custGeom>
              <a:gdLst>
                <a:gd fmla="*/ 2005276 w 2011372" name="connsiteX0"/>
                <a:gd fmla="*/ 0 h 1999488" name="connsiteY0"/>
                <a:gd fmla="*/ 2011372 w 2011372" name="connsiteX1"/>
                <a:gd fmla="*/ 308 h 1999488" name="connsiteY1"/>
                <a:gd fmla="*/ 2011372 w 2011372" name="connsiteX2"/>
                <a:gd fmla="*/ 1999488 h 1999488" name="connsiteY2"/>
                <a:gd fmla="*/ 0 w 2011372" name="connsiteX3"/>
                <a:gd fmla="*/ 1999488 h 1999488" name="connsiteY3"/>
                <a:gd fmla="*/ 10047 w 2011372" name="connsiteX4"/>
                <a:gd fmla="*/ 1800525 h 1999488" name="connsiteY4"/>
                <a:gd fmla="*/ 2005276 w 2011372" name="connsiteX5"/>
                <a:gd fmla="*/ 0 h 199948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9488" w="2011372">
                  <a:moveTo>
                    <a:pt x="2005276" y="0"/>
                  </a:moveTo>
                  <a:lnTo>
                    <a:pt x="2011372" y="308"/>
                  </a:lnTo>
                  <a:lnTo>
                    <a:pt x="2011372" y="1999488"/>
                  </a:lnTo>
                  <a:lnTo>
                    <a:pt x="0" y="1999488"/>
                  </a:lnTo>
                  <a:lnTo>
                    <a:pt x="10047" y="1800525"/>
                  </a:lnTo>
                  <a:cubicBezTo>
                    <a:pt x="112753" y="789197"/>
                    <a:pt x="966852" y="0"/>
                    <a:pt x="200527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39" name="文本框 62"/>
            <p:cNvSpPr txBox="1"/>
            <p:nvPr/>
          </p:nvSpPr>
          <p:spPr>
            <a:xfrm rot="8100000">
              <a:off x="6441549" y="3671990"/>
              <a:ext cx="413247" cy="487589"/>
            </a:xfrm>
            <a:prstGeom prst="rect">
              <a:avLst/>
            </a:prstGeom>
            <a:grpFill/>
          </p:spPr>
          <p:txBody>
            <a:bodyPr rtlCol="0" wrap="none">
              <a:prstTxWarp prst="textArchUp">
                <a:avLst>
                  <a:gd fmla="val 13960648" name="adj"/>
                </a:avLst>
              </a:prstTxWarp>
              <a:spAutoFit/>
            </a:bodyPr>
            <a:lstStyle/>
            <a:p>
              <a:r>
                <a:rPr altLang="zh-CN" lang="en-US" sz="1799">
                  <a:solidFill>
                    <a:schemeClr val="bg1"/>
                  </a:solidFill>
                  <a:latin typeface="+mn-ea"/>
                  <a:cs typeface="+mn-ea"/>
                </a:rPr>
                <a:t>4</a:t>
              </a:r>
            </a:p>
          </p:txBody>
        </p:sp>
      </p:grpSp>
      <p:grpSp>
        <p:nvGrpSpPr>
          <p:cNvPr id="26" name="组合 77"/>
          <p:cNvGrpSpPr/>
          <p:nvPr/>
        </p:nvGrpSpPr>
        <p:grpSpPr>
          <a:xfrm>
            <a:off x="4580701" y="1696949"/>
            <a:ext cx="1112615" cy="1234011"/>
            <a:chOff x="5859113" y="2015414"/>
            <a:chExt cx="1483752" cy="1645729"/>
          </a:xfrm>
          <a:solidFill>
            <a:schemeClr val="accent2"/>
          </a:solidFill>
        </p:grpSpPr>
        <p:sp>
          <p:nvSpPr>
            <p:cNvPr id="4" name="任意多边形 3"/>
            <p:cNvSpPr/>
            <p:nvPr/>
          </p:nvSpPr>
          <p:spPr>
            <a:xfrm flipH="1">
              <a:off x="5859113" y="2015414"/>
              <a:ext cx="1483752" cy="1474986"/>
            </a:xfrm>
            <a:custGeom>
              <a:gdLst>
                <a:gd fmla="*/ 2005276 w 2011372" name="connsiteX0"/>
                <a:gd fmla="*/ 0 h 1999488" name="connsiteY0"/>
                <a:gd fmla="*/ 2011372 w 2011372" name="connsiteX1"/>
                <a:gd fmla="*/ 308 h 1999488" name="connsiteY1"/>
                <a:gd fmla="*/ 2011372 w 2011372" name="connsiteX2"/>
                <a:gd fmla="*/ 1999488 h 1999488" name="connsiteY2"/>
                <a:gd fmla="*/ 0 w 2011372" name="connsiteX3"/>
                <a:gd fmla="*/ 1999488 h 1999488" name="connsiteY3"/>
                <a:gd fmla="*/ 10047 w 2011372" name="connsiteX4"/>
                <a:gd fmla="*/ 1800525 h 1999488" name="connsiteY4"/>
                <a:gd fmla="*/ 2005276 w 2011372" name="connsiteX5"/>
                <a:gd fmla="*/ 0 h 199948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9488" w="2011372">
                  <a:moveTo>
                    <a:pt x="2005276" y="0"/>
                  </a:moveTo>
                  <a:lnTo>
                    <a:pt x="2011372" y="308"/>
                  </a:lnTo>
                  <a:lnTo>
                    <a:pt x="2011372" y="1999488"/>
                  </a:lnTo>
                  <a:lnTo>
                    <a:pt x="0" y="1999488"/>
                  </a:lnTo>
                  <a:lnTo>
                    <a:pt x="10047" y="1800525"/>
                  </a:lnTo>
                  <a:cubicBezTo>
                    <a:pt x="112753" y="789197"/>
                    <a:pt x="966852" y="0"/>
                    <a:pt x="200527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37" name="文本框 60"/>
            <p:cNvSpPr txBox="1"/>
            <p:nvPr/>
          </p:nvSpPr>
          <p:spPr>
            <a:xfrm rot="3088311">
              <a:off x="6090231" y="2434938"/>
              <a:ext cx="413269" cy="487564"/>
            </a:xfrm>
            <a:prstGeom prst="rect">
              <a:avLst/>
            </a:prstGeom>
            <a:grpFill/>
          </p:spPr>
          <p:txBody>
            <a:bodyPr rtlCol="0" wrap="none">
              <a:prstTxWarp prst="textArchUp">
                <a:avLst>
                  <a:gd fmla="val 13960648" name="adj"/>
                </a:avLst>
              </a:prstTxWarp>
              <a:spAutoFit/>
            </a:bodyPr>
            <a:lstStyle/>
            <a:p>
              <a:r>
                <a:rPr altLang="zh-CN" lang="en-US" sz="1799">
                  <a:solidFill>
                    <a:schemeClr val="bg1"/>
                  </a:solidFill>
                  <a:latin typeface="+mn-ea"/>
                  <a:cs typeface="+mn-ea"/>
                </a:rPr>
                <a:t>2</a:t>
              </a:r>
            </a:p>
          </p:txBody>
        </p:sp>
      </p:grpSp>
      <p:grpSp>
        <p:nvGrpSpPr>
          <p:cNvPr id="27" name="组合 75"/>
          <p:cNvGrpSpPr/>
          <p:nvPr/>
        </p:nvGrpSpPr>
        <p:grpSpPr>
          <a:xfrm>
            <a:off x="3010576" y="1194922"/>
            <a:ext cx="3117485" cy="3189430"/>
            <a:chOff x="3765242" y="1345891"/>
            <a:chExt cx="4157388" cy="4253557"/>
          </a:xfrm>
        </p:grpSpPr>
        <p:grpSp>
          <p:nvGrpSpPr>
            <p:cNvPr id="28" name="组合 71"/>
            <p:cNvGrpSpPr/>
            <p:nvPr/>
          </p:nvGrpSpPr>
          <p:grpSpPr>
            <a:xfrm>
              <a:off x="5683546" y="1345891"/>
              <a:ext cx="320781" cy="4253557"/>
              <a:chOff x="5683546" y="1345891"/>
              <a:chExt cx="320781" cy="4253557"/>
            </a:xfrm>
          </p:grpSpPr>
          <p:sp>
            <p:nvSpPr>
              <p:cNvPr id="7" name="圆角矩形 6"/>
              <p:cNvSpPr/>
              <p:nvPr/>
            </p:nvSpPr>
            <p:spPr>
              <a:xfrm>
                <a:off x="5683546" y="1345891"/>
                <a:ext cx="320781" cy="4253557"/>
              </a:xfrm>
              <a:prstGeom prst="round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18" name="Freeform 131"/>
              <p:cNvSpPr>
                <a:spLocks noEditPoints="1"/>
              </p:cNvSpPr>
              <p:nvPr/>
            </p:nvSpPr>
            <p:spPr bwMode="auto">
              <a:xfrm>
                <a:off x="5779477" y="1444943"/>
                <a:ext cx="159271" cy="182173"/>
              </a:xfrm>
              <a:custGeom>
                <a:gdLst>
                  <a:gd fmla="*/ 0 w 153" name="T0"/>
                  <a:gd fmla="*/ 0 h 175" name="T1"/>
                  <a:gd fmla="*/ 109 w 153" name="T2"/>
                  <a:gd fmla="*/ 0 h 175" name="T3"/>
                  <a:gd fmla="*/ 109 w 153" name="T4"/>
                  <a:gd fmla="*/ 20 h 175" name="T5"/>
                  <a:gd fmla="*/ 90 w 153" name="T6"/>
                  <a:gd fmla="*/ 20 h 175" name="T7"/>
                  <a:gd fmla="*/ 90 w 153" name="T8"/>
                  <a:gd fmla="*/ 50 h 175" name="T9"/>
                  <a:gd fmla="*/ 60 w 153" name="T10"/>
                  <a:gd fmla="*/ 50 h 175" name="T11"/>
                  <a:gd fmla="*/ 60 w 153" name="T12"/>
                  <a:gd fmla="*/ 101 h 175" name="T13"/>
                  <a:gd fmla="*/ 90 w 153" name="T14"/>
                  <a:gd fmla="*/ 101 h 175" name="T15"/>
                  <a:gd fmla="*/ 90 w 153" name="T16"/>
                  <a:gd fmla="*/ 132 h 175" name="T17"/>
                  <a:gd fmla="*/ 109 w 153" name="T18"/>
                  <a:gd fmla="*/ 132 h 175" name="T19"/>
                  <a:gd fmla="*/ 109 w 153" name="T20"/>
                  <a:gd fmla="*/ 175 h 175" name="T21"/>
                  <a:gd fmla="*/ 56 w 153" name="T22"/>
                  <a:gd fmla="*/ 125 h 175" name="T23"/>
                  <a:gd fmla="*/ 0 w 153" name="T24"/>
                  <a:gd fmla="*/ 175 h 175" name="T25"/>
                  <a:gd fmla="*/ 0 w 153" name="T26"/>
                  <a:gd fmla="*/ 0 h 175" name="T27"/>
                  <a:gd fmla="*/ 0 w 153" name="T28"/>
                  <a:gd fmla="*/ 0 h 175" name="T29"/>
                  <a:gd fmla="*/ 77 w 153" name="T30"/>
                  <a:gd fmla="*/ 63 h 175" name="T31"/>
                  <a:gd fmla="*/ 77 w 153" name="T32"/>
                  <a:gd fmla="*/ 86 h 175" name="T33"/>
                  <a:gd fmla="*/ 103 w 153" name="T34"/>
                  <a:gd fmla="*/ 86 h 175" name="T35"/>
                  <a:gd fmla="*/ 103 w 153" name="T36"/>
                  <a:gd fmla="*/ 112 h 175" name="T37"/>
                  <a:gd fmla="*/ 127 w 153" name="T38"/>
                  <a:gd fmla="*/ 112 h 175" name="T39"/>
                  <a:gd fmla="*/ 127 w 153" name="T40"/>
                  <a:gd fmla="*/ 86 h 175" name="T41"/>
                  <a:gd fmla="*/ 153 w 153" name="T42"/>
                  <a:gd fmla="*/ 86 h 175" name="T43"/>
                  <a:gd fmla="*/ 153 w 153" name="T44"/>
                  <a:gd fmla="*/ 63 h 175" name="T45"/>
                  <a:gd fmla="*/ 127 w 153" name="T46"/>
                  <a:gd fmla="*/ 63 h 175" name="T47"/>
                  <a:gd fmla="*/ 127 w 153" name="T48"/>
                  <a:gd fmla="*/ 37 h 175" name="T49"/>
                  <a:gd fmla="*/ 103 w 153" name="T50"/>
                  <a:gd fmla="*/ 37 h 175" name="T51"/>
                  <a:gd fmla="*/ 103 w 153" name="T52"/>
                  <a:gd fmla="*/ 63 h 175" name="T53"/>
                  <a:gd fmla="*/ 77 w 153" name="T54"/>
                  <a:gd fmla="*/ 63 h 175"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75" w="153">
                    <a:moveTo>
                      <a:pt x="0" y="0"/>
                    </a:moveTo>
                    <a:lnTo>
                      <a:pt x="109" y="0"/>
                    </a:lnTo>
                    <a:lnTo>
                      <a:pt x="109" y="20"/>
                    </a:lnTo>
                    <a:lnTo>
                      <a:pt x="90" y="20"/>
                    </a:lnTo>
                    <a:lnTo>
                      <a:pt x="90" y="50"/>
                    </a:lnTo>
                    <a:lnTo>
                      <a:pt x="60" y="50"/>
                    </a:lnTo>
                    <a:lnTo>
                      <a:pt x="60" y="101"/>
                    </a:lnTo>
                    <a:lnTo>
                      <a:pt x="90" y="101"/>
                    </a:lnTo>
                    <a:lnTo>
                      <a:pt x="90" y="132"/>
                    </a:lnTo>
                    <a:lnTo>
                      <a:pt x="109" y="132"/>
                    </a:lnTo>
                    <a:lnTo>
                      <a:pt x="109" y="175"/>
                    </a:lnTo>
                    <a:lnTo>
                      <a:pt x="56" y="125"/>
                    </a:lnTo>
                    <a:lnTo>
                      <a:pt x="0" y="175"/>
                    </a:lnTo>
                    <a:lnTo>
                      <a:pt x="0" y="0"/>
                    </a:lnTo>
                    <a:lnTo>
                      <a:pt x="0" y="0"/>
                    </a:lnTo>
                    <a:close/>
                    <a:moveTo>
                      <a:pt x="77" y="63"/>
                    </a:moveTo>
                    <a:lnTo>
                      <a:pt x="77" y="86"/>
                    </a:lnTo>
                    <a:lnTo>
                      <a:pt x="103" y="86"/>
                    </a:lnTo>
                    <a:lnTo>
                      <a:pt x="103" y="112"/>
                    </a:lnTo>
                    <a:lnTo>
                      <a:pt x="127" y="112"/>
                    </a:lnTo>
                    <a:lnTo>
                      <a:pt x="127" y="86"/>
                    </a:lnTo>
                    <a:lnTo>
                      <a:pt x="153" y="86"/>
                    </a:lnTo>
                    <a:lnTo>
                      <a:pt x="153" y="63"/>
                    </a:lnTo>
                    <a:lnTo>
                      <a:pt x="127" y="63"/>
                    </a:lnTo>
                    <a:lnTo>
                      <a:pt x="127" y="37"/>
                    </a:lnTo>
                    <a:lnTo>
                      <a:pt x="103" y="37"/>
                    </a:lnTo>
                    <a:lnTo>
                      <a:pt x="103" y="63"/>
                    </a:lnTo>
                    <a:lnTo>
                      <a:pt x="77" y="63"/>
                    </a:lnTo>
                    <a:close/>
                  </a:path>
                </a:pathLst>
              </a:custGeom>
              <a:solidFill>
                <a:schemeClr val="accent1"/>
              </a:solidFill>
              <a:ln>
                <a:noFill/>
              </a:ln>
            </p:spPr>
            <p:txBody>
              <a:bodyPr anchor="t" anchorCtr="0" bIns="45706" compatLnSpc="1" lIns="91412" numCol="1" rIns="91412" tIns="45706" vert="horz" wrap="square"/>
              <a:lstStyle/>
              <a:p>
                <a:endParaRPr altLang="en-US" lang="zh-CN" sz="1799">
                  <a:latin typeface="+mn-ea"/>
                  <a:cs typeface="+mn-ea"/>
                </a:endParaRPr>
              </a:p>
            </p:txBody>
          </p:sp>
          <p:sp>
            <p:nvSpPr>
              <p:cNvPr id="19" name="Freeform 147"/>
              <p:cNvSpPr>
                <a:spLocks noEditPoints="1"/>
              </p:cNvSpPr>
              <p:nvPr/>
            </p:nvSpPr>
            <p:spPr bwMode="auto">
              <a:xfrm>
                <a:off x="5763006" y="5273346"/>
                <a:ext cx="150943" cy="238387"/>
              </a:xfrm>
              <a:custGeom>
                <a:gdLst>
                  <a:gd fmla="*/ 57 w 67" name="T0"/>
                  <a:gd fmla="*/ 10 h 106" name="T1"/>
                  <a:gd fmla="*/ 62 w 67" name="T2"/>
                  <a:gd fmla="*/ 51 h 106" name="T3"/>
                  <a:gd fmla="*/ 51 w 67" name="T4"/>
                  <a:gd fmla="*/ 66 h 106" name="T5"/>
                  <a:gd fmla="*/ 55 w 67" name="T6"/>
                  <a:gd fmla="*/ 65 h 106" name="T7"/>
                  <a:gd fmla="*/ 57 w 67" name="T8"/>
                  <a:gd fmla="*/ 73 h 106" name="T9"/>
                  <a:gd fmla="*/ 56 w 67" name="T10"/>
                  <a:gd fmla="*/ 80 h 106" name="T11"/>
                  <a:gd fmla="*/ 57 w 67" name="T12"/>
                  <a:gd fmla="*/ 86 h 106" name="T13"/>
                  <a:gd fmla="*/ 55 w 67" name="T14"/>
                  <a:gd fmla="*/ 93 h 106" name="T15"/>
                  <a:gd fmla="*/ 15 w 67" name="T16"/>
                  <a:gd fmla="*/ 97 h 106" name="T17"/>
                  <a:gd fmla="*/ 12 w 67" name="T18"/>
                  <a:gd fmla="*/ 95 h 106" name="T19"/>
                  <a:gd fmla="*/ 12 w 67" name="T20"/>
                  <a:gd fmla="*/ 83 h 106" name="T21"/>
                  <a:gd fmla="*/ 12 w 67" name="T22"/>
                  <a:gd fmla="*/ 82 h 106" name="T23"/>
                  <a:gd fmla="*/ 12 w 67" name="T24"/>
                  <a:gd fmla="*/ 71 h 106" name="T25"/>
                  <a:gd fmla="*/ 15 w 67" name="T26"/>
                  <a:gd fmla="*/ 69 h 106" name="T27"/>
                  <a:gd fmla="*/ 16 w 67" name="T28"/>
                  <a:gd fmla="*/ 63 h 106" name="T29"/>
                  <a:gd fmla="*/ 0 w 67" name="T30"/>
                  <a:gd fmla="*/ 34 h 106" name="T31"/>
                  <a:gd fmla="*/ 33 w 67" name="T32"/>
                  <a:gd fmla="*/ 0 h 106" name="T33"/>
                  <a:gd fmla="*/ 28 w 67" name="T34"/>
                  <a:gd fmla="*/ 41 h 106" name="T35"/>
                  <a:gd fmla="*/ 30 w 67" name="T36"/>
                  <a:gd fmla="*/ 39 h 106" name="T37"/>
                  <a:gd fmla="*/ 33 w 67" name="T38"/>
                  <a:gd fmla="*/ 41 h 106" name="T39"/>
                  <a:gd fmla="*/ 36 w 67" name="T40"/>
                  <a:gd fmla="*/ 39 h 106" name="T41"/>
                  <a:gd fmla="*/ 39 w 67" name="T42"/>
                  <a:gd fmla="*/ 41 h 106" name="T43"/>
                  <a:gd fmla="*/ 43 w 67" name="T44"/>
                  <a:gd fmla="*/ 38 h 106" name="T45"/>
                  <a:gd fmla="*/ 39 w 67" name="T46"/>
                  <a:gd fmla="*/ 52 h 106" name="T47"/>
                  <a:gd fmla="*/ 44 w 67" name="T48"/>
                  <a:gd fmla="*/ 66 h 106" name="T49"/>
                  <a:gd fmla="*/ 44 w 67" name="T50"/>
                  <a:gd fmla="*/ 58 h 106" name="T51"/>
                  <a:gd fmla="*/ 56 w 67" name="T52"/>
                  <a:gd fmla="*/ 47 h 106" name="T53"/>
                  <a:gd fmla="*/ 52 w 67" name="T54"/>
                  <a:gd fmla="*/ 15 h 106" name="T55"/>
                  <a:gd fmla="*/ 15 w 67" name="T56"/>
                  <a:gd fmla="*/ 15 h 106" name="T57"/>
                  <a:gd fmla="*/ 11 w 67" name="T58"/>
                  <a:gd fmla="*/ 48 h 106" name="T59"/>
                  <a:gd fmla="*/ 23 w 67" name="T60"/>
                  <a:gd fmla="*/ 59 h 106" name="T61"/>
                  <a:gd fmla="*/ 23 w 67" name="T62"/>
                  <a:gd fmla="*/ 67 h 106" name="T63"/>
                  <a:gd fmla="*/ 29 w 67" name="T64"/>
                  <a:gd fmla="*/ 52 h 106" name="T65"/>
                  <a:gd fmla="*/ 25 w 67" name="T66"/>
                  <a:gd fmla="*/ 38 h 106" name="T67"/>
                  <a:gd fmla="*/ 40 w 67" name="T68"/>
                  <a:gd fmla="*/ 43 h 106" name="T69"/>
                  <a:gd fmla="*/ 36 w 67" name="T70"/>
                  <a:gd fmla="*/ 42 h 106" name="T71"/>
                  <a:gd fmla="*/ 30 w 67" name="T72"/>
                  <a:gd fmla="*/ 42 h 106" name="T73"/>
                  <a:gd fmla="*/ 27 w 67" name="T74"/>
                  <a:gd fmla="*/ 42 h 106" name="T75"/>
                  <a:gd fmla="*/ 32 w 67" name="T76"/>
                  <a:gd fmla="*/ 51 h 106" name="T77"/>
                  <a:gd fmla="*/ 32 w 67" name="T78"/>
                  <a:gd fmla="*/ 67 h 106" name="T79"/>
                  <a:gd fmla="*/ 35 w 67" name="T80"/>
                  <a:gd fmla="*/ 51 h 106" name="T81"/>
                  <a:gd fmla="*/ 35 w 67" name="T82"/>
                  <a:gd fmla="*/ 50 h 106" name="T83"/>
                  <a:gd fmla="*/ 43 w 67" name="T84"/>
                  <a:gd fmla="*/ 96 h 106" name="T85"/>
                  <a:gd fmla="*/ 34 w 67" name="T86"/>
                  <a:gd fmla="*/ 106 h 106" name="T87"/>
                  <a:gd fmla="*/ 43 w 67" name="T88"/>
                  <a:gd fmla="*/ 96 h 106" name="T89"/>
                  <a:gd fmla="*/ 17 w 67" name="T90"/>
                  <a:gd fmla="*/ 88 h 106" name="T91"/>
                  <a:gd fmla="*/ 17 w 67" name="T92"/>
                  <a:gd fmla="*/ 90 h 106" name="T93"/>
                  <a:gd fmla="*/ 50 w 67" name="T94"/>
                  <a:gd fmla="*/ 86 h 106" name="T95"/>
                  <a:gd fmla="*/ 50 w 67" name="T96"/>
                  <a:gd fmla="*/ 73 h 106" name="T97"/>
                  <a:gd fmla="*/ 17 w 67" name="T98"/>
                  <a:gd fmla="*/ 77 h 106" name="T99"/>
                  <a:gd fmla="*/ 50 w 67" name="T100"/>
                  <a:gd fmla="*/ 74 h 106" name="T101"/>
                  <a:gd fmla="*/ 50 w 67" name="T102"/>
                  <a:gd fmla="*/ 73 h 10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5" w="67">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accent3"/>
              </a:solidFill>
              <a:ln>
                <a:noFill/>
              </a:ln>
            </p:spPr>
            <p:txBody>
              <a:bodyPr anchor="t" anchorCtr="0" bIns="45706" compatLnSpc="1" lIns="91412" numCol="1" rIns="91412" tIns="45706" vert="horz" wrap="square"/>
              <a:lstStyle/>
              <a:p>
                <a:endParaRPr altLang="en-US" lang="zh-CN" sz="1799">
                  <a:latin typeface="+mn-ea"/>
                  <a:cs typeface="+mn-ea"/>
                </a:endParaRPr>
              </a:p>
            </p:txBody>
          </p:sp>
        </p:grpSp>
        <p:grpSp>
          <p:nvGrpSpPr>
            <p:cNvPr id="29" name="组合 72"/>
            <p:cNvGrpSpPr/>
            <p:nvPr/>
          </p:nvGrpSpPr>
          <p:grpSpPr>
            <a:xfrm>
              <a:off x="3765242" y="3331124"/>
              <a:ext cx="4157388" cy="320782"/>
              <a:chOff x="3765242" y="3331124"/>
              <a:chExt cx="4157388" cy="320782"/>
            </a:xfrm>
          </p:grpSpPr>
          <p:sp>
            <p:nvSpPr>
              <p:cNvPr id="8" name="圆角矩形 7"/>
              <p:cNvSpPr/>
              <p:nvPr/>
            </p:nvSpPr>
            <p:spPr>
              <a:xfrm rot="5400000">
                <a:off x="5683545" y="1412821"/>
                <a:ext cx="320782" cy="4157388"/>
              </a:xfrm>
              <a:prstGeom prst="round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grpSp>
            <p:nvGrpSpPr>
              <p:cNvPr id="30" name="组合 14"/>
              <p:cNvGrpSpPr/>
              <p:nvPr/>
            </p:nvGrpSpPr>
            <p:grpSpPr>
              <a:xfrm>
                <a:off x="7641574" y="3369375"/>
                <a:ext cx="187371" cy="206588"/>
                <a:chOff x="1917700" y="530225"/>
                <a:chExt cx="495300" cy="546100"/>
              </a:xfrm>
              <a:solidFill>
                <a:srgbClr val="3A3A3A"/>
              </a:solidFill>
            </p:grpSpPr>
            <p:sp>
              <p:nvSpPr>
                <p:cNvPr id="16" name="Freeform 23"/>
                <p:cNvSpPr>
                  <a:spLocks noEditPoints="1"/>
                </p:cNvSpPr>
                <p:nvPr/>
              </p:nvSpPr>
              <p:spPr bwMode="auto">
                <a:xfrm>
                  <a:off x="1917700" y="530225"/>
                  <a:ext cx="495300" cy="546100"/>
                </a:xfrm>
                <a:custGeom>
                  <a:gdLst>
                    <a:gd fmla="*/ 160 w 176" name="T0"/>
                    <a:gd fmla="*/ 130 h 194" name="T1"/>
                    <a:gd fmla="*/ 176 w 176" name="T2"/>
                    <a:gd fmla="*/ 114 h 194" name="T3"/>
                    <a:gd fmla="*/ 160 w 176" name="T4"/>
                    <a:gd fmla="*/ 98 h 194" name="T5"/>
                    <a:gd fmla="*/ 152 w 176" name="T6"/>
                    <a:gd fmla="*/ 100 h 194" name="T7"/>
                    <a:gd fmla="*/ 90 w 176" name="T8"/>
                    <a:gd fmla="*/ 34 h 194" name="T9"/>
                    <a:gd fmla="*/ 91 w 176" name="T10"/>
                    <a:gd fmla="*/ 32 h 194" name="T11"/>
                    <a:gd fmla="*/ 91 w 176" name="T12"/>
                    <a:gd fmla="*/ 7 h 194" name="T13"/>
                    <a:gd fmla="*/ 66 w 176" name="T14"/>
                    <a:gd fmla="*/ 7 h 194" name="T15"/>
                    <a:gd fmla="*/ 51 w 176" name="T16"/>
                    <a:gd fmla="*/ 21 h 194" name="T17"/>
                    <a:gd fmla="*/ 34 w 176" name="T18"/>
                    <a:gd fmla="*/ 18 h 194" name="T19"/>
                    <a:gd fmla="*/ 1 w 176" name="T20"/>
                    <a:gd fmla="*/ 31 h 194" name="T21"/>
                    <a:gd fmla="*/ 1 w 176" name="T22"/>
                    <a:gd fmla="*/ 37 h 194" name="T23"/>
                    <a:gd fmla="*/ 61 w 176" name="T24"/>
                    <a:gd fmla="*/ 97 h 194" name="T25"/>
                    <a:gd fmla="*/ 64 w 176" name="T26"/>
                    <a:gd fmla="*/ 98 h 194" name="T27"/>
                    <a:gd fmla="*/ 67 w 176" name="T28"/>
                    <a:gd fmla="*/ 97 h 194" name="T29"/>
                    <a:gd fmla="*/ 77 w 176" name="T30"/>
                    <a:gd fmla="*/ 47 h 194" name="T31"/>
                    <a:gd fmla="*/ 84 w 176" name="T32"/>
                    <a:gd fmla="*/ 39 h 194" name="T33"/>
                    <a:gd fmla="*/ 146 w 176" name="T34"/>
                    <a:gd fmla="*/ 106 h 194" name="T35"/>
                    <a:gd fmla="*/ 144 w 176" name="T36"/>
                    <a:gd fmla="*/ 114 h 194" name="T37"/>
                    <a:gd fmla="*/ 146 w 176" name="T38"/>
                    <a:gd fmla="*/ 122 h 194" name="T39"/>
                    <a:gd fmla="*/ 126 w 176" name="T40"/>
                    <a:gd fmla="*/ 142 h 194" name="T41"/>
                    <a:gd fmla="*/ 112 w 176" name="T42"/>
                    <a:gd fmla="*/ 138 h 194" name="T43"/>
                    <a:gd fmla="*/ 88 w 176" name="T44"/>
                    <a:gd fmla="*/ 162 h 194" name="T45"/>
                    <a:gd fmla="*/ 52 w 176" name="T46"/>
                    <a:gd fmla="*/ 162 h 194" name="T47"/>
                    <a:gd fmla="*/ 32 w 176" name="T48"/>
                    <a:gd fmla="*/ 182 h 194" name="T49"/>
                    <a:gd fmla="*/ 32 w 176" name="T50"/>
                    <a:gd fmla="*/ 190 h 194" name="T51"/>
                    <a:gd fmla="*/ 36 w 176" name="T52"/>
                    <a:gd fmla="*/ 194 h 194" name="T53"/>
                    <a:gd fmla="*/ 156 w 176" name="T54"/>
                    <a:gd fmla="*/ 194 h 194" name="T55"/>
                    <a:gd fmla="*/ 160 w 176" name="T56"/>
                    <a:gd fmla="*/ 190 h 194" name="T57"/>
                    <a:gd fmla="*/ 160 w 176" name="T58"/>
                    <a:gd fmla="*/ 182 h 194" name="T59"/>
                    <a:gd fmla="*/ 140 w 176" name="T60"/>
                    <a:gd fmla="*/ 162 h 194" name="T61"/>
                    <a:gd fmla="*/ 136 w 176" name="T62"/>
                    <a:gd fmla="*/ 162 h 194" name="T63"/>
                    <a:gd fmla="*/ 132 w 176" name="T64"/>
                    <a:gd fmla="*/ 148 h 194" name="T65"/>
                    <a:gd fmla="*/ 152 w 176" name="T66"/>
                    <a:gd fmla="*/ 128 h 194" name="T67"/>
                    <a:gd fmla="*/ 160 w 176" name="T68"/>
                    <a:gd fmla="*/ 130 h 194" name="T69"/>
                    <a:gd fmla="*/ 55 w 176" name="T70"/>
                    <a:gd fmla="*/ 48 h 194" name="T71"/>
                    <a:gd fmla="*/ 52 w 176" name="T72"/>
                    <a:gd fmla="*/ 50 h 194" name="T73"/>
                    <a:gd fmla="*/ 50 w 176" name="T74"/>
                    <a:gd fmla="*/ 48 h 194" name="T75"/>
                    <a:gd fmla="*/ 31 w 176" name="T76"/>
                    <a:gd fmla="*/ 42 h 194" name="T77"/>
                    <a:gd fmla="*/ 27 w 176" name="T78"/>
                    <a:gd fmla="*/ 39 h 194" name="T79"/>
                    <a:gd fmla="*/ 30 w 176" name="T80"/>
                    <a:gd fmla="*/ 34 h 194" name="T81"/>
                    <a:gd fmla="*/ 34 w 176" name="T82"/>
                    <a:gd fmla="*/ 34 h 194" name="T83"/>
                    <a:gd fmla="*/ 55 w 176" name="T84"/>
                    <a:gd fmla="*/ 43 h 194" name="T85"/>
                    <a:gd fmla="*/ 55 w 176" name="T86"/>
                    <a:gd fmla="*/ 48 h 19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94" w="176">
                      <a:moveTo>
                        <a:pt x="160" y="130"/>
                      </a:moveTo>
                      <a:cubicBezTo>
                        <a:pt x="169" y="130"/>
                        <a:pt x="176" y="123"/>
                        <a:pt x="176" y="114"/>
                      </a:cubicBezTo>
                      <a:cubicBezTo>
                        <a:pt x="176" y="105"/>
                        <a:pt x="169" y="98"/>
                        <a:pt x="160" y="98"/>
                      </a:cubicBezTo>
                      <a:cubicBezTo>
                        <a:pt x="157" y="98"/>
                        <a:pt x="155" y="99"/>
                        <a:pt x="152" y="100"/>
                      </a:cubicBezTo>
                      <a:cubicBezTo>
                        <a:pt x="90" y="34"/>
                        <a:pt x="90" y="34"/>
                        <a:pt x="90" y="34"/>
                      </a:cubicBezTo>
                      <a:cubicBezTo>
                        <a:pt x="91" y="32"/>
                        <a:pt x="91" y="32"/>
                        <a:pt x="91" y="32"/>
                      </a:cubicBezTo>
                      <a:cubicBezTo>
                        <a:pt x="98" y="25"/>
                        <a:pt x="98" y="14"/>
                        <a:pt x="91" y="7"/>
                      </a:cubicBezTo>
                      <a:cubicBezTo>
                        <a:pt x="84" y="0"/>
                        <a:pt x="73" y="0"/>
                        <a:pt x="66" y="7"/>
                      </a:cubicBezTo>
                      <a:cubicBezTo>
                        <a:pt x="51" y="21"/>
                        <a:pt x="51" y="21"/>
                        <a:pt x="51" y="21"/>
                      </a:cubicBezTo>
                      <a:cubicBezTo>
                        <a:pt x="46" y="19"/>
                        <a:pt x="40" y="18"/>
                        <a:pt x="34" y="18"/>
                      </a:cubicBezTo>
                      <a:cubicBezTo>
                        <a:pt x="22" y="18"/>
                        <a:pt x="10" y="23"/>
                        <a:pt x="1" y="31"/>
                      </a:cubicBezTo>
                      <a:cubicBezTo>
                        <a:pt x="0" y="33"/>
                        <a:pt x="0" y="35"/>
                        <a:pt x="1" y="37"/>
                      </a:cubicBezTo>
                      <a:cubicBezTo>
                        <a:pt x="61" y="97"/>
                        <a:pt x="61" y="97"/>
                        <a:pt x="61" y="97"/>
                      </a:cubicBezTo>
                      <a:cubicBezTo>
                        <a:pt x="62" y="97"/>
                        <a:pt x="63" y="98"/>
                        <a:pt x="64" y="98"/>
                      </a:cubicBezTo>
                      <a:cubicBezTo>
                        <a:pt x="65" y="98"/>
                        <a:pt x="66" y="97"/>
                        <a:pt x="67" y="97"/>
                      </a:cubicBezTo>
                      <a:cubicBezTo>
                        <a:pt x="80" y="83"/>
                        <a:pt x="84" y="63"/>
                        <a:pt x="77" y="47"/>
                      </a:cubicBezTo>
                      <a:cubicBezTo>
                        <a:pt x="84" y="39"/>
                        <a:pt x="84" y="39"/>
                        <a:pt x="84" y="39"/>
                      </a:cubicBezTo>
                      <a:cubicBezTo>
                        <a:pt x="146" y="106"/>
                        <a:pt x="146" y="106"/>
                        <a:pt x="146" y="106"/>
                      </a:cubicBezTo>
                      <a:cubicBezTo>
                        <a:pt x="145" y="108"/>
                        <a:pt x="144" y="111"/>
                        <a:pt x="144" y="114"/>
                      </a:cubicBezTo>
                      <a:cubicBezTo>
                        <a:pt x="144" y="117"/>
                        <a:pt x="145" y="120"/>
                        <a:pt x="146" y="122"/>
                      </a:cubicBezTo>
                      <a:cubicBezTo>
                        <a:pt x="126" y="142"/>
                        <a:pt x="126" y="142"/>
                        <a:pt x="126" y="142"/>
                      </a:cubicBezTo>
                      <a:cubicBezTo>
                        <a:pt x="122" y="140"/>
                        <a:pt x="117" y="138"/>
                        <a:pt x="112" y="138"/>
                      </a:cubicBezTo>
                      <a:cubicBezTo>
                        <a:pt x="99" y="138"/>
                        <a:pt x="88" y="149"/>
                        <a:pt x="88" y="162"/>
                      </a:cubicBezTo>
                      <a:cubicBezTo>
                        <a:pt x="52" y="162"/>
                        <a:pt x="52" y="162"/>
                        <a:pt x="52" y="162"/>
                      </a:cubicBezTo>
                      <a:cubicBezTo>
                        <a:pt x="41" y="162"/>
                        <a:pt x="32" y="171"/>
                        <a:pt x="32" y="182"/>
                      </a:cubicBezTo>
                      <a:cubicBezTo>
                        <a:pt x="32" y="190"/>
                        <a:pt x="32" y="190"/>
                        <a:pt x="32" y="190"/>
                      </a:cubicBezTo>
                      <a:cubicBezTo>
                        <a:pt x="32" y="192"/>
                        <a:pt x="34" y="194"/>
                        <a:pt x="36" y="194"/>
                      </a:cubicBezTo>
                      <a:cubicBezTo>
                        <a:pt x="156" y="194"/>
                        <a:pt x="156" y="194"/>
                        <a:pt x="156" y="194"/>
                      </a:cubicBezTo>
                      <a:cubicBezTo>
                        <a:pt x="158" y="194"/>
                        <a:pt x="160" y="192"/>
                        <a:pt x="160" y="190"/>
                      </a:cubicBezTo>
                      <a:cubicBezTo>
                        <a:pt x="160" y="182"/>
                        <a:pt x="160" y="182"/>
                        <a:pt x="160" y="182"/>
                      </a:cubicBezTo>
                      <a:cubicBezTo>
                        <a:pt x="160" y="171"/>
                        <a:pt x="151" y="162"/>
                        <a:pt x="140" y="162"/>
                      </a:cubicBezTo>
                      <a:cubicBezTo>
                        <a:pt x="136" y="162"/>
                        <a:pt x="136" y="162"/>
                        <a:pt x="136" y="162"/>
                      </a:cubicBezTo>
                      <a:cubicBezTo>
                        <a:pt x="136" y="157"/>
                        <a:pt x="134" y="152"/>
                        <a:pt x="132" y="148"/>
                      </a:cubicBezTo>
                      <a:cubicBezTo>
                        <a:pt x="152" y="128"/>
                        <a:pt x="152" y="128"/>
                        <a:pt x="152" y="128"/>
                      </a:cubicBezTo>
                      <a:cubicBezTo>
                        <a:pt x="154" y="129"/>
                        <a:pt x="157" y="130"/>
                        <a:pt x="160" y="130"/>
                      </a:cubicBezTo>
                      <a:close/>
                      <a:moveTo>
                        <a:pt x="55" y="48"/>
                      </a:moveTo>
                      <a:cubicBezTo>
                        <a:pt x="55" y="49"/>
                        <a:pt x="53" y="50"/>
                        <a:pt x="52" y="50"/>
                      </a:cubicBezTo>
                      <a:cubicBezTo>
                        <a:pt x="51" y="50"/>
                        <a:pt x="50" y="49"/>
                        <a:pt x="50" y="48"/>
                      </a:cubicBezTo>
                      <a:cubicBezTo>
                        <a:pt x="45" y="43"/>
                        <a:pt x="38" y="41"/>
                        <a:pt x="31" y="42"/>
                      </a:cubicBezTo>
                      <a:cubicBezTo>
                        <a:pt x="29" y="42"/>
                        <a:pt x="27" y="41"/>
                        <a:pt x="27" y="39"/>
                      </a:cubicBezTo>
                      <a:cubicBezTo>
                        <a:pt x="26" y="36"/>
                        <a:pt x="28" y="34"/>
                        <a:pt x="30" y="34"/>
                      </a:cubicBezTo>
                      <a:cubicBezTo>
                        <a:pt x="31" y="34"/>
                        <a:pt x="33" y="34"/>
                        <a:pt x="34" y="34"/>
                      </a:cubicBezTo>
                      <a:cubicBezTo>
                        <a:pt x="42" y="34"/>
                        <a:pt x="50" y="37"/>
                        <a:pt x="55" y="43"/>
                      </a:cubicBezTo>
                      <a:cubicBezTo>
                        <a:pt x="57" y="44"/>
                        <a:pt x="57" y="47"/>
                        <a:pt x="55" y="48"/>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sz="1799">
                    <a:latin typeface="+mn-ea"/>
                    <a:cs typeface="+mn-ea"/>
                  </a:endParaRPr>
                </a:p>
              </p:txBody>
            </p:sp>
            <p:sp>
              <p:nvSpPr>
                <p:cNvPr id="17" name="Freeform 24"/>
                <p:cNvSpPr/>
                <p:nvPr/>
              </p:nvSpPr>
              <p:spPr bwMode="auto">
                <a:xfrm>
                  <a:off x="1935163" y="690563"/>
                  <a:ext cx="98425" cy="93663"/>
                </a:xfrm>
                <a:custGeom>
                  <a:gdLst>
                    <a:gd fmla="*/ 4 w 35" name="T0"/>
                    <a:gd fmla="*/ 0 h 33" name="T1"/>
                    <a:gd fmla="*/ 9 w 35" name="T2"/>
                    <a:gd fmla="*/ 26 h 33" name="T3"/>
                    <a:gd fmla="*/ 25 w 35" name="T4"/>
                    <a:gd fmla="*/ 33 h 33" name="T5"/>
                    <a:gd fmla="*/ 35 w 35" name="T6"/>
                    <a:gd fmla="*/ 31 h 33" name="T7"/>
                    <a:gd fmla="*/ 4 w 35" name="T8"/>
                    <a:gd fmla="*/ 0 h 33" name="T9"/>
                  </a:gdLst>
                  <a:cxnLst>
                    <a:cxn ang="0">
                      <a:pos x="T0" y="T1"/>
                    </a:cxn>
                    <a:cxn ang="0">
                      <a:pos x="T2" y="T3"/>
                    </a:cxn>
                    <a:cxn ang="0">
                      <a:pos x="T4" y="T5"/>
                    </a:cxn>
                    <a:cxn ang="0">
                      <a:pos x="T6" y="T7"/>
                    </a:cxn>
                    <a:cxn ang="0">
                      <a:pos x="T8" y="T9"/>
                    </a:cxn>
                  </a:cxnLst>
                  <a:rect b="b" l="0" r="r" t="0"/>
                  <a:pathLst>
                    <a:path h="33" w="35">
                      <a:moveTo>
                        <a:pt x="4" y="0"/>
                      </a:moveTo>
                      <a:cubicBezTo>
                        <a:pt x="0" y="9"/>
                        <a:pt x="2" y="19"/>
                        <a:pt x="9" y="26"/>
                      </a:cubicBezTo>
                      <a:cubicBezTo>
                        <a:pt x="13" y="31"/>
                        <a:pt x="19" y="33"/>
                        <a:pt x="25" y="33"/>
                      </a:cubicBezTo>
                      <a:cubicBezTo>
                        <a:pt x="28" y="33"/>
                        <a:pt x="32" y="32"/>
                        <a:pt x="35" y="31"/>
                      </a:cubicBezTo>
                      <a:lnTo>
                        <a:pt x="4" y="0"/>
                      </a:lnTo>
                      <a:close/>
                    </a:path>
                  </a:pathLst>
                </a:custGeom>
                <a:grp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sz="1799">
                    <a:latin typeface="+mn-ea"/>
                    <a:cs typeface="+mn-ea"/>
                  </a:endParaRPr>
                </a:p>
              </p:txBody>
            </p:sp>
          </p:grpSp>
          <p:sp>
            <p:nvSpPr>
              <p:cNvPr id="20" name="Freeform 163"/>
              <p:cNvSpPr>
                <a:spLocks noEditPoints="1"/>
              </p:cNvSpPr>
              <p:nvPr/>
            </p:nvSpPr>
            <p:spPr bwMode="auto">
              <a:xfrm>
                <a:off x="3884080" y="3381142"/>
                <a:ext cx="261289" cy="168641"/>
              </a:xfrm>
              <a:custGeom>
                <a:gdLst>
                  <a:gd fmla="*/ 72 w 116" name="T0"/>
                  <a:gd fmla="*/ 27 h 75" name="T1"/>
                  <a:gd fmla="*/ 69 w 116" name="T2"/>
                  <a:gd fmla="*/ 19 h 75" name="T3"/>
                  <a:gd fmla="*/ 65 w 116" name="T4"/>
                  <a:gd fmla="*/ 19 h 75" name="T5"/>
                  <a:gd fmla="*/ 46 w 116" name="T6"/>
                  <a:gd fmla="*/ 18 h 75" name="T7"/>
                  <a:gd fmla="*/ 46 w 116" name="T8"/>
                  <a:gd fmla="*/ 29 h 75" name="T9"/>
                  <a:gd fmla="*/ 79 w 116" name="T10"/>
                  <a:gd fmla="*/ 9 h 75" name="T11"/>
                  <a:gd fmla="*/ 72 w 116" name="T12"/>
                  <a:gd fmla="*/ 29 h 75" name="T13"/>
                  <a:gd fmla="*/ 8 w 116" name="T14"/>
                  <a:gd fmla="*/ 23 h 75" name="T15"/>
                  <a:gd fmla="*/ 29 w 116" name="T16"/>
                  <a:gd fmla="*/ 35 h 75" name="T17"/>
                  <a:gd fmla="*/ 18 w 116" name="T18"/>
                  <a:gd fmla="*/ 46 h 75" name="T19"/>
                  <a:gd fmla="*/ 11 w 116" name="T20"/>
                  <a:gd fmla="*/ 42 h 75" name="T21"/>
                  <a:gd fmla="*/ 25 w 116" name="T22"/>
                  <a:gd fmla="*/ 46 h 75" name="T23"/>
                  <a:gd fmla="*/ 4 w 116" name="T24"/>
                  <a:gd fmla="*/ 48 h 75" name="T25"/>
                  <a:gd fmla="*/ 3 w 116" name="T26"/>
                  <a:gd fmla="*/ 48 h 75" name="T27"/>
                  <a:gd fmla="*/ 0 w 116" name="T28"/>
                  <a:gd fmla="*/ 61 h 75" name="T29"/>
                  <a:gd fmla="*/ 2 w 116" name="T30"/>
                  <a:gd fmla="*/ 62 h 75" name="T31"/>
                  <a:gd fmla="*/ 26 w 116" name="T32"/>
                  <a:gd fmla="*/ 73 h 75" name="T33"/>
                  <a:gd fmla="*/ 28 w 116" name="T34"/>
                  <a:gd fmla="*/ 75 h 75" name="T35"/>
                  <a:gd fmla="*/ 92 w 116" name="T36"/>
                  <a:gd fmla="*/ 75 h 75" name="T37"/>
                  <a:gd fmla="*/ 93 w 116" name="T38"/>
                  <a:gd fmla="*/ 62 h 75" name="T39"/>
                  <a:gd fmla="*/ 116 w 116" name="T40"/>
                  <a:gd fmla="*/ 62 h 75" name="T41"/>
                  <a:gd fmla="*/ 116 w 116" name="T42"/>
                  <a:gd fmla="*/ 55 h 75" name="T43"/>
                  <a:gd fmla="*/ 113 w 116" name="T44"/>
                  <a:gd fmla="*/ 48 h 75" name="T45"/>
                  <a:gd fmla="*/ 105 w 116" name="T46"/>
                  <a:gd fmla="*/ 46 h 75" name="T47"/>
                  <a:gd fmla="*/ 98 w 116" name="T48"/>
                  <a:gd fmla="*/ 59 h 75" name="T49"/>
                  <a:gd fmla="*/ 91 w 116" name="T50"/>
                  <a:gd fmla="*/ 46 h 75" name="T51"/>
                  <a:gd fmla="*/ 72 w 116" name="T52"/>
                  <a:gd fmla="*/ 45 h 75" name="T53"/>
                  <a:gd fmla="*/ 69 w 116" name="T54"/>
                  <a:gd fmla="*/ 50 h 75" name="T55"/>
                  <a:gd fmla="*/ 64 w 116" name="T56"/>
                  <a:gd fmla="*/ 67 h 75" name="T57"/>
                  <a:gd fmla="*/ 64 w 116" name="T58"/>
                  <a:gd fmla="*/ 52 h 75" name="T59"/>
                  <a:gd fmla="*/ 60 w 116" name="T60"/>
                  <a:gd fmla="*/ 47 h 75" name="T61"/>
                  <a:gd fmla="*/ 56 w 116" name="T62"/>
                  <a:gd fmla="*/ 47 h 75" name="T63"/>
                  <a:gd fmla="*/ 57 w 116" name="T64"/>
                  <a:gd fmla="*/ 54 h 75" name="T65"/>
                  <a:gd fmla="*/ 49 w 116" name="T66"/>
                  <a:gd fmla="*/ 50 h 75" name="T67"/>
                  <a:gd fmla="*/ 47 w 116" name="T68"/>
                  <a:gd fmla="*/ 45 h 75" name="T69"/>
                  <a:gd fmla="*/ 33 w 116" name="T70"/>
                  <a:gd fmla="*/ 48 h 75" name="T71"/>
                  <a:gd fmla="*/ 87 w 116" name="T72"/>
                  <a:gd fmla="*/ 36 h 75" name="T73"/>
                  <a:gd fmla="*/ 109 w 116" name="T74"/>
                  <a:gd fmla="*/ 21 h 75" name="T75"/>
                  <a:gd fmla="*/ 106 w 116" name="T76"/>
                  <a:gd fmla="*/ 42 h 75" name="T77"/>
                  <a:gd fmla="*/ 98 w 116" name="T78"/>
                  <a:gd fmla="*/ 46 h 75" name="T79"/>
                  <a:gd fmla="*/ 87 w 116" name="T80"/>
                  <a:gd fmla="*/ 36 h 75"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75" w="115">
                    <a:moveTo>
                      <a:pt x="72" y="29"/>
                    </a:moveTo>
                    <a:cubicBezTo>
                      <a:pt x="72" y="28"/>
                      <a:pt x="72" y="27"/>
                      <a:pt x="72" y="27"/>
                    </a:cubicBezTo>
                    <a:cubicBezTo>
                      <a:pt x="72" y="19"/>
                      <a:pt x="72" y="19"/>
                      <a:pt x="72" y="19"/>
                    </a:cubicBezTo>
                    <a:cubicBezTo>
                      <a:pt x="71" y="19"/>
                      <a:pt x="70" y="19"/>
                      <a:pt x="69" y="19"/>
                    </a:cubicBezTo>
                    <a:cubicBezTo>
                      <a:pt x="68" y="14"/>
                      <a:pt x="68" y="14"/>
                      <a:pt x="68" y="14"/>
                    </a:cubicBezTo>
                    <a:cubicBezTo>
                      <a:pt x="65" y="19"/>
                      <a:pt x="65" y="19"/>
                      <a:pt x="65" y="19"/>
                    </a:cubicBezTo>
                    <a:cubicBezTo>
                      <a:pt x="60" y="21"/>
                      <a:pt x="56" y="22"/>
                      <a:pt x="47" y="18"/>
                    </a:cubicBezTo>
                    <a:cubicBezTo>
                      <a:pt x="46" y="18"/>
                      <a:pt x="46" y="18"/>
                      <a:pt x="46" y="18"/>
                    </a:cubicBezTo>
                    <a:cubicBezTo>
                      <a:pt x="46" y="27"/>
                      <a:pt x="46" y="27"/>
                      <a:pt x="46" y="27"/>
                    </a:cubicBezTo>
                    <a:cubicBezTo>
                      <a:pt x="46" y="27"/>
                      <a:pt x="46" y="28"/>
                      <a:pt x="46" y="29"/>
                    </a:cubicBezTo>
                    <a:cubicBezTo>
                      <a:pt x="38" y="23"/>
                      <a:pt x="41" y="20"/>
                      <a:pt x="39" y="9"/>
                    </a:cubicBezTo>
                    <a:cubicBezTo>
                      <a:pt x="45" y="0"/>
                      <a:pt x="75" y="0"/>
                      <a:pt x="79" y="9"/>
                    </a:cubicBezTo>
                    <a:cubicBezTo>
                      <a:pt x="78" y="17"/>
                      <a:pt x="79" y="24"/>
                      <a:pt x="73" y="29"/>
                    </a:cubicBezTo>
                    <a:cubicBezTo>
                      <a:pt x="72" y="29"/>
                      <a:pt x="72" y="29"/>
                      <a:pt x="72" y="29"/>
                    </a:cubicBezTo>
                    <a:close/>
                    <a:moveTo>
                      <a:pt x="8" y="36"/>
                    </a:moveTo>
                    <a:cubicBezTo>
                      <a:pt x="7" y="30"/>
                      <a:pt x="7" y="27"/>
                      <a:pt x="8" y="23"/>
                    </a:cubicBezTo>
                    <a:cubicBezTo>
                      <a:pt x="18" y="25"/>
                      <a:pt x="20" y="16"/>
                      <a:pt x="29" y="23"/>
                    </a:cubicBezTo>
                    <a:cubicBezTo>
                      <a:pt x="30" y="27"/>
                      <a:pt x="30" y="32"/>
                      <a:pt x="29" y="35"/>
                    </a:cubicBezTo>
                    <a:cubicBezTo>
                      <a:pt x="29" y="38"/>
                      <a:pt x="28" y="40"/>
                      <a:pt x="26" y="42"/>
                    </a:cubicBezTo>
                    <a:cubicBezTo>
                      <a:pt x="24" y="44"/>
                      <a:pt x="21" y="46"/>
                      <a:pt x="18" y="46"/>
                    </a:cubicBezTo>
                    <a:cubicBezTo>
                      <a:pt x="18" y="46"/>
                      <a:pt x="18" y="46"/>
                      <a:pt x="18" y="46"/>
                    </a:cubicBezTo>
                    <a:cubicBezTo>
                      <a:pt x="15" y="46"/>
                      <a:pt x="13" y="44"/>
                      <a:pt x="11" y="42"/>
                    </a:cubicBezTo>
                    <a:cubicBezTo>
                      <a:pt x="9" y="40"/>
                      <a:pt x="8" y="38"/>
                      <a:pt x="8" y="36"/>
                    </a:cubicBezTo>
                    <a:close/>
                    <a:moveTo>
                      <a:pt x="25" y="46"/>
                    </a:moveTo>
                    <a:cubicBezTo>
                      <a:pt x="22" y="52"/>
                      <a:pt x="14" y="52"/>
                      <a:pt x="12" y="46"/>
                    </a:cubicBezTo>
                    <a:cubicBezTo>
                      <a:pt x="4" y="48"/>
                      <a:pt x="4" y="48"/>
                      <a:pt x="4" y="48"/>
                    </a:cubicBezTo>
                    <a:cubicBezTo>
                      <a:pt x="4" y="48"/>
                      <a:pt x="4" y="48"/>
                      <a:pt x="4" y="48"/>
                    </a:cubicBezTo>
                    <a:cubicBezTo>
                      <a:pt x="3" y="48"/>
                      <a:pt x="3" y="48"/>
                      <a:pt x="3" y="48"/>
                    </a:cubicBezTo>
                    <a:cubicBezTo>
                      <a:pt x="2" y="50"/>
                      <a:pt x="1" y="51"/>
                      <a:pt x="0" y="54"/>
                    </a:cubicBezTo>
                    <a:cubicBezTo>
                      <a:pt x="0" y="56"/>
                      <a:pt x="0" y="58"/>
                      <a:pt x="0" y="61"/>
                    </a:cubicBezTo>
                    <a:cubicBezTo>
                      <a:pt x="1" y="62"/>
                      <a:pt x="1" y="62"/>
                      <a:pt x="1" y="62"/>
                    </a:cubicBezTo>
                    <a:cubicBezTo>
                      <a:pt x="2" y="62"/>
                      <a:pt x="2" y="62"/>
                      <a:pt x="2" y="62"/>
                    </a:cubicBezTo>
                    <a:cubicBezTo>
                      <a:pt x="26" y="62"/>
                      <a:pt x="26" y="62"/>
                      <a:pt x="26" y="62"/>
                    </a:cubicBezTo>
                    <a:cubicBezTo>
                      <a:pt x="25" y="65"/>
                      <a:pt x="26" y="69"/>
                      <a:pt x="26" y="73"/>
                    </a:cubicBezTo>
                    <a:cubicBezTo>
                      <a:pt x="27" y="75"/>
                      <a:pt x="27" y="75"/>
                      <a:pt x="27" y="75"/>
                    </a:cubicBezTo>
                    <a:cubicBezTo>
                      <a:pt x="28" y="75"/>
                      <a:pt x="28" y="75"/>
                      <a:pt x="28" y="75"/>
                    </a:cubicBezTo>
                    <a:cubicBezTo>
                      <a:pt x="90" y="75"/>
                      <a:pt x="90" y="75"/>
                      <a:pt x="90" y="75"/>
                    </a:cubicBezTo>
                    <a:cubicBezTo>
                      <a:pt x="92" y="75"/>
                      <a:pt x="92" y="75"/>
                      <a:pt x="92" y="75"/>
                    </a:cubicBezTo>
                    <a:cubicBezTo>
                      <a:pt x="92" y="73"/>
                      <a:pt x="92" y="73"/>
                      <a:pt x="92" y="73"/>
                    </a:cubicBezTo>
                    <a:cubicBezTo>
                      <a:pt x="93" y="69"/>
                      <a:pt x="93" y="66"/>
                      <a:pt x="93" y="62"/>
                    </a:cubicBezTo>
                    <a:cubicBezTo>
                      <a:pt x="115" y="62"/>
                      <a:pt x="115" y="62"/>
                      <a:pt x="115" y="62"/>
                    </a:cubicBezTo>
                    <a:cubicBezTo>
                      <a:pt x="116" y="62"/>
                      <a:pt x="116" y="62"/>
                      <a:pt x="116" y="62"/>
                    </a:cubicBezTo>
                    <a:cubicBezTo>
                      <a:pt x="116" y="61"/>
                      <a:pt x="116" y="61"/>
                      <a:pt x="116" y="61"/>
                    </a:cubicBezTo>
                    <a:cubicBezTo>
                      <a:pt x="116" y="59"/>
                      <a:pt x="116" y="57"/>
                      <a:pt x="116" y="55"/>
                    </a:cubicBezTo>
                    <a:cubicBezTo>
                      <a:pt x="116" y="52"/>
                      <a:pt x="115" y="50"/>
                      <a:pt x="114" y="49"/>
                    </a:cubicBezTo>
                    <a:cubicBezTo>
                      <a:pt x="113" y="48"/>
                      <a:pt x="113" y="48"/>
                      <a:pt x="113" y="48"/>
                    </a:cubicBezTo>
                    <a:cubicBezTo>
                      <a:pt x="113" y="48"/>
                      <a:pt x="113" y="48"/>
                      <a:pt x="113" y="48"/>
                    </a:cubicBezTo>
                    <a:cubicBezTo>
                      <a:pt x="105" y="46"/>
                      <a:pt x="105" y="46"/>
                      <a:pt x="105" y="46"/>
                    </a:cubicBezTo>
                    <a:cubicBezTo>
                      <a:pt x="103" y="47"/>
                      <a:pt x="103" y="47"/>
                      <a:pt x="103" y="47"/>
                    </a:cubicBezTo>
                    <a:cubicBezTo>
                      <a:pt x="98" y="59"/>
                      <a:pt x="98" y="59"/>
                      <a:pt x="98" y="59"/>
                    </a:cubicBezTo>
                    <a:cubicBezTo>
                      <a:pt x="93" y="47"/>
                      <a:pt x="93" y="47"/>
                      <a:pt x="93" y="47"/>
                    </a:cubicBezTo>
                    <a:cubicBezTo>
                      <a:pt x="91" y="46"/>
                      <a:pt x="91" y="46"/>
                      <a:pt x="91" y="46"/>
                    </a:cubicBezTo>
                    <a:cubicBezTo>
                      <a:pt x="84" y="48"/>
                      <a:pt x="84" y="48"/>
                      <a:pt x="84" y="48"/>
                    </a:cubicBezTo>
                    <a:cubicBezTo>
                      <a:pt x="72" y="45"/>
                      <a:pt x="72" y="45"/>
                      <a:pt x="72" y="45"/>
                    </a:cubicBezTo>
                    <a:cubicBezTo>
                      <a:pt x="69" y="47"/>
                      <a:pt x="69" y="47"/>
                      <a:pt x="69" y="47"/>
                    </a:cubicBezTo>
                    <a:cubicBezTo>
                      <a:pt x="69" y="50"/>
                      <a:pt x="69" y="50"/>
                      <a:pt x="69" y="50"/>
                    </a:cubicBezTo>
                    <a:cubicBezTo>
                      <a:pt x="64" y="67"/>
                      <a:pt x="64" y="67"/>
                      <a:pt x="64" y="67"/>
                    </a:cubicBezTo>
                    <a:cubicBezTo>
                      <a:pt x="64" y="67"/>
                      <a:pt x="64" y="67"/>
                      <a:pt x="64" y="67"/>
                    </a:cubicBezTo>
                    <a:cubicBezTo>
                      <a:pt x="62" y="54"/>
                      <a:pt x="62" y="54"/>
                      <a:pt x="62" y="54"/>
                    </a:cubicBezTo>
                    <a:cubicBezTo>
                      <a:pt x="64" y="52"/>
                      <a:pt x="64" y="52"/>
                      <a:pt x="64" y="52"/>
                    </a:cubicBezTo>
                    <a:cubicBezTo>
                      <a:pt x="63" y="47"/>
                      <a:pt x="63" y="47"/>
                      <a:pt x="63" y="47"/>
                    </a:cubicBezTo>
                    <a:cubicBezTo>
                      <a:pt x="60" y="47"/>
                      <a:pt x="60" y="47"/>
                      <a:pt x="60" y="47"/>
                    </a:cubicBezTo>
                    <a:cubicBezTo>
                      <a:pt x="59" y="47"/>
                      <a:pt x="59" y="47"/>
                      <a:pt x="59" y="47"/>
                    </a:cubicBezTo>
                    <a:cubicBezTo>
                      <a:pt x="56" y="47"/>
                      <a:pt x="56" y="47"/>
                      <a:pt x="56" y="47"/>
                    </a:cubicBezTo>
                    <a:cubicBezTo>
                      <a:pt x="55" y="52"/>
                      <a:pt x="55" y="52"/>
                      <a:pt x="55" y="52"/>
                    </a:cubicBezTo>
                    <a:cubicBezTo>
                      <a:pt x="57" y="54"/>
                      <a:pt x="57" y="54"/>
                      <a:pt x="57" y="54"/>
                    </a:cubicBezTo>
                    <a:cubicBezTo>
                      <a:pt x="54" y="67"/>
                      <a:pt x="54" y="67"/>
                      <a:pt x="54" y="67"/>
                    </a:cubicBezTo>
                    <a:cubicBezTo>
                      <a:pt x="49" y="50"/>
                      <a:pt x="49" y="50"/>
                      <a:pt x="49" y="50"/>
                    </a:cubicBezTo>
                    <a:cubicBezTo>
                      <a:pt x="49" y="47"/>
                      <a:pt x="49" y="47"/>
                      <a:pt x="49" y="47"/>
                    </a:cubicBezTo>
                    <a:cubicBezTo>
                      <a:pt x="47" y="45"/>
                      <a:pt x="47" y="45"/>
                      <a:pt x="47" y="45"/>
                    </a:cubicBezTo>
                    <a:cubicBezTo>
                      <a:pt x="33" y="48"/>
                      <a:pt x="33" y="48"/>
                      <a:pt x="33" y="48"/>
                    </a:cubicBezTo>
                    <a:cubicBezTo>
                      <a:pt x="33" y="48"/>
                      <a:pt x="33" y="48"/>
                      <a:pt x="33" y="48"/>
                    </a:cubicBezTo>
                    <a:cubicBezTo>
                      <a:pt x="25" y="46"/>
                      <a:pt x="25" y="46"/>
                      <a:pt x="25" y="46"/>
                    </a:cubicBezTo>
                    <a:close/>
                    <a:moveTo>
                      <a:pt x="87" y="36"/>
                    </a:moveTo>
                    <a:cubicBezTo>
                      <a:pt x="87" y="30"/>
                      <a:pt x="86" y="25"/>
                      <a:pt x="87" y="21"/>
                    </a:cubicBezTo>
                    <a:cubicBezTo>
                      <a:pt x="91" y="18"/>
                      <a:pt x="106" y="18"/>
                      <a:pt x="109" y="21"/>
                    </a:cubicBezTo>
                    <a:cubicBezTo>
                      <a:pt x="109" y="26"/>
                      <a:pt x="109" y="32"/>
                      <a:pt x="109" y="35"/>
                    </a:cubicBezTo>
                    <a:cubicBezTo>
                      <a:pt x="108" y="38"/>
                      <a:pt x="107" y="40"/>
                      <a:pt x="106" y="42"/>
                    </a:cubicBezTo>
                    <a:cubicBezTo>
                      <a:pt x="104" y="44"/>
                      <a:pt x="101" y="46"/>
                      <a:pt x="98" y="46"/>
                    </a:cubicBezTo>
                    <a:cubicBezTo>
                      <a:pt x="98" y="46"/>
                      <a:pt x="98" y="46"/>
                      <a:pt x="98" y="46"/>
                    </a:cubicBezTo>
                    <a:cubicBezTo>
                      <a:pt x="95" y="46"/>
                      <a:pt x="92" y="44"/>
                      <a:pt x="90" y="42"/>
                    </a:cubicBezTo>
                    <a:cubicBezTo>
                      <a:pt x="89" y="40"/>
                      <a:pt x="88" y="38"/>
                      <a:pt x="87" y="36"/>
                    </a:cubicBezTo>
                    <a:close/>
                  </a:path>
                </a:pathLst>
              </a:custGeom>
              <a:solidFill>
                <a:schemeClr val="accent4"/>
              </a:solidFill>
              <a:ln>
                <a:noFill/>
              </a:ln>
            </p:spPr>
            <p:txBody>
              <a:bodyPr anchor="t" anchorCtr="0" bIns="45706" compatLnSpc="1" lIns="91412" numCol="1" rIns="91412" tIns="45706" vert="horz" wrap="square"/>
              <a:lstStyle/>
              <a:p>
                <a:endParaRPr altLang="en-US" lang="zh-CN" sz="1799">
                  <a:latin typeface="+mn-ea"/>
                  <a:cs typeface="+mn-ea"/>
                </a:endParaRPr>
              </a:p>
            </p:txBody>
          </p:sp>
        </p:grpSp>
      </p:grpSp>
      <p:sp>
        <p:nvSpPr>
          <p:cNvPr id="21" name="任意多边形 20"/>
          <p:cNvSpPr/>
          <p:nvPr/>
        </p:nvSpPr>
        <p:spPr>
          <a:xfrm rot="2700000">
            <a:off x="5588946" y="1703142"/>
            <a:ext cx="143473" cy="210083"/>
          </a:xfrm>
          <a:custGeom>
            <a:gdLst>
              <a:gd fmla="*/ 252423 w 507348" name="connsiteX0"/>
              <a:gd fmla="*/ 0 h 742850" name="connsiteY0"/>
              <a:gd fmla="*/ 431504 w 507348" name="connsiteX1"/>
              <a:gd fmla="*/ 308760 h 742850" name="connsiteY1"/>
              <a:gd fmla="*/ 433049 w 507348" name="connsiteX2"/>
              <a:gd fmla="*/ 309802 h 742850" name="connsiteY2"/>
              <a:gd fmla="*/ 448481 w 507348" name="connsiteX3"/>
              <a:gd fmla="*/ 328506 h 742850" name="connsiteY3"/>
              <a:gd fmla="*/ 490883 w 507348" name="connsiteX4"/>
              <a:gd fmla="*/ 401613 h 742850" name="connsiteY4"/>
              <a:gd fmla="*/ 502194 w 507348" name="connsiteX5"/>
              <a:gd fmla="*/ 438052 h 742850" name="connsiteY5"/>
              <a:gd fmla="*/ 507348 w 507348" name="connsiteX6"/>
              <a:gd fmla="*/ 489176 h 742850" name="connsiteY6"/>
              <a:gd fmla="*/ 503585 w 507348" name="connsiteX7"/>
              <a:gd fmla="*/ 526503 h 742850" name="connsiteY7"/>
              <a:gd fmla="*/ 502194 w 507348" name="connsiteX8"/>
              <a:gd fmla="*/ 540300 h 742850" name="connsiteY8"/>
              <a:gd fmla="*/ 253674 w 507348" name="connsiteX9"/>
              <a:gd fmla="*/ 742850 h 742850" name="connsiteY9"/>
              <a:gd fmla="*/ 5154 w 507348" name="connsiteX10"/>
              <a:gd fmla="*/ 540300 h 742850" name="connsiteY10"/>
              <a:gd fmla="*/ 3763 w 507348" name="connsiteX11"/>
              <a:gd fmla="*/ 526503 h 742850" name="connsiteY11"/>
              <a:gd fmla="*/ 0 w 507348" name="connsiteX12"/>
              <a:gd fmla="*/ 489176 h 742850" name="connsiteY12"/>
              <a:gd fmla="*/ 5154 w 507348" name="connsiteX13"/>
              <a:gd fmla="*/ 438052 h 742850" name="connsiteY13"/>
              <a:gd fmla="*/ 19346 w 507348" name="connsiteX14"/>
              <a:gd fmla="*/ 392332 h 742850" name="connsiteY14"/>
              <a:gd fmla="*/ 50443 w 507348" name="connsiteX15"/>
              <a:gd fmla="*/ 338717 h 742850" name="connsiteY15"/>
              <a:gd fmla="*/ 69042 w 507348" name="connsiteX16"/>
              <a:gd fmla="*/ 316175 h 742850"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742850" w="507347">
                <a:moveTo>
                  <a:pt x="252423" y="0"/>
                </a:moveTo>
                <a:lnTo>
                  <a:pt x="431504" y="308760"/>
                </a:lnTo>
                <a:lnTo>
                  <a:pt x="433049" y="309802"/>
                </a:lnTo>
                <a:lnTo>
                  <a:pt x="448481" y="328506"/>
                </a:lnTo>
                <a:lnTo>
                  <a:pt x="490883" y="401613"/>
                </a:lnTo>
                <a:lnTo>
                  <a:pt x="502194" y="438052"/>
                </a:lnTo>
                <a:cubicBezTo>
                  <a:pt x="505573" y="454566"/>
                  <a:pt x="507348" y="471664"/>
                  <a:pt x="507348" y="489176"/>
                </a:cubicBezTo>
                <a:lnTo>
                  <a:pt x="503585" y="526503"/>
                </a:lnTo>
                <a:lnTo>
                  <a:pt x="502194" y="540300"/>
                </a:lnTo>
                <a:cubicBezTo>
                  <a:pt x="478540" y="655895"/>
                  <a:pt x="376262" y="742850"/>
                  <a:pt x="253674" y="742850"/>
                </a:cubicBezTo>
                <a:cubicBezTo>
                  <a:pt x="131087" y="742850"/>
                  <a:pt x="28808" y="655895"/>
                  <a:pt x="5154" y="540300"/>
                </a:cubicBezTo>
                <a:lnTo>
                  <a:pt x="3763" y="526503"/>
                </a:lnTo>
                <a:lnTo>
                  <a:pt x="0" y="489176"/>
                </a:lnTo>
                <a:cubicBezTo>
                  <a:pt x="0" y="471664"/>
                  <a:pt x="1775" y="454566"/>
                  <a:pt x="5154" y="438052"/>
                </a:cubicBezTo>
                <a:lnTo>
                  <a:pt x="19346" y="392332"/>
                </a:lnTo>
                <a:lnTo>
                  <a:pt x="50443" y="338717"/>
                </a:lnTo>
                <a:lnTo>
                  <a:pt x="69042" y="3161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22" name="任意多边形 21"/>
          <p:cNvSpPr/>
          <p:nvPr/>
        </p:nvSpPr>
        <p:spPr>
          <a:xfrm flipH="1" rot="18900000">
            <a:off x="3410561" y="1703149"/>
            <a:ext cx="143480" cy="210071"/>
          </a:xfrm>
          <a:custGeom>
            <a:gdLst>
              <a:gd fmla="*/ 252423 w 507348" name="connsiteX0"/>
              <a:gd fmla="*/ 0 h 742850" name="connsiteY0"/>
              <a:gd fmla="*/ 431504 w 507348" name="connsiteX1"/>
              <a:gd fmla="*/ 308760 h 742850" name="connsiteY1"/>
              <a:gd fmla="*/ 433049 w 507348" name="connsiteX2"/>
              <a:gd fmla="*/ 309802 h 742850" name="connsiteY2"/>
              <a:gd fmla="*/ 448481 w 507348" name="connsiteX3"/>
              <a:gd fmla="*/ 328506 h 742850" name="connsiteY3"/>
              <a:gd fmla="*/ 490883 w 507348" name="connsiteX4"/>
              <a:gd fmla="*/ 401613 h 742850" name="connsiteY4"/>
              <a:gd fmla="*/ 502194 w 507348" name="connsiteX5"/>
              <a:gd fmla="*/ 438052 h 742850" name="connsiteY5"/>
              <a:gd fmla="*/ 507348 w 507348" name="connsiteX6"/>
              <a:gd fmla="*/ 489176 h 742850" name="connsiteY6"/>
              <a:gd fmla="*/ 503585 w 507348" name="connsiteX7"/>
              <a:gd fmla="*/ 526503 h 742850" name="connsiteY7"/>
              <a:gd fmla="*/ 502194 w 507348" name="connsiteX8"/>
              <a:gd fmla="*/ 540300 h 742850" name="connsiteY8"/>
              <a:gd fmla="*/ 253674 w 507348" name="connsiteX9"/>
              <a:gd fmla="*/ 742850 h 742850" name="connsiteY9"/>
              <a:gd fmla="*/ 5154 w 507348" name="connsiteX10"/>
              <a:gd fmla="*/ 540300 h 742850" name="connsiteY10"/>
              <a:gd fmla="*/ 3763 w 507348" name="connsiteX11"/>
              <a:gd fmla="*/ 526503 h 742850" name="connsiteY11"/>
              <a:gd fmla="*/ 0 w 507348" name="connsiteX12"/>
              <a:gd fmla="*/ 489176 h 742850" name="connsiteY12"/>
              <a:gd fmla="*/ 5154 w 507348" name="connsiteX13"/>
              <a:gd fmla="*/ 438052 h 742850" name="connsiteY13"/>
              <a:gd fmla="*/ 19346 w 507348" name="connsiteX14"/>
              <a:gd fmla="*/ 392332 h 742850" name="connsiteY14"/>
              <a:gd fmla="*/ 50443 w 507348" name="connsiteX15"/>
              <a:gd fmla="*/ 338717 h 742850" name="connsiteY15"/>
              <a:gd fmla="*/ 69042 w 507348" name="connsiteX16"/>
              <a:gd fmla="*/ 316175 h 742850"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742850" w="507347">
                <a:moveTo>
                  <a:pt x="252423" y="0"/>
                </a:moveTo>
                <a:lnTo>
                  <a:pt x="431504" y="308760"/>
                </a:lnTo>
                <a:lnTo>
                  <a:pt x="433049" y="309802"/>
                </a:lnTo>
                <a:lnTo>
                  <a:pt x="448481" y="328506"/>
                </a:lnTo>
                <a:lnTo>
                  <a:pt x="490883" y="401613"/>
                </a:lnTo>
                <a:lnTo>
                  <a:pt x="502194" y="438052"/>
                </a:lnTo>
                <a:cubicBezTo>
                  <a:pt x="505573" y="454566"/>
                  <a:pt x="507348" y="471664"/>
                  <a:pt x="507348" y="489176"/>
                </a:cubicBezTo>
                <a:lnTo>
                  <a:pt x="503585" y="526503"/>
                </a:lnTo>
                <a:lnTo>
                  <a:pt x="502194" y="540300"/>
                </a:lnTo>
                <a:cubicBezTo>
                  <a:pt x="478540" y="655895"/>
                  <a:pt x="376262" y="742850"/>
                  <a:pt x="253674" y="742850"/>
                </a:cubicBezTo>
                <a:cubicBezTo>
                  <a:pt x="131087" y="742850"/>
                  <a:pt x="28808" y="655895"/>
                  <a:pt x="5154" y="540300"/>
                </a:cubicBezTo>
                <a:lnTo>
                  <a:pt x="3763" y="526503"/>
                </a:lnTo>
                <a:lnTo>
                  <a:pt x="0" y="489176"/>
                </a:lnTo>
                <a:cubicBezTo>
                  <a:pt x="0" y="471664"/>
                  <a:pt x="1775" y="454566"/>
                  <a:pt x="5154" y="438052"/>
                </a:cubicBezTo>
                <a:lnTo>
                  <a:pt x="19346" y="392332"/>
                </a:lnTo>
                <a:lnTo>
                  <a:pt x="50443" y="338717"/>
                </a:lnTo>
                <a:lnTo>
                  <a:pt x="69042" y="316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23" name="任意多边形 22"/>
          <p:cNvSpPr/>
          <p:nvPr/>
        </p:nvSpPr>
        <p:spPr>
          <a:xfrm flipV="1" rot="18900000">
            <a:off x="5588941" y="3787905"/>
            <a:ext cx="143480" cy="210071"/>
          </a:xfrm>
          <a:custGeom>
            <a:gdLst>
              <a:gd fmla="*/ 252423 w 507348" name="connsiteX0"/>
              <a:gd fmla="*/ 0 h 742850" name="connsiteY0"/>
              <a:gd fmla="*/ 431504 w 507348" name="connsiteX1"/>
              <a:gd fmla="*/ 308760 h 742850" name="connsiteY1"/>
              <a:gd fmla="*/ 433049 w 507348" name="connsiteX2"/>
              <a:gd fmla="*/ 309802 h 742850" name="connsiteY2"/>
              <a:gd fmla="*/ 448481 w 507348" name="connsiteX3"/>
              <a:gd fmla="*/ 328506 h 742850" name="connsiteY3"/>
              <a:gd fmla="*/ 490883 w 507348" name="connsiteX4"/>
              <a:gd fmla="*/ 401613 h 742850" name="connsiteY4"/>
              <a:gd fmla="*/ 502194 w 507348" name="connsiteX5"/>
              <a:gd fmla="*/ 438052 h 742850" name="connsiteY5"/>
              <a:gd fmla="*/ 507348 w 507348" name="connsiteX6"/>
              <a:gd fmla="*/ 489176 h 742850" name="connsiteY6"/>
              <a:gd fmla="*/ 503585 w 507348" name="connsiteX7"/>
              <a:gd fmla="*/ 526503 h 742850" name="connsiteY7"/>
              <a:gd fmla="*/ 502194 w 507348" name="connsiteX8"/>
              <a:gd fmla="*/ 540300 h 742850" name="connsiteY8"/>
              <a:gd fmla="*/ 253674 w 507348" name="connsiteX9"/>
              <a:gd fmla="*/ 742850 h 742850" name="connsiteY9"/>
              <a:gd fmla="*/ 5154 w 507348" name="connsiteX10"/>
              <a:gd fmla="*/ 540300 h 742850" name="connsiteY10"/>
              <a:gd fmla="*/ 3763 w 507348" name="connsiteX11"/>
              <a:gd fmla="*/ 526503 h 742850" name="connsiteY11"/>
              <a:gd fmla="*/ 0 w 507348" name="connsiteX12"/>
              <a:gd fmla="*/ 489176 h 742850" name="connsiteY12"/>
              <a:gd fmla="*/ 5154 w 507348" name="connsiteX13"/>
              <a:gd fmla="*/ 438052 h 742850" name="connsiteY13"/>
              <a:gd fmla="*/ 19346 w 507348" name="connsiteX14"/>
              <a:gd fmla="*/ 392332 h 742850" name="connsiteY14"/>
              <a:gd fmla="*/ 50443 w 507348" name="connsiteX15"/>
              <a:gd fmla="*/ 338717 h 742850" name="connsiteY15"/>
              <a:gd fmla="*/ 69042 w 507348" name="connsiteX16"/>
              <a:gd fmla="*/ 316175 h 742850"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742850" w="507347">
                <a:moveTo>
                  <a:pt x="252423" y="0"/>
                </a:moveTo>
                <a:lnTo>
                  <a:pt x="431504" y="308760"/>
                </a:lnTo>
                <a:lnTo>
                  <a:pt x="433049" y="309802"/>
                </a:lnTo>
                <a:lnTo>
                  <a:pt x="448481" y="328506"/>
                </a:lnTo>
                <a:lnTo>
                  <a:pt x="490883" y="401613"/>
                </a:lnTo>
                <a:lnTo>
                  <a:pt x="502194" y="438052"/>
                </a:lnTo>
                <a:cubicBezTo>
                  <a:pt x="505573" y="454566"/>
                  <a:pt x="507348" y="471664"/>
                  <a:pt x="507348" y="489176"/>
                </a:cubicBezTo>
                <a:lnTo>
                  <a:pt x="503585" y="526503"/>
                </a:lnTo>
                <a:lnTo>
                  <a:pt x="502194" y="540300"/>
                </a:lnTo>
                <a:cubicBezTo>
                  <a:pt x="478540" y="655895"/>
                  <a:pt x="376262" y="742850"/>
                  <a:pt x="253674" y="742850"/>
                </a:cubicBezTo>
                <a:cubicBezTo>
                  <a:pt x="131087" y="742850"/>
                  <a:pt x="28808" y="655895"/>
                  <a:pt x="5154" y="540300"/>
                </a:cubicBezTo>
                <a:lnTo>
                  <a:pt x="3763" y="526503"/>
                </a:lnTo>
                <a:lnTo>
                  <a:pt x="0" y="489176"/>
                </a:lnTo>
                <a:cubicBezTo>
                  <a:pt x="0" y="471664"/>
                  <a:pt x="1775" y="454566"/>
                  <a:pt x="5154" y="438052"/>
                </a:cubicBezTo>
                <a:lnTo>
                  <a:pt x="19346" y="392332"/>
                </a:lnTo>
                <a:lnTo>
                  <a:pt x="50443" y="338717"/>
                </a:lnTo>
                <a:lnTo>
                  <a:pt x="69042" y="31617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grpSp>
        <p:nvGrpSpPr>
          <p:cNvPr id="32" name="组合 74"/>
          <p:cNvGrpSpPr/>
          <p:nvPr/>
        </p:nvGrpSpPr>
        <p:grpSpPr>
          <a:xfrm>
            <a:off x="3953493" y="2175757"/>
            <a:ext cx="1254413" cy="1254347"/>
            <a:chOff x="5022688" y="2653974"/>
            <a:chExt cx="1672849" cy="1672849"/>
          </a:xfrm>
        </p:grpSpPr>
        <p:sp>
          <p:nvSpPr>
            <p:cNvPr id="9" name="椭圆 8"/>
            <p:cNvSpPr/>
            <p:nvPr/>
          </p:nvSpPr>
          <p:spPr>
            <a:xfrm>
              <a:off x="5022688" y="2653974"/>
              <a:ext cx="1672849" cy="1672849"/>
            </a:xfrm>
            <a:prstGeom prst="ellipse">
              <a:avLst/>
            </a:prstGeom>
            <a:solidFill>
              <a:schemeClr val="accent1"/>
            </a:solidFill>
            <a:ln>
              <a:noFill/>
            </a:ln>
            <a:effectLst/>
            <a:scene3d>
              <a:camera prst="orthographicFront"/>
              <a:lightRig dir="t" rig="threePt"/>
            </a:scene3d>
            <a:sp3d>
              <a:bevelT h="0" prst="angle" w="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10" name="椭圆 9"/>
            <p:cNvSpPr/>
            <p:nvPr/>
          </p:nvSpPr>
          <p:spPr>
            <a:xfrm>
              <a:off x="5103632" y="2734919"/>
              <a:ext cx="1510960" cy="151096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grpSp>
      <p:sp>
        <p:nvSpPr>
          <p:cNvPr id="12" name="直角三角形 11"/>
          <p:cNvSpPr/>
          <p:nvPr/>
        </p:nvSpPr>
        <p:spPr>
          <a:xfrm rot="2700000">
            <a:off x="4590373" y="3550819"/>
            <a:ext cx="198436" cy="198446"/>
          </a:xfrm>
          <a:prstGeom prst="rtTriangle">
            <a:avLst/>
          </a:prstGeom>
          <a:solidFill>
            <a:schemeClr val="accent3"/>
          </a:solidFill>
          <a:ln>
            <a:noFill/>
          </a:ln>
          <a:effectLst>
            <a:outerShdw algn="tr" blurRad="114300" dir="8100000" dist="63500" rotWithShape="0" sx="91000" sy="9100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14" name="直角三角形 13"/>
          <p:cNvSpPr/>
          <p:nvPr/>
        </p:nvSpPr>
        <p:spPr>
          <a:xfrm flipH="1" rot="18900000">
            <a:off x="4341154" y="1816794"/>
            <a:ext cx="198446" cy="198436"/>
          </a:xfrm>
          <a:prstGeom prst="rtTriangle">
            <a:avLst/>
          </a:prstGeom>
          <a:solidFill>
            <a:schemeClr val="accent1"/>
          </a:solidFill>
          <a:ln>
            <a:noFill/>
          </a:ln>
          <a:effectLst>
            <a:outerShdw algn="l" blurRad="101600" dist="50800" rotWithShape="0" sx="91000" sy="9100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13" name="直角三角形 12"/>
          <p:cNvSpPr/>
          <p:nvPr/>
        </p:nvSpPr>
        <p:spPr>
          <a:xfrm rot="8100000">
            <a:off x="3631713" y="2834835"/>
            <a:ext cx="198446" cy="198436"/>
          </a:xfrm>
          <a:prstGeom prst="rtTriangle">
            <a:avLst/>
          </a:prstGeom>
          <a:solidFill>
            <a:schemeClr val="accent4"/>
          </a:solidFill>
          <a:ln>
            <a:noFill/>
          </a:ln>
          <a:effectLst>
            <a:outerShdw blurRad="114300" dir="16200000" dist="25400" rotWithShape="0" sx="97000" sy="9700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24" name="任意多边形 23"/>
          <p:cNvSpPr/>
          <p:nvPr/>
        </p:nvSpPr>
        <p:spPr>
          <a:xfrm flipH="1" flipV="1" rot="2700000">
            <a:off x="3410565" y="3787899"/>
            <a:ext cx="143473" cy="210083"/>
          </a:xfrm>
          <a:custGeom>
            <a:gdLst>
              <a:gd fmla="*/ 252423 w 507348" name="connsiteX0"/>
              <a:gd fmla="*/ 0 h 742850" name="connsiteY0"/>
              <a:gd fmla="*/ 431504 w 507348" name="connsiteX1"/>
              <a:gd fmla="*/ 308760 h 742850" name="connsiteY1"/>
              <a:gd fmla="*/ 433049 w 507348" name="connsiteX2"/>
              <a:gd fmla="*/ 309802 h 742850" name="connsiteY2"/>
              <a:gd fmla="*/ 448481 w 507348" name="connsiteX3"/>
              <a:gd fmla="*/ 328506 h 742850" name="connsiteY3"/>
              <a:gd fmla="*/ 490883 w 507348" name="connsiteX4"/>
              <a:gd fmla="*/ 401613 h 742850" name="connsiteY4"/>
              <a:gd fmla="*/ 502194 w 507348" name="connsiteX5"/>
              <a:gd fmla="*/ 438052 h 742850" name="connsiteY5"/>
              <a:gd fmla="*/ 507348 w 507348" name="connsiteX6"/>
              <a:gd fmla="*/ 489176 h 742850" name="connsiteY6"/>
              <a:gd fmla="*/ 503585 w 507348" name="connsiteX7"/>
              <a:gd fmla="*/ 526503 h 742850" name="connsiteY7"/>
              <a:gd fmla="*/ 502194 w 507348" name="connsiteX8"/>
              <a:gd fmla="*/ 540300 h 742850" name="connsiteY8"/>
              <a:gd fmla="*/ 253674 w 507348" name="connsiteX9"/>
              <a:gd fmla="*/ 742850 h 742850" name="connsiteY9"/>
              <a:gd fmla="*/ 5154 w 507348" name="connsiteX10"/>
              <a:gd fmla="*/ 540300 h 742850" name="connsiteY10"/>
              <a:gd fmla="*/ 3763 w 507348" name="connsiteX11"/>
              <a:gd fmla="*/ 526503 h 742850" name="connsiteY11"/>
              <a:gd fmla="*/ 0 w 507348" name="connsiteX12"/>
              <a:gd fmla="*/ 489176 h 742850" name="connsiteY12"/>
              <a:gd fmla="*/ 5154 w 507348" name="connsiteX13"/>
              <a:gd fmla="*/ 438052 h 742850" name="connsiteY13"/>
              <a:gd fmla="*/ 19346 w 507348" name="connsiteX14"/>
              <a:gd fmla="*/ 392332 h 742850" name="connsiteY14"/>
              <a:gd fmla="*/ 50443 w 507348" name="connsiteX15"/>
              <a:gd fmla="*/ 338717 h 742850" name="connsiteY15"/>
              <a:gd fmla="*/ 69042 w 507348" name="connsiteX16"/>
              <a:gd fmla="*/ 316175 h 742850"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742850" w="507347">
                <a:moveTo>
                  <a:pt x="252423" y="0"/>
                </a:moveTo>
                <a:lnTo>
                  <a:pt x="431504" y="308760"/>
                </a:lnTo>
                <a:lnTo>
                  <a:pt x="433049" y="309802"/>
                </a:lnTo>
                <a:lnTo>
                  <a:pt x="448481" y="328506"/>
                </a:lnTo>
                <a:lnTo>
                  <a:pt x="490883" y="401613"/>
                </a:lnTo>
                <a:lnTo>
                  <a:pt x="502194" y="438052"/>
                </a:lnTo>
                <a:cubicBezTo>
                  <a:pt x="505573" y="454566"/>
                  <a:pt x="507348" y="471664"/>
                  <a:pt x="507348" y="489176"/>
                </a:cubicBezTo>
                <a:lnTo>
                  <a:pt x="503585" y="526503"/>
                </a:lnTo>
                <a:lnTo>
                  <a:pt x="502194" y="540300"/>
                </a:lnTo>
                <a:cubicBezTo>
                  <a:pt x="478540" y="655895"/>
                  <a:pt x="376262" y="742850"/>
                  <a:pt x="253674" y="742850"/>
                </a:cubicBezTo>
                <a:cubicBezTo>
                  <a:pt x="131087" y="742850"/>
                  <a:pt x="28808" y="655895"/>
                  <a:pt x="5154" y="540300"/>
                </a:cubicBezTo>
                <a:lnTo>
                  <a:pt x="3763" y="526503"/>
                </a:lnTo>
                <a:lnTo>
                  <a:pt x="0" y="489176"/>
                </a:lnTo>
                <a:cubicBezTo>
                  <a:pt x="0" y="471664"/>
                  <a:pt x="1775" y="454566"/>
                  <a:pt x="5154" y="438052"/>
                </a:cubicBezTo>
                <a:lnTo>
                  <a:pt x="19346" y="392332"/>
                </a:lnTo>
                <a:lnTo>
                  <a:pt x="50443" y="338717"/>
                </a:lnTo>
                <a:lnTo>
                  <a:pt x="69042" y="31617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11" name="直角三角形 10"/>
          <p:cNvSpPr/>
          <p:nvPr/>
        </p:nvSpPr>
        <p:spPr>
          <a:xfrm rot="18900000">
            <a:off x="5351388" y="2580960"/>
            <a:ext cx="198446" cy="198436"/>
          </a:xfrm>
          <a:prstGeom prst="rtTriangle">
            <a:avLst/>
          </a:prstGeom>
          <a:solidFill>
            <a:schemeClr val="accent2"/>
          </a:solidFill>
          <a:ln>
            <a:noFill/>
          </a:ln>
          <a:effectLst>
            <a:outerShdw algn="tr" blurRad="114300" dir="8100000" dist="63500" rotWithShape="0" sx="91000" sy="9100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grpSp>
        <p:nvGrpSpPr>
          <p:cNvPr id="53" name="组合 52">
            <a:extLst>
              <a:ext uri="{FF2B5EF4-FFF2-40B4-BE49-F238E27FC236}">
                <a16:creationId xmlns:a16="http://schemas.microsoft.com/office/drawing/2014/main" id="{4BDA0C3F-D02B-41CC-8D33-1A3CF1B3539C}"/>
              </a:ext>
            </a:extLst>
          </p:cNvPr>
          <p:cNvGrpSpPr/>
          <p:nvPr/>
        </p:nvGrpSpPr>
        <p:grpSpPr>
          <a:xfrm>
            <a:off x="708346" y="1674864"/>
            <a:ext cx="2310155" cy="609267"/>
            <a:chOff x="468937" y="2419540"/>
            <a:chExt cx="3080207" cy="812356"/>
          </a:xfrm>
        </p:grpSpPr>
        <p:sp>
          <p:nvSpPr>
            <p:cNvPr id="54" name="TextBox 18">
              <a:extLst>
                <a:ext uri="{FF2B5EF4-FFF2-40B4-BE49-F238E27FC236}">
                  <a16:creationId xmlns:a16="http://schemas.microsoft.com/office/drawing/2014/main" id="{D468FA7D-928D-444A-BA8A-21398A6D8893}"/>
                </a:ext>
              </a:extLst>
            </p:cNvPr>
            <p:cNvSpPr txBox="1"/>
            <p:nvPr/>
          </p:nvSpPr>
          <p:spPr>
            <a:xfrm flipH="1">
              <a:off x="495131" y="2419540"/>
              <a:ext cx="2682240" cy="487680"/>
            </a:xfrm>
            <a:prstGeom prst="rect">
              <a:avLst/>
            </a:prstGeom>
            <a:noFill/>
          </p:spPr>
          <p:txBody>
            <a:bodyPr rtlCol="0" wrap="none">
              <a:spAutoFit/>
            </a:bodyPr>
            <a:lstStyle/>
            <a:p>
              <a:r>
                <a:rPr altLang="en-US" b="1" lang="zh-CN">
                  <a:latin typeface="+mn-ea"/>
                  <a:cs typeface="+mn-ea"/>
                </a:rPr>
                <a:t>点击添加主要内容</a:t>
              </a:r>
            </a:p>
          </p:txBody>
        </p:sp>
        <p:sp>
          <p:nvSpPr>
            <p:cNvPr id="55" name="矩形 54">
              <a:extLst>
                <a:ext uri="{FF2B5EF4-FFF2-40B4-BE49-F238E27FC236}">
                  <a16:creationId xmlns:a16="http://schemas.microsoft.com/office/drawing/2014/main" id="{5CB6E4E1-35F9-4ACE-A8C8-3A687BB9B436}"/>
                </a:ext>
              </a:extLst>
            </p:cNvPr>
            <p:cNvSpPr/>
            <p:nvPr/>
          </p:nvSpPr>
          <p:spPr>
            <a:xfrm>
              <a:off x="470266" y="2823664"/>
              <a:ext cx="3078878" cy="441960"/>
            </a:xfrm>
            <a:prstGeom prst="rect">
              <a:avLst/>
            </a:prstGeom>
          </p:spPr>
          <p:txBody>
            <a:bodyPr wrap="square">
              <a:spAutoFit/>
            </a:bodyPr>
            <a:lstStyle/>
            <a:p>
              <a:pPr>
                <a:lnSpc>
                  <a:spcPct val="150000"/>
                </a:lnSpc>
              </a:pPr>
              <a:r>
                <a:rPr altLang="en-US" lang="zh-CN" sz="1050">
                  <a:latin typeface="+mn-ea"/>
                  <a:cs typeface="+mn-ea"/>
                </a:rPr>
                <a:t>树立目标，反复强调</a:t>
              </a:r>
            </a:p>
          </p:txBody>
        </p:sp>
      </p:grpSp>
      <p:grpSp>
        <p:nvGrpSpPr>
          <p:cNvPr id="56" name="组合 55">
            <a:extLst>
              <a:ext uri="{FF2B5EF4-FFF2-40B4-BE49-F238E27FC236}">
                <a16:creationId xmlns:a16="http://schemas.microsoft.com/office/drawing/2014/main" id="{251E0B18-4E1A-4EE6-9738-03E525B5E79F}"/>
              </a:ext>
            </a:extLst>
          </p:cNvPr>
          <p:cNvGrpSpPr/>
          <p:nvPr/>
        </p:nvGrpSpPr>
        <p:grpSpPr>
          <a:xfrm>
            <a:off x="661564" y="3056090"/>
            <a:ext cx="2306972" cy="609267"/>
            <a:chOff x="468937" y="2419540"/>
            <a:chExt cx="3075963" cy="812356"/>
          </a:xfrm>
        </p:grpSpPr>
        <p:sp>
          <p:nvSpPr>
            <p:cNvPr id="57" name="TextBox 18">
              <a:extLst>
                <a:ext uri="{FF2B5EF4-FFF2-40B4-BE49-F238E27FC236}">
                  <a16:creationId xmlns:a16="http://schemas.microsoft.com/office/drawing/2014/main" id="{23D2D881-318A-469E-BE13-D1AD098CCB98}"/>
                </a:ext>
              </a:extLst>
            </p:cNvPr>
            <p:cNvSpPr txBox="1"/>
            <p:nvPr/>
          </p:nvSpPr>
          <p:spPr>
            <a:xfrm flipH="1">
              <a:off x="495131" y="2419540"/>
              <a:ext cx="2682240" cy="487680"/>
            </a:xfrm>
            <a:prstGeom prst="rect">
              <a:avLst/>
            </a:prstGeom>
            <a:noFill/>
          </p:spPr>
          <p:txBody>
            <a:bodyPr rtlCol="0" wrap="none">
              <a:spAutoFit/>
            </a:bodyPr>
            <a:lstStyle/>
            <a:p>
              <a:r>
                <a:rPr altLang="en-US" b="1" lang="zh-CN">
                  <a:latin typeface="+mn-ea"/>
                  <a:cs typeface="+mn-ea"/>
                </a:rPr>
                <a:t>点击添加主要内容</a:t>
              </a:r>
            </a:p>
          </p:txBody>
        </p:sp>
        <p:sp>
          <p:nvSpPr>
            <p:cNvPr id="58" name="矩形 57">
              <a:extLst>
                <a:ext uri="{FF2B5EF4-FFF2-40B4-BE49-F238E27FC236}">
                  <a16:creationId xmlns:a16="http://schemas.microsoft.com/office/drawing/2014/main" id="{4C47358D-2A42-44A3-A927-3520D0C7D99D}"/>
                </a:ext>
              </a:extLst>
            </p:cNvPr>
            <p:cNvSpPr/>
            <p:nvPr/>
          </p:nvSpPr>
          <p:spPr>
            <a:xfrm>
              <a:off x="470266" y="2823664"/>
              <a:ext cx="3074634" cy="441960"/>
            </a:xfrm>
            <a:prstGeom prst="rect">
              <a:avLst/>
            </a:prstGeom>
          </p:spPr>
          <p:txBody>
            <a:bodyPr wrap="square">
              <a:spAutoFit/>
            </a:bodyPr>
            <a:lstStyle/>
            <a:p>
              <a:pPr>
                <a:lnSpc>
                  <a:spcPct val="150000"/>
                </a:lnSpc>
              </a:pPr>
              <a:r>
                <a:rPr altLang="en-US" lang="zh-CN" sz="1050">
                  <a:latin typeface="+mn-ea"/>
                  <a:cs typeface="+mn-ea"/>
                </a:rPr>
                <a:t>制定流程，稳步前进</a:t>
              </a:r>
            </a:p>
          </p:txBody>
        </p:sp>
      </p:grpSp>
      <p:grpSp>
        <p:nvGrpSpPr>
          <p:cNvPr id="59" name="组合 58">
            <a:extLst>
              <a:ext uri="{FF2B5EF4-FFF2-40B4-BE49-F238E27FC236}">
                <a16:creationId xmlns:a16="http://schemas.microsoft.com/office/drawing/2014/main" id="{BC4D8AC4-D491-4A8E-9AD0-5144C489C7E8}"/>
              </a:ext>
            </a:extLst>
          </p:cNvPr>
          <p:cNvGrpSpPr/>
          <p:nvPr/>
        </p:nvGrpSpPr>
        <p:grpSpPr>
          <a:xfrm>
            <a:off x="6296701" y="1774241"/>
            <a:ext cx="2299649" cy="609267"/>
            <a:chOff x="468937" y="2419540"/>
            <a:chExt cx="3066199" cy="812356"/>
          </a:xfrm>
        </p:grpSpPr>
        <p:sp>
          <p:nvSpPr>
            <p:cNvPr id="60" name="TextBox 18">
              <a:extLst>
                <a:ext uri="{FF2B5EF4-FFF2-40B4-BE49-F238E27FC236}">
                  <a16:creationId xmlns:a16="http://schemas.microsoft.com/office/drawing/2014/main" id="{C2A764EB-7816-40CD-8D33-DDFE57A1C61A}"/>
                </a:ext>
              </a:extLst>
            </p:cNvPr>
            <p:cNvSpPr txBox="1"/>
            <p:nvPr/>
          </p:nvSpPr>
          <p:spPr>
            <a:xfrm flipH="1">
              <a:off x="495131" y="2419540"/>
              <a:ext cx="2682240" cy="487680"/>
            </a:xfrm>
            <a:prstGeom prst="rect">
              <a:avLst/>
            </a:prstGeom>
            <a:noFill/>
          </p:spPr>
          <p:txBody>
            <a:bodyPr rtlCol="0" wrap="none">
              <a:spAutoFit/>
            </a:bodyPr>
            <a:lstStyle/>
            <a:p>
              <a:r>
                <a:rPr altLang="en-US" b="1" lang="zh-CN">
                  <a:latin typeface="+mn-ea"/>
                  <a:cs typeface="+mn-ea"/>
                </a:rPr>
                <a:t>点击添加主要内容</a:t>
              </a:r>
            </a:p>
          </p:txBody>
        </p:sp>
        <p:sp>
          <p:nvSpPr>
            <p:cNvPr id="61" name="矩形 60">
              <a:extLst>
                <a:ext uri="{FF2B5EF4-FFF2-40B4-BE49-F238E27FC236}">
                  <a16:creationId xmlns:a16="http://schemas.microsoft.com/office/drawing/2014/main" id="{ADE0CDAB-0F07-45F5-9AE2-1140CC0B946E}"/>
                </a:ext>
              </a:extLst>
            </p:cNvPr>
            <p:cNvSpPr/>
            <p:nvPr/>
          </p:nvSpPr>
          <p:spPr>
            <a:xfrm>
              <a:off x="470268" y="2823664"/>
              <a:ext cx="3064868" cy="441960"/>
            </a:xfrm>
            <a:prstGeom prst="rect">
              <a:avLst/>
            </a:prstGeom>
          </p:spPr>
          <p:txBody>
            <a:bodyPr wrap="square">
              <a:spAutoFit/>
            </a:bodyPr>
            <a:lstStyle/>
            <a:p>
              <a:pPr>
                <a:lnSpc>
                  <a:spcPct val="150000"/>
                </a:lnSpc>
              </a:pPr>
              <a:r>
                <a:rPr altLang="en-US" lang="zh-CN" sz="1050">
                  <a:latin typeface="+mn-ea"/>
                  <a:cs typeface="+mn-ea"/>
                </a:rPr>
                <a:t>制定规矩，欲破先立</a:t>
              </a:r>
            </a:p>
          </p:txBody>
        </p:sp>
      </p:grpSp>
      <p:grpSp>
        <p:nvGrpSpPr>
          <p:cNvPr id="62" name="组合 61">
            <a:extLst>
              <a:ext uri="{FF2B5EF4-FFF2-40B4-BE49-F238E27FC236}">
                <a16:creationId xmlns:a16="http://schemas.microsoft.com/office/drawing/2014/main" id="{1883490B-7A70-4135-91D6-9C848D8DA3E8}"/>
              </a:ext>
            </a:extLst>
          </p:cNvPr>
          <p:cNvGrpSpPr/>
          <p:nvPr/>
        </p:nvGrpSpPr>
        <p:grpSpPr>
          <a:xfrm>
            <a:off x="6296701" y="3160128"/>
            <a:ext cx="2299649" cy="609267"/>
            <a:chOff x="468937" y="2419540"/>
            <a:chExt cx="3066199" cy="812356"/>
          </a:xfrm>
        </p:grpSpPr>
        <p:sp>
          <p:nvSpPr>
            <p:cNvPr id="63" name="TextBox 18">
              <a:extLst>
                <a:ext uri="{FF2B5EF4-FFF2-40B4-BE49-F238E27FC236}">
                  <a16:creationId xmlns:a16="http://schemas.microsoft.com/office/drawing/2014/main" id="{80361221-253D-4C0B-B8A6-303B187FADA3}"/>
                </a:ext>
              </a:extLst>
            </p:cNvPr>
            <p:cNvSpPr txBox="1"/>
            <p:nvPr/>
          </p:nvSpPr>
          <p:spPr>
            <a:xfrm flipH="1">
              <a:off x="495131" y="2419540"/>
              <a:ext cx="2682240" cy="487680"/>
            </a:xfrm>
            <a:prstGeom prst="rect">
              <a:avLst/>
            </a:prstGeom>
            <a:noFill/>
          </p:spPr>
          <p:txBody>
            <a:bodyPr rtlCol="0" wrap="none">
              <a:spAutoFit/>
            </a:bodyPr>
            <a:lstStyle/>
            <a:p>
              <a:r>
                <a:rPr altLang="en-US" b="1" lang="zh-CN">
                  <a:latin typeface="+mn-ea"/>
                  <a:cs typeface="+mn-ea"/>
                </a:rPr>
                <a:t>点击添加主要内容</a:t>
              </a:r>
            </a:p>
          </p:txBody>
        </p:sp>
        <p:sp>
          <p:nvSpPr>
            <p:cNvPr id="64" name="矩形 63">
              <a:extLst>
                <a:ext uri="{FF2B5EF4-FFF2-40B4-BE49-F238E27FC236}">
                  <a16:creationId xmlns:a16="http://schemas.microsoft.com/office/drawing/2014/main" id="{C4888160-122C-4643-B9AA-60542C9B30DB}"/>
                </a:ext>
              </a:extLst>
            </p:cNvPr>
            <p:cNvSpPr/>
            <p:nvPr/>
          </p:nvSpPr>
          <p:spPr>
            <a:xfrm>
              <a:off x="470268" y="2823664"/>
              <a:ext cx="3064868" cy="441960"/>
            </a:xfrm>
            <a:prstGeom prst="rect">
              <a:avLst/>
            </a:prstGeom>
          </p:spPr>
          <p:txBody>
            <a:bodyPr wrap="square">
              <a:spAutoFit/>
            </a:bodyPr>
            <a:lstStyle/>
            <a:p>
              <a:pPr>
                <a:lnSpc>
                  <a:spcPct val="150000"/>
                </a:lnSpc>
              </a:pPr>
              <a:r>
                <a:rPr altLang="en-US" lang="zh-CN" sz="1050">
                  <a:latin typeface="+mn-ea"/>
                  <a:cs typeface="+mn-ea"/>
                </a:rPr>
                <a:t>盘点总结，求异存同</a:t>
              </a:r>
            </a:p>
          </p:txBody>
        </p:sp>
      </p:grpSp>
      <p:sp>
        <p:nvSpPr>
          <p:cNvPr id="31" name="矩形 30">
            <a:extLst>
              <a:ext uri="{FF2B5EF4-FFF2-40B4-BE49-F238E27FC236}">
                <a16:creationId xmlns:a16="http://schemas.microsoft.com/office/drawing/2014/main" id="{87A3F375-2540-4D64-B5C1-C43A08BFD757}"/>
              </a:ext>
            </a:extLst>
          </p:cNvPr>
          <p:cNvSpPr/>
          <p:nvPr/>
        </p:nvSpPr>
        <p:spPr>
          <a:xfrm>
            <a:off x="704566" y="698298"/>
            <a:ext cx="7834504" cy="331470"/>
          </a:xfrm>
          <a:prstGeom prst="rect">
            <a:avLst/>
          </a:prstGeom>
        </p:spPr>
        <p:txBody>
          <a:bodyPr wrap="square">
            <a:spAutoFit/>
          </a:bodyPr>
          <a:lstStyle/>
          <a:p>
            <a:pPr>
              <a:lnSpc>
                <a:spcPct val="150000"/>
              </a:lnSpc>
            </a:pPr>
            <a:r>
              <a:rPr altLang="en-US" b="1" lang="zh-CN" sz="1050">
                <a:solidFill>
                  <a:schemeClr val="tx1">
                    <a:lumMod val="85000"/>
                    <a:lumOff val="15000"/>
                  </a:schemeClr>
                </a:solidFill>
                <a:cs typeface="+mn-ea"/>
                <a:sym typeface="+mn-lt"/>
              </a:rPr>
              <a:t>客户管理不是上门送礼，也不是吃吃喝喝（客户管理到底是什么？），要落实客户管理工作就必须要明确工作的原则和工作的标准。</a:t>
            </a:r>
          </a:p>
        </p:txBody>
      </p:sp>
    </p:spTree>
    <p:extLst>
      <p:ext uri="{BB962C8B-B14F-4D97-AF65-F5344CB8AC3E}">
        <p14:creationId val="3667984028"/>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27"/>
                                        </p:tgtEl>
                                        <p:attrNameLst>
                                          <p:attrName>style.visibility</p:attrName>
                                        </p:attrNameLst>
                                      </p:cBhvr>
                                      <p:to>
                                        <p:strVal val="visible"/>
                                      </p:to>
                                    </p:set>
                                    <p:animEffect filter="barn(inVertical)" transition="in">
                                      <p:cBhvr>
                                        <p:cTn dur="500" id="7"/>
                                        <p:tgtEl>
                                          <p:spTgt spid="27"/>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32"/>
                                        </p:tgtEl>
                                        <p:attrNameLst>
                                          <p:attrName>style.visibility</p:attrName>
                                        </p:attrNameLst>
                                      </p:cBhvr>
                                      <p:to>
                                        <p:strVal val="visible"/>
                                      </p:to>
                                    </p:set>
                                    <p:anim calcmode="lin" valueType="num">
                                      <p:cBhvr>
                                        <p:cTn dur="500" fill="hold" id="11"/>
                                        <p:tgtEl>
                                          <p:spTgt spid="32"/>
                                        </p:tgtEl>
                                        <p:attrNameLst>
                                          <p:attrName>ppt_w</p:attrName>
                                        </p:attrNameLst>
                                      </p:cBhvr>
                                      <p:tavLst>
                                        <p:tav tm="0">
                                          <p:val>
                                            <p:fltVal val="0"/>
                                          </p:val>
                                        </p:tav>
                                        <p:tav tm="100000">
                                          <p:val>
                                            <p:strVal val="#ppt_w"/>
                                          </p:val>
                                        </p:tav>
                                      </p:tavLst>
                                    </p:anim>
                                    <p:anim calcmode="lin" valueType="num">
                                      <p:cBhvr>
                                        <p:cTn dur="500" fill="hold" id="12"/>
                                        <p:tgtEl>
                                          <p:spTgt spid="32"/>
                                        </p:tgtEl>
                                        <p:attrNameLst>
                                          <p:attrName>ppt_h</p:attrName>
                                        </p:attrNameLst>
                                      </p:cBhvr>
                                      <p:tavLst>
                                        <p:tav tm="0">
                                          <p:val>
                                            <p:fltVal val="0"/>
                                          </p:val>
                                        </p:tav>
                                        <p:tav tm="100000">
                                          <p:val>
                                            <p:strVal val="#ppt_h"/>
                                          </p:val>
                                        </p:tav>
                                      </p:tavLst>
                                    </p:anim>
                                    <p:animEffect filter="fade" transition="in">
                                      <p:cBhvr>
                                        <p:cTn dur="500" id="13"/>
                                        <p:tgtEl>
                                          <p:spTgt spid="32"/>
                                        </p:tgtEl>
                                      </p:cBhvr>
                                    </p:animEffect>
                                  </p:childTnLst>
                                </p:cTn>
                              </p:par>
                            </p:childTnLst>
                          </p:cTn>
                        </p:par>
                        <p:par>
                          <p:cTn fill="hold" id="14" nodeType="afterGroup">
                            <p:stCondLst>
                              <p:cond delay="1000"/>
                            </p:stCondLst>
                            <p:childTnLst>
                              <p:par>
                                <p:cTn fill="hold" id="15" nodeType="afterEffect" presetClass="entr" presetID="22" presetSubtype="8">
                                  <p:stCondLst>
                                    <p:cond delay="0"/>
                                  </p:stCondLst>
                                  <p:childTnLst>
                                    <p:set>
                                      <p:cBhvr>
                                        <p:cTn dur="1" fill="hold" id="16">
                                          <p:stCondLst>
                                            <p:cond delay="0"/>
                                          </p:stCondLst>
                                        </p:cTn>
                                        <p:tgtEl>
                                          <p:spTgt spid="2"/>
                                        </p:tgtEl>
                                        <p:attrNameLst>
                                          <p:attrName>style.visibility</p:attrName>
                                        </p:attrNameLst>
                                      </p:cBhvr>
                                      <p:to>
                                        <p:strVal val="visible"/>
                                      </p:to>
                                    </p:set>
                                    <p:animEffect filter="wipe(left)" transition="in">
                                      <p:cBhvr>
                                        <p:cTn dur="500" id="17"/>
                                        <p:tgtEl>
                                          <p:spTgt spid="2"/>
                                        </p:tgtEl>
                                      </p:cBhvr>
                                    </p:animEffect>
                                  </p:childTnLst>
                                </p:cTn>
                              </p:par>
                            </p:childTnLst>
                          </p:cTn>
                        </p:par>
                        <p:par>
                          <p:cTn fill="hold" id="18" nodeType="afterGroup">
                            <p:stCondLst>
                              <p:cond delay="1500"/>
                            </p:stCondLst>
                            <p:childTnLst>
                              <p:par>
                                <p:cTn fill="hold" grpId="0" id="19" nodeType="afterEffect" presetClass="entr" presetID="53" presetSubtype="0">
                                  <p:stCondLst>
                                    <p:cond delay="0"/>
                                  </p:stCondLst>
                                  <p:childTnLst>
                                    <p:set>
                                      <p:cBhvr>
                                        <p:cTn dur="1" fill="hold" id="20">
                                          <p:stCondLst>
                                            <p:cond delay="0"/>
                                          </p:stCondLst>
                                        </p:cTn>
                                        <p:tgtEl>
                                          <p:spTgt spid="22"/>
                                        </p:tgtEl>
                                        <p:attrNameLst>
                                          <p:attrName>style.visibility</p:attrName>
                                        </p:attrNameLst>
                                      </p:cBhvr>
                                      <p:to>
                                        <p:strVal val="visible"/>
                                      </p:to>
                                    </p:set>
                                    <p:anim calcmode="lin" valueType="num">
                                      <p:cBhvr>
                                        <p:cTn dur="250" fill="hold" id="21"/>
                                        <p:tgtEl>
                                          <p:spTgt spid="22"/>
                                        </p:tgtEl>
                                        <p:attrNameLst>
                                          <p:attrName>ppt_w</p:attrName>
                                        </p:attrNameLst>
                                      </p:cBhvr>
                                      <p:tavLst>
                                        <p:tav tm="0">
                                          <p:val>
                                            <p:fltVal val="0"/>
                                          </p:val>
                                        </p:tav>
                                        <p:tav tm="100000">
                                          <p:val>
                                            <p:strVal val="#ppt_w"/>
                                          </p:val>
                                        </p:tav>
                                      </p:tavLst>
                                    </p:anim>
                                    <p:anim calcmode="lin" valueType="num">
                                      <p:cBhvr>
                                        <p:cTn dur="250" fill="hold" id="22"/>
                                        <p:tgtEl>
                                          <p:spTgt spid="22"/>
                                        </p:tgtEl>
                                        <p:attrNameLst>
                                          <p:attrName>ppt_h</p:attrName>
                                        </p:attrNameLst>
                                      </p:cBhvr>
                                      <p:tavLst>
                                        <p:tav tm="0">
                                          <p:val>
                                            <p:fltVal val="0"/>
                                          </p:val>
                                        </p:tav>
                                        <p:tav tm="100000">
                                          <p:val>
                                            <p:strVal val="#ppt_h"/>
                                          </p:val>
                                        </p:tav>
                                      </p:tavLst>
                                    </p:anim>
                                    <p:animEffect filter="fade" transition="in">
                                      <p:cBhvr>
                                        <p:cTn dur="250" id="23"/>
                                        <p:tgtEl>
                                          <p:spTgt spid="22"/>
                                        </p:tgtEl>
                                      </p:cBhvr>
                                    </p:animEffect>
                                  </p:childTnLst>
                                </p:cTn>
                              </p:par>
                            </p:childTnLst>
                          </p:cTn>
                        </p:par>
                        <p:par>
                          <p:cTn fill="hold" id="24" nodeType="afterGroup">
                            <p:stCondLst>
                              <p:cond delay="1750"/>
                            </p:stCondLst>
                            <p:childTnLst>
                              <p:par>
                                <p:cTn fill="hold" grpId="0" id="25" nodeType="afterEffect" presetClass="entr" presetID="22" presetSubtype="8">
                                  <p:stCondLst>
                                    <p:cond delay="0"/>
                                  </p:stCondLst>
                                  <p:childTnLst>
                                    <p:set>
                                      <p:cBhvr>
                                        <p:cTn dur="1" fill="hold" id="26">
                                          <p:stCondLst>
                                            <p:cond delay="0"/>
                                          </p:stCondLst>
                                        </p:cTn>
                                        <p:tgtEl>
                                          <p:spTgt spid="14"/>
                                        </p:tgtEl>
                                        <p:attrNameLst>
                                          <p:attrName>style.visibility</p:attrName>
                                        </p:attrNameLst>
                                      </p:cBhvr>
                                      <p:to>
                                        <p:strVal val="visible"/>
                                      </p:to>
                                    </p:set>
                                    <p:animEffect filter="wipe(left)" transition="in">
                                      <p:cBhvr>
                                        <p:cTn dur="250" id="27"/>
                                        <p:tgtEl>
                                          <p:spTgt spid="14"/>
                                        </p:tgtEl>
                                      </p:cBhvr>
                                    </p:animEffect>
                                  </p:childTnLst>
                                </p:cTn>
                              </p:par>
                            </p:childTnLst>
                          </p:cTn>
                        </p:par>
                        <p:par>
                          <p:cTn fill="hold" id="28" nodeType="afterGroup">
                            <p:stCondLst>
                              <p:cond delay="2000"/>
                            </p:stCondLst>
                            <p:childTnLst>
                              <p:par>
                                <p:cTn fill="hold" id="29" nodeType="afterEffect" presetClass="entr" presetID="22" presetSubtype="8">
                                  <p:stCondLst>
                                    <p:cond delay="0"/>
                                  </p:stCondLst>
                                  <p:childTnLst>
                                    <p:set>
                                      <p:cBhvr>
                                        <p:cTn dur="1" fill="hold" id="30">
                                          <p:stCondLst>
                                            <p:cond delay="0"/>
                                          </p:stCondLst>
                                        </p:cTn>
                                        <p:tgtEl>
                                          <p:spTgt spid="26"/>
                                        </p:tgtEl>
                                        <p:attrNameLst>
                                          <p:attrName>style.visibility</p:attrName>
                                        </p:attrNameLst>
                                      </p:cBhvr>
                                      <p:to>
                                        <p:strVal val="visible"/>
                                      </p:to>
                                    </p:set>
                                    <p:animEffect filter="wipe(left)" transition="in">
                                      <p:cBhvr>
                                        <p:cTn dur="500" id="31"/>
                                        <p:tgtEl>
                                          <p:spTgt spid="26"/>
                                        </p:tgtEl>
                                      </p:cBhvr>
                                    </p:animEffect>
                                  </p:childTnLst>
                                </p:cTn>
                              </p:par>
                            </p:childTnLst>
                          </p:cTn>
                        </p:par>
                        <p:par>
                          <p:cTn fill="hold" id="32" nodeType="afterGroup">
                            <p:stCondLst>
                              <p:cond delay="2500"/>
                            </p:stCondLst>
                            <p:childTnLst>
                              <p:par>
                                <p:cTn fill="hold" grpId="0" id="33" nodeType="afterEffect" presetClass="entr" presetID="53" presetSubtype="0">
                                  <p:stCondLst>
                                    <p:cond delay="0"/>
                                  </p:stCondLst>
                                  <p:childTnLst>
                                    <p:set>
                                      <p:cBhvr>
                                        <p:cTn dur="1" fill="hold" id="34">
                                          <p:stCondLst>
                                            <p:cond delay="0"/>
                                          </p:stCondLst>
                                        </p:cTn>
                                        <p:tgtEl>
                                          <p:spTgt spid="21"/>
                                        </p:tgtEl>
                                        <p:attrNameLst>
                                          <p:attrName>style.visibility</p:attrName>
                                        </p:attrNameLst>
                                      </p:cBhvr>
                                      <p:to>
                                        <p:strVal val="visible"/>
                                      </p:to>
                                    </p:set>
                                    <p:anim calcmode="lin" valueType="num">
                                      <p:cBhvr>
                                        <p:cTn dur="250" fill="hold" id="35"/>
                                        <p:tgtEl>
                                          <p:spTgt spid="21"/>
                                        </p:tgtEl>
                                        <p:attrNameLst>
                                          <p:attrName>ppt_w</p:attrName>
                                        </p:attrNameLst>
                                      </p:cBhvr>
                                      <p:tavLst>
                                        <p:tav tm="0">
                                          <p:val>
                                            <p:fltVal val="0"/>
                                          </p:val>
                                        </p:tav>
                                        <p:tav tm="100000">
                                          <p:val>
                                            <p:strVal val="#ppt_w"/>
                                          </p:val>
                                        </p:tav>
                                      </p:tavLst>
                                    </p:anim>
                                    <p:anim calcmode="lin" valueType="num">
                                      <p:cBhvr>
                                        <p:cTn dur="250" fill="hold" id="36"/>
                                        <p:tgtEl>
                                          <p:spTgt spid="21"/>
                                        </p:tgtEl>
                                        <p:attrNameLst>
                                          <p:attrName>ppt_h</p:attrName>
                                        </p:attrNameLst>
                                      </p:cBhvr>
                                      <p:tavLst>
                                        <p:tav tm="0">
                                          <p:val>
                                            <p:fltVal val="0"/>
                                          </p:val>
                                        </p:tav>
                                        <p:tav tm="100000">
                                          <p:val>
                                            <p:strVal val="#ppt_h"/>
                                          </p:val>
                                        </p:tav>
                                      </p:tavLst>
                                    </p:anim>
                                    <p:animEffect filter="fade" transition="in">
                                      <p:cBhvr>
                                        <p:cTn dur="250" id="37"/>
                                        <p:tgtEl>
                                          <p:spTgt spid="21"/>
                                        </p:tgtEl>
                                      </p:cBhvr>
                                    </p:animEffect>
                                  </p:childTnLst>
                                </p:cTn>
                              </p:par>
                            </p:childTnLst>
                          </p:cTn>
                        </p:par>
                        <p:par>
                          <p:cTn fill="hold" id="38" nodeType="afterGroup">
                            <p:stCondLst>
                              <p:cond delay="2750"/>
                            </p:stCondLst>
                            <p:childTnLst>
                              <p:par>
                                <p:cTn fill="hold" grpId="0" id="39" nodeType="afterEffect" presetClass="entr" presetID="22" presetSubtype="8">
                                  <p:stCondLst>
                                    <p:cond delay="0"/>
                                  </p:stCondLst>
                                  <p:childTnLst>
                                    <p:set>
                                      <p:cBhvr>
                                        <p:cTn dur="1" fill="hold" id="40">
                                          <p:stCondLst>
                                            <p:cond delay="0"/>
                                          </p:stCondLst>
                                        </p:cTn>
                                        <p:tgtEl>
                                          <p:spTgt spid="11"/>
                                        </p:tgtEl>
                                        <p:attrNameLst>
                                          <p:attrName>style.visibility</p:attrName>
                                        </p:attrNameLst>
                                      </p:cBhvr>
                                      <p:to>
                                        <p:strVal val="visible"/>
                                      </p:to>
                                    </p:set>
                                    <p:animEffect filter="wipe(left)" transition="in">
                                      <p:cBhvr>
                                        <p:cTn dur="250" id="41"/>
                                        <p:tgtEl>
                                          <p:spTgt spid="11"/>
                                        </p:tgtEl>
                                      </p:cBhvr>
                                    </p:animEffect>
                                  </p:childTnLst>
                                </p:cTn>
                              </p:par>
                            </p:childTnLst>
                          </p:cTn>
                        </p:par>
                        <p:par>
                          <p:cTn fill="hold" id="42" nodeType="afterGroup">
                            <p:stCondLst>
                              <p:cond delay="3000"/>
                            </p:stCondLst>
                            <p:childTnLst>
                              <p:par>
                                <p:cTn fill="hold" id="43" nodeType="afterEffect" presetClass="entr" presetID="22" presetSubtype="2">
                                  <p:stCondLst>
                                    <p:cond delay="0"/>
                                  </p:stCondLst>
                                  <p:childTnLst>
                                    <p:set>
                                      <p:cBhvr>
                                        <p:cTn dur="1" fill="hold" id="44">
                                          <p:stCondLst>
                                            <p:cond delay="0"/>
                                          </p:stCondLst>
                                        </p:cTn>
                                        <p:tgtEl>
                                          <p:spTgt spid="25"/>
                                        </p:tgtEl>
                                        <p:attrNameLst>
                                          <p:attrName>style.visibility</p:attrName>
                                        </p:attrNameLst>
                                      </p:cBhvr>
                                      <p:to>
                                        <p:strVal val="visible"/>
                                      </p:to>
                                    </p:set>
                                    <p:animEffect filter="wipe(right)" transition="in">
                                      <p:cBhvr>
                                        <p:cTn dur="500" id="45"/>
                                        <p:tgtEl>
                                          <p:spTgt spid="25"/>
                                        </p:tgtEl>
                                      </p:cBhvr>
                                    </p:animEffect>
                                  </p:childTnLst>
                                </p:cTn>
                              </p:par>
                            </p:childTnLst>
                          </p:cTn>
                        </p:par>
                        <p:par>
                          <p:cTn fill="hold" id="46" nodeType="afterGroup">
                            <p:stCondLst>
                              <p:cond delay="3500"/>
                            </p:stCondLst>
                            <p:childTnLst>
                              <p:par>
                                <p:cTn fill="hold" grpId="0" id="47" nodeType="afterEffect" presetClass="entr" presetID="53" presetSubtype="0">
                                  <p:stCondLst>
                                    <p:cond delay="0"/>
                                  </p:stCondLst>
                                  <p:childTnLst>
                                    <p:set>
                                      <p:cBhvr>
                                        <p:cTn dur="1" fill="hold" id="48">
                                          <p:stCondLst>
                                            <p:cond delay="0"/>
                                          </p:stCondLst>
                                        </p:cTn>
                                        <p:tgtEl>
                                          <p:spTgt spid="23"/>
                                        </p:tgtEl>
                                        <p:attrNameLst>
                                          <p:attrName>style.visibility</p:attrName>
                                        </p:attrNameLst>
                                      </p:cBhvr>
                                      <p:to>
                                        <p:strVal val="visible"/>
                                      </p:to>
                                    </p:set>
                                    <p:anim calcmode="lin" valueType="num">
                                      <p:cBhvr>
                                        <p:cTn dur="250" fill="hold" id="49"/>
                                        <p:tgtEl>
                                          <p:spTgt spid="23"/>
                                        </p:tgtEl>
                                        <p:attrNameLst>
                                          <p:attrName>ppt_w</p:attrName>
                                        </p:attrNameLst>
                                      </p:cBhvr>
                                      <p:tavLst>
                                        <p:tav tm="0">
                                          <p:val>
                                            <p:fltVal val="0"/>
                                          </p:val>
                                        </p:tav>
                                        <p:tav tm="100000">
                                          <p:val>
                                            <p:strVal val="#ppt_w"/>
                                          </p:val>
                                        </p:tav>
                                      </p:tavLst>
                                    </p:anim>
                                    <p:anim calcmode="lin" valueType="num">
                                      <p:cBhvr>
                                        <p:cTn dur="250" fill="hold" id="50"/>
                                        <p:tgtEl>
                                          <p:spTgt spid="23"/>
                                        </p:tgtEl>
                                        <p:attrNameLst>
                                          <p:attrName>ppt_h</p:attrName>
                                        </p:attrNameLst>
                                      </p:cBhvr>
                                      <p:tavLst>
                                        <p:tav tm="0">
                                          <p:val>
                                            <p:fltVal val="0"/>
                                          </p:val>
                                        </p:tav>
                                        <p:tav tm="100000">
                                          <p:val>
                                            <p:strVal val="#ppt_h"/>
                                          </p:val>
                                        </p:tav>
                                      </p:tavLst>
                                    </p:anim>
                                    <p:animEffect filter="fade" transition="in">
                                      <p:cBhvr>
                                        <p:cTn dur="250" id="51"/>
                                        <p:tgtEl>
                                          <p:spTgt spid="23"/>
                                        </p:tgtEl>
                                      </p:cBhvr>
                                    </p:animEffect>
                                  </p:childTnLst>
                                </p:cTn>
                              </p:par>
                            </p:childTnLst>
                          </p:cTn>
                        </p:par>
                        <p:par>
                          <p:cTn fill="hold" id="52" nodeType="afterGroup">
                            <p:stCondLst>
                              <p:cond delay="3750"/>
                            </p:stCondLst>
                            <p:childTnLst>
                              <p:par>
                                <p:cTn fill="hold" grpId="0" id="53" nodeType="afterEffect" presetClass="entr" presetID="22" presetSubtype="8">
                                  <p:stCondLst>
                                    <p:cond delay="0"/>
                                  </p:stCondLst>
                                  <p:childTnLst>
                                    <p:set>
                                      <p:cBhvr>
                                        <p:cTn dur="1" fill="hold" id="54">
                                          <p:stCondLst>
                                            <p:cond delay="0"/>
                                          </p:stCondLst>
                                        </p:cTn>
                                        <p:tgtEl>
                                          <p:spTgt spid="12"/>
                                        </p:tgtEl>
                                        <p:attrNameLst>
                                          <p:attrName>style.visibility</p:attrName>
                                        </p:attrNameLst>
                                      </p:cBhvr>
                                      <p:to>
                                        <p:strVal val="visible"/>
                                      </p:to>
                                    </p:set>
                                    <p:animEffect filter="wipe(left)" transition="in">
                                      <p:cBhvr>
                                        <p:cTn dur="250" id="55"/>
                                        <p:tgtEl>
                                          <p:spTgt spid="12"/>
                                        </p:tgtEl>
                                      </p:cBhvr>
                                    </p:animEffect>
                                  </p:childTnLst>
                                </p:cTn>
                              </p:par>
                            </p:childTnLst>
                          </p:cTn>
                        </p:par>
                        <p:par>
                          <p:cTn fill="hold" id="56" nodeType="afterGroup">
                            <p:stCondLst>
                              <p:cond delay="4000"/>
                            </p:stCondLst>
                            <p:childTnLst>
                              <p:par>
                                <p:cTn fill="hold" id="57" nodeType="afterEffect" presetClass="entr" presetID="22" presetSubtype="8">
                                  <p:stCondLst>
                                    <p:cond delay="0"/>
                                  </p:stCondLst>
                                  <p:childTnLst>
                                    <p:set>
                                      <p:cBhvr>
                                        <p:cTn dur="1" fill="hold" id="58">
                                          <p:stCondLst>
                                            <p:cond delay="0"/>
                                          </p:stCondLst>
                                        </p:cTn>
                                        <p:tgtEl>
                                          <p:spTgt spid="15"/>
                                        </p:tgtEl>
                                        <p:attrNameLst>
                                          <p:attrName>style.visibility</p:attrName>
                                        </p:attrNameLst>
                                      </p:cBhvr>
                                      <p:to>
                                        <p:strVal val="visible"/>
                                      </p:to>
                                    </p:set>
                                    <p:animEffect filter="wipe(left)" transition="in">
                                      <p:cBhvr>
                                        <p:cTn dur="500" id="59"/>
                                        <p:tgtEl>
                                          <p:spTgt spid="15"/>
                                        </p:tgtEl>
                                      </p:cBhvr>
                                    </p:animEffect>
                                  </p:childTnLst>
                                </p:cTn>
                              </p:par>
                            </p:childTnLst>
                          </p:cTn>
                        </p:par>
                        <p:par>
                          <p:cTn fill="hold" id="60" nodeType="afterGroup">
                            <p:stCondLst>
                              <p:cond delay="4500"/>
                            </p:stCondLst>
                            <p:childTnLst>
                              <p:par>
                                <p:cTn fill="hold" grpId="0" id="61" nodeType="afterEffect" presetClass="entr" presetID="53" presetSubtype="0">
                                  <p:stCondLst>
                                    <p:cond delay="0"/>
                                  </p:stCondLst>
                                  <p:childTnLst>
                                    <p:set>
                                      <p:cBhvr>
                                        <p:cTn dur="1" fill="hold" id="62">
                                          <p:stCondLst>
                                            <p:cond delay="0"/>
                                          </p:stCondLst>
                                        </p:cTn>
                                        <p:tgtEl>
                                          <p:spTgt spid="24"/>
                                        </p:tgtEl>
                                        <p:attrNameLst>
                                          <p:attrName>style.visibility</p:attrName>
                                        </p:attrNameLst>
                                      </p:cBhvr>
                                      <p:to>
                                        <p:strVal val="visible"/>
                                      </p:to>
                                    </p:set>
                                    <p:anim calcmode="lin" valueType="num">
                                      <p:cBhvr>
                                        <p:cTn dur="250" fill="hold" id="63"/>
                                        <p:tgtEl>
                                          <p:spTgt spid="24"/>
                                        </p:tgtEl>
                                        <p:attrNameLst>
                                          <p:attrName>ppt_w</p:attrName>
                                        </p:attrNameLst>
                                      </p:cBhvr>
                                      <p:tavLst>
                                        <p:tav tm="0">
                                          <p:val>
                                            <p:fltVal val="0"/>
                                          </p:val>
                                        </p:tav>
                                        <p:tav tm="100000">
                                          <p:val>
                                            <p:strVal val="#ppt_w"/>
                                          </p:val>
                                        </p:tav>
                                      </p:tavLst>
                                    </p:anim>
                                    <p:anim calcmode="lin" valueType="num">
                                      <p:cBhvr>
                                        <p:cTn dur="250" fill="hold" id="64"/>
                                        <p:tgtEl>
                                          <p:spTgt spid="24"/>
                                        </p:tgtEl>
                                        <p:attrNameLst>
                                          <p:attrName>ppt_h</p:attrName>
                                        </p:attrNameLst>
                                      </p:cBhvr>
                                      <p:tavLst>
                                        <p:tav tm="0">
                                          <p:val>
                                            <p:fltVal val="0"/>
                                          </p:val>
                                        </p:tav>
                                        <p:tav tm="100000">
                                          <p:val>
                                            <p:strVal val="#ppt_h"/>
                                          </p:val>
                                        </p:tav>
                                      </p:tavLst>
                                    </p:anim>
                                    <p:animEffect filter="fade" transition="in">
                                      <p:cBhvr>
                                        <p:cTn dur="250" id="65"/>
                                        <p:tgtEl>
                                          <p:spTgt spid="24"/>
                                        </p:tgtEl>
                                      </p:cBhvr>
                                    </p:animEffect>
                                  </p:childTnLst>
                                </p:cTn>
                              </p:par>
                            </p:childTnLst>
                          </p:cTn>
                        </p:par>
                        <p:par>
                          <p:cTn fill="hold" id="66" nodeType="afterGroup">
                            <p:stCondLst>
                              <p:cond delay="4750"/>
                            </p:stCondLst>
                            <p:childTnLst>
                              <p:par>
                                <p:cTn fill="hold" grpId="0" id="67" nodeType="afterEffect" presetClass="entr" presetID="22" presetSubtype="8">
                                  <p:stCondLst>
                                    <p:cond delay="0"/>
                                  </p:stCondLst>
                                  <p:childTnLst>
                                    <p:set>
                                      <p:cBhvr>
                                        <p:cTn dur="1" fill="hold" id="68">
                                          <p:stCondLst>
                                            <p:cond delay="0"/>
                                          </p:stCondLst>
                                        </p:cTn>
                                        <p:tgtEl>
                                          <p:spTgt spid="13"/>
                                        </p:tgtEl>
                                        <p:attrNameLst>
                                          <p:attrName>style.visibility</p:attrName>
                                        </p:attrNameLst>
                                      </p:cBhvr>
                                      <p:to>
                                        <p:strVal val="visible"/>
                                      </p:to>
                                    </p:set>
                                    <p:animEffect filter="wipe(left)" transition="in">
                                      <p:cBhvr>
                                        <p:cTn dur="250" id="69"/>
                                        <p:tgtEl>
                                          <p:spTgt spid="13"/>
                                        </p:tgtEl>
                                      </p:cBhvr>
                                    </p:animEffect>
                                  </p:childTnLst>
                                </p:cTn>
                              </p:par>
                            </p:childTnLst>
                          </p:cTn>
                        </p:par>
                      </p:childTnLst>
                    </p:cTn>
                  </p:par>
                  <p:par>
                    <p:cTn fill="hold" id="70" nodeType="clickPar">
                      <p:stCondLst>
                        <p:cond delay="indefinite"/>
                        <p:cond delay="0" evt="onBegin">
                          <p:tn val="69"/>
                        </p:cond>
                      </p:stCondLst>
                      <p:childTnLst>
                        <p:par>
                          <p:cTn fill="hold" id="71" nodeType="afterGroup">
                            <p:stCondLst>
                              <p:cond delay="0"/>
                            </p:stCondLst>
                            <p:childTnLst>
                              <p:par>
                                <p:cTn fill="hold" id="72" nodeType="clickEffect" presetClass="entr" presetID="42" presetSubtype="0">
                                  <p:stCondLst>
                                    <p:cond delay="0"/>
                                  </p:stCondLst>
                                  <p:childTnLst>
                                    <p:set>
                                      <p:cBhvr>
                                        <p:cTn dur="1" fill="hold" id="73">
                                          <p:stCondLst>
                                            <p:cond delay="0"/>
                                          </p:stCondLst>
                                        </p:cTn>
                                        <p:tgtEl>
                                          <p:spTgt spid="53"/>
                                        </p:tgtEl>
                                        <p:attrNameLst>
                                          <p:attrName>style.visibility</p:attrName>
                                        </p:attrNameLst>
                                      </p:cBhvr>
                                      <p:to>
                                        <p:strVal val="visible"/>
                                      </p:to>
                                    </p:set>
                                    <p:animEffect filter="fade" transition="in">
                                      <p:cBhvr>
                                        <p:cTn dur="1000" id="74"/>
                                        <p:tgtEl>
                                          <p:spTgt spid="53"/>
                                        </p:tgtEl>
                                      </p:cBhvr>
                                    </p:animEffect>
                                    <p:anim calcmode="lin" valueType="num">
                                      <p:cBhvr>
                                        <p:cTn dur="1000" fill="hold" id="75"/>
                                        <p:tgtEl>
                                          <p:spTgt spid="53"/>
                                        </p:tgtEl>
                                        <p:attrNameLst>
                                          <p:attrName>ppt_x</p:attrName>
                                        </p:attrNameLst>
                                      </p:cBhvr>
                                      <p:tavLst>
                                        <p:tav tm="0">
                                          <p:val>
                                            <p:strVal val="#ppt_x"/>
                                          </p:val>
                                        </p:tav>
                                        <p:tav tm="100000">
                                          <p:val>
                                            <p:strVal val="#ppt_x"/>
                                          </p:val>
                                        </p:tav>
                                      </p:tavLst>
                                    </p:anim>
                                    <p:anim calcmode="lin" valueType="num">
                                      <p:cBhvr>
                                        <p:cTn dur="1000" fill="hold" id="76"/>
                                        <p:tgtEl>
                                          <p:spTgt spid="53"/>
                                        </p:tgtEl>
                                        <p:attrNameLst>
                                          <p:attrName>ppt_y</p:attrName>
                                        </p:attrNameLst>
                                      </p:cBhvr>
                                      <p:tavLst>
                                        <p:tav tm="0">
                                          <p:val>
                                            <p:strVal val="#ppt_y+.1"/>
                                          </p:val>
                                        </p:tav>
                                        <p:tav tm="100000">
                                          <p:val>
                                            <p:strVal val="#ppt_y"/>
                                          </p:val>
                                        </p:tav>
                                      </p:tavLst>
                                    </p:anim>
                                  </p:childTnLst>
                                </p:cTn>
                              </p:par>
                            </p:childTnLst>
                          </p:cTn>
                        </p:par>
                      </p:childTnLst>
                    </p:cTn>
                  </p:par>
                  <p:par>
                    <p:cTn fill="hold" id="77" nodeType="clickPar">
                      <p:stCondLst>
                        <p:cond delay="indefinite"/>
                        <p:cond delay="0" evt="onBegin">
                          <p:tn val="76"/>
                        </p:cond>
                      </p:stCondLst>
                      <p:childTnLst>
                        <p:par>
                          <p:cTn fill="hold" id="78" nodeType="afterGroup">
                            <p:stCondLst>
                              <p:cond delay="0"/>
                            </p:stCondLst>
                            <p:childTnLst>
                              <p:par>
                                <p:cTn fill="hold" id="79" nodeType="clickEffect" presetClass="entr" presetID="42" presetSubtype="0">
                                  <p:stCondLst>
                                    <p:cond delay="0"/>
                                  </p:stCondLst>
                                  <p:childTnLst>
                                    <p:set>
                                      <p:cBhvr>
                                        <p:cTn dur="1" fill="hold" id="80">
                                          <p:stCondLst>
                                            <p:cond delay="0"/>
                                          </p:stCondLst>
                                        </p:cTn>
                                        <p:tgtEl>
                                          <p:spTgt spid="56"/>
                                        </p:tgtEl>
                                        <p:attrNameLst>
                                          <p:attrName>style.visibility</p:attrName>
                                        </p:attrNameLst>
                                      </p:cBhvr>
                                      <p:to>
                                        <p:strVal val="visible"/>
                                      </p:to>
                                    </p:set>
                                    <p:animEffect filter="fade" transition="in">
                                      <p:cBhvr>
                                        <p:cTn dur="1000" id="81"/>
                                        <p:tgtEl>
                                          <p:spTgt spid="56"/>
                                        </p:tgtEl>
                                      </p:cBhvr>
                                    </p:animEffect>
                                    <p:anim calcmode="lin" valueType="num">
                                      <p:cBhvr>
                                        <p:cTn dur="1000" fill="hold" id="82"/>
                                        <p:tgtEl>
                                          <p:spTgt spid="56"/>
                                        </p:tgtEl>
                                        <p:attrNameLst>
                                          <p:attrName>ppt_x</p:attrName>
                                        </p:attrNameLst>
                                      </p:cBhvr>
                                      <p:tavLst>
                                        <p:tav tm="0">
                                          <p:val>
                                            <p:strVal val="#ppt_x"/>
                                          </p:val>
                                        </p:tav>
                                        <p:tav tm="100000">
                                          <p:val>
                                            <p:strVal val="#ppt_x"/>
                                          </p:val>
                                        </p:tav>
                                      </p:tavLst>
                                    </p:anim>
                                    <p:anim calcmode="lin" valueType="num">
                                      <p:cBhvr>
                                        <p:cTn dur="1000" fill="hold" id="83"/>
                                        <p:tgtEl>
                                          <p:spTgt spid="56"/>
                                        </p:tgtEl>
                                        <p:attrNameLst>
                                          <p:attrName>ppt_y</p:attrName>
                                        </p:attrNameLst>
                                      </p:cBhvr>
                                      <p:tavLst>
                                        <p:tav tm="0">
                                          <p:val>
                                            <p:strVal val="#ppt_y+.1"/>
                                          </p:val>
                                        </p:tav>
                                        <p:tav tm="100000">
                                          <p:val>
                                            <p:strVal val="#ppt_y"/>
                                          </p:val>
                                        </p:tav>
                                      </p:tavLst>
                                    </p:anim>
                                  </p:childTnLst>
                                </p:cTn>
                              </p:par>
                            </p:childTnLst>
                          </p:cTn>
                        </p:par>
                      </p:childTnLst>
                    </p:cTn>
                  </p:par>
                  <p:par>
                    <p:cTn fill="hold" id="84" nodeType="clickPar">
                      <p:stCondLst>
                        <p:cond delay="indefinite"/>
                        <p:cond delay="0" evt="onBegin">
                          <p:tn val="83"/>
                        </p:cond>
                      </p:stCondLst>
                      <p:childTnLst>
                        <p:par>
                          <p:cTn fill="hold" id="85" nodeType="afterGroup">
                            <p:stCondLst>
                              <p:cond delay="0"/>
                            </p:stCondLst>
                            <p:childTnLst>
                              <p:par>
                                <p:cTn fill="hold" id="86" nodeType="clickEffect" presetClass="entr" presetID="42" presetSubtype="0">
                                  <p:stCondLst>
                                    <p:cond delay="0"/>
                                  </p:stCondLst>
                                  <p:childTnLst>
                                    <p:set>
                                      <p:cBhvr>
                                        <p:cTn dur="1" fill="hold" id="87">
                                          <p:stCondLst>
                                            <p:cond delay="0"/>
                                          </p:stCondLst>
                                        </p:cTn>
                                        <p:tgtEl>
                                          <p:spTgt spid="59"/>
                                        </p:tgtEl>
                                        <p:attrNameLst>
                                          <p:attrName>style.visibility</p:attrName>
                                        </p:attrNameLst>
                                      </p:cBhvr>
                                      <p:to>
                                        <p:strVal val="visible"/>
                                      </p:to>
                                    </p:set>
                                    <p:animEffect filter="fade" transition="in">
                                      <p:cBhvr>
                                        <p:cTn dur="1000" id="88"/>
                                        <p:tgtEl>
                                          <p:spTgt spid="59"/>
                                        </p:tgtEl>
                                      </p:cBhvr>
                                    </p:animEffect>
                                    <p:anim calcmode="lin" valueType="num">
                                      <p:cBhvr>
                                        <p:cTn dur="1000" fill="hold" id="89"/>
                                        <p:tgtEl>
                                          <p:spTgt spid="59"/>
                                        </p:tgtEl>
                                        <p:attrNameLst>
                                          <p:attrName>ppt_x</p:attrName>
                                        </p:attrNameLst>
                                      </p:cBhvr>
                                      <p:tavLst>
                                        <p:tav tm="0">
                                          <p:val>
                                            <p:strVal val="#ppt_x"/>
                                          </p:val>
                                        </p:tav>
                                        <p:tav tm="100000">
                                          <p:val>
                                            <p:strVal val="#ppt_x"/>
                                          </p:val>
                                        </p:tav>
                                      </p:tavLst>
                                    </p:anim>
                                    <p:anim calcmode="lin" valueType="num">
                                      <p:cBhvr>
                                        <p:cTn dur="1000" fill="hold" id="90"/>
                                        <p:tgtEl>
                                          <p:spTgt spid="59"/>
                                        </p:tgtEl>
                                        <p:attrNameLst>
                                          <p:attrName>ppt_y</p:attrName>
                                        </p:attrNameLst>
                                      </p:cBhvr>
                                      <p:tavLst>
                                        <p:tav tm="0">
                                          <p:val>
                                            <p:strVal val="#ppt_y+.1"/>
                                          </p:val>
                                        </p:tav>
                                        <p:tav tm="100000">
                                          <p:val>
                                            <p:strVal val="#ppt_y"/>
                                          </p:val>
                                        </p:tav>
                                      </p:tavLst>
                                    </p:anim>
                                  </p:childTnLst>
                                </p:cTn>
                              </p:par>
                            </p:childTnLst>
                          </p:cTn>
                        </p:par>
                      </p:childTnLst>
                    </p:cTn>
                  </p:par>
                  <p:par>
                    <p:cTn fill="hold" id="91" nodeType="clickPar">
                      <p:stCondLst>
                        <p:cond delay="indefinite"/>
                        <p:cond delay="0" evt="onBegin">
                          <p:tn val="90"/>
                        </p:cond>
                      </p:stCondLst>
                      <p:childTnLst>
                        <p:par>
                          <p:cTn fill="hold" id="92" nodeType="afterGroup">
                            <p:stCondLst>
                              <p:cond delay="0"/>
                            </p:stCondLst>
                            <p:childTnLst>
                              <p:par>
                                <p:cTn fill="hold" id="93" nodeType="clickEffect" presetClass="entr" presetID="42" presetSubtype="0">
                                  <p:stCondLst>
                                    <p:cond delay="0"/>
                                  </p:stCondLst>
                                  <p:childTnLst>
                                    <p:set>
                                      <p:cBhvr>
                                        <p:cTn dur="1" fill="hold" id="94">
                                          <p:stCondLst>
                                            <p:cond delay="0"/>
                                          </p:stCondLst>
                                        </p:cTn>
                                        <p:tgtEl>
                                          <p:spTgt spid="62"/>
                                        </p:tgtEl>
                                        <p:attrNameLst>
                                          <p:attrName>style.visibility</p:attrName>
                                        </p:attrNameLst>
                                      </p:cBhvr>
                                      <p:to>
                                        <p:strVal val="visible"/>
                                      </p:to>
                                    </p:set>
                                    <p:animEffect filter="fade" transition="in">
                                      <p:cBhvr>
                                        <p:cTn dur="1000" id="95"/>
                                        <p:tgtEl>
                                          <p:spTgt spid="62"/>
                                        </p:tgtEl>
                                      </p:cBhvr>
                                    </p:animEffect>
                                    <p:anim calcmode="lin" valueType="num">
                                      <p:cBhvr>
                                        <p:cTn dur="1000" fill="hold" id="96"/>
                                        <p:tgtEl>
                                          <p:spTgt spid="62"/>
                                        </p:tgtEl>
                                        <p:attrNameLst>
                                          <p:attrName>ppt_x</p:attrName>
                                        </p:attrNameLst>
                                      </p:cBhvr>
                                      <p:tavLst>
                                        <p:tav tm="0">
                                          <p:val>
                                            <p:strVal val="#ppt_x"/>
                                          </p:val>
                                        </p:tav>
                                        <p:tav tm="100000">
                                          <p:val>
                                            <p:strVal val="#ppt_x"/>
                                          </p:val>
                                        </p:tav>
                                      </p:tavLst>
                                    </p:anim>
                                    <p:anim calcmode="lin" valueType="num">
                                      <p:cBhvr>
                                        <p:cTn dur="1000" fill="hold" id="97"/>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23"/>
      <p:bldP grpId="0" spid="12"/>
      <p:bldP grpId="0" spid="14"/>
      <p:bldP grpId="0" spid="13"/>
      <p:bldP grpId="0" spid="24"/>
      <p:bldP grpId="0" spid="1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76"/>
          <p:cNvGrpSpPr/>
          <p:nvPr/>
        </p:nvGrpSpPr>
        <p:grpSpPr>
          <a:xfrm>
            <a:off x="3468085" y="1696949"/>
            <a:ext cx="1112615" cy="1105984"/>
            <a:chOff x="4375361" y="2015414"/>
            <a:chExt cx="1483752" cy="1474986"/>
          </a:xfrm>
          <a:solidFill>
            <a:schemeClr val="accent1"/>
          </a:solidFill>
        </p:grpSpPr>
        <p:sp>
          <p:nvSpPr>
            <p:cNvPr id="3" name="任意多边形 2"/>
            <p:cNvSpPr/>
            <p:nvPr/>
          </p:nvSpPr>
          <p:spPr>
            <a:xfrm>
              <a:off x="4375361" y="2015414"/>
              <a:ext cx="1483752" cy="1474986"/>
            </a:xfrm>
            <a:custGeom>
              <a:gdLst>
                <a:gd fmla="*/ 2005276 w 2011372" name="connsiteX0"/>
                <a:gd fmla="*/ 0 h 1999488" name="connsiteY0"/>
                <a:gd fmla="*/ 2011372 w 2011372" name="connsiteX1"/>
                <a:gd fmla="*/ 308 h 1999488" name="connsiteY1"/>
                <a:gd fmla="*/ 2011372 w 2011372" name="connsiteX2"/>
                <a:gd fmla="*/ 1999488 h 1999488" name="connsiteY2"/>
                <a:gd fmla="*/ 0 w 2011372" name="connsiteX3"/>
                <a:gd fmla="*/ 1999488 h 1999488" name="connsiteY3"/>
                <a:gd fmla="*/ 10047 w 2011372" name="connsiteX4"/>
                <a:gd fmla="*/ 1800525 h 1999488" name="connsiteY4"/>
                <a:gd fmla="*/ 2005276 w 2011372" name="connsiteX5"/>
                <a:gd fmla="*/ 0 h 199948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9488" w="2011372">
                  <a:moveTo>
                    <a:pt x="2005276" y="0"/>
                  </a:moveTo>
                  <a:lnTo>
                    <a:pt x="2011372" y="308"/>
                  </a:lnTo>
                  <a:lnTo>
                    <a:pt x="2011372" y="1999488"/>
                  </a:lnTo>
                  <a:lnTo>
                    <a:pt x="0" y="1999488"/>
                  </a:lnTo>
                  <a:lnTo>
                    <a:pt x="10047" y="1800525"/>
                  </a:lnTo>
                  <a:cubicBezTo>
                    <a:pt x="112753" y="789197"/>
                    <a:pt x="966852" y="0"/>
                    <a:pt x="200527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36" name="文本框 59"/>
            <p:cNvSpPr txBox="1"/>
            <p:nvPr/>
          </p:nvSpPr>
          <p:spPr>
            <a:xfrm rot="18900000">
              <a:off x="4851410" y="2791946"/>
              <a:ext cx="413247" cy="487589"/>
            </a:xfrm>
            <a:prstGeom prst="rect">
              <a:avLst/>
            </a:prstGeom>
            <a:grpFill/>
          </p:spPr>
          <p:txBody>
            <a:bodyPr rtlCol="0" wrap="none">
              <a:prstTxWarp prst="textArchUp">
                <a:avLst>
                  <a:gd fmla="val 13960648" name="adj"/>
                </a:avLst>
              </a:prstTxWarp>
              <a:spAutoFit/>
            </a:bodyPr>
            <a:lstStyle/>
            <a:p>
              <a:r>
                <a:rPr altLang="zh-CN" lang="en-US" sz="1799">
                  <a:solidFill>
                    <a:schemeClr val="bg1"/>
                  </a:solidFill>
                  <a:latin typeface="+mn-ea"/>
                  <a:cs typeface="+mn-ea"/>
                </a:rPr>
                <a:t>1</a:t>
              </a:r>
            </a:p>
          </p:txBody>
        </p:sp>
      </p:grpSp>
      <p:grpSp>
        <p:nvGrpSpPr>
          <p:cNvPr id="15" name="组合 79"/>
          <p:cNvGrpSpPr/>
          <p:nvPr/>
        </p:nvGrpSpPr>
        <p:grpSpPr>
          <a:xfrm>
            <a:off x="3468086" y="2802933"/>
            <a:ext cx="1112615" cy="1105984"/>
            <a:chOff x="4375361" y="3490400"/>
            <a:chExt cx="1483752" cy="1474986"/>
          </a:xfrm>
          <a:solidFill>
            <a:schemeClr val="accent4"/>
          </a:solidFill>
        </p:grpSpPr>
        <p:sp>
          <p:nvSpPr>
            <p:cNvPr id="5" name="任意多边形 4"/>
            <p:cNvSpPr/>
            <p:nvPr/>
          </p:nvSpPr>
          <p:spPr>
            <a:xfrm flipV="1">
              <a:off x="4375361" y="3490400"/>
              <a:ext cx="1483752" cy="1474986"/>
            </a:xfrm>
            <a:custGeom>
              <a:gdLst>
                <a:gd fmla="*/ 2005276 w 2011372" name="connsiteX0"/>
                <a:gd fmla="*/ 0 h 1999488" name="connsiteY0"/>
                <a:gd fmla="*/ 2011372 w 2011372" name="connsiteX1"/>
                <a:gd fmla="*/ 308 h 1999488" name="connsiteY1"/>
                <a:gd fmla="*/ 2011372 w 2011372" name="connsiteX2"/>
                <a:gd fmla="*/ 1999488 h 1999488" name="connsiteY2"/>
                <a:gd fmla="*/ 0 w 2011372" name="connsiteX3"/>
                <a:gd fmla="*/ 1999488 h 1999488" name="connsiteY3"/>
                <a:gd fmla="*/ 10047 w 2011372" name="connsiteX4"/>
                <a:gd fmla="*/ 1800525 h 1999488" name="connsiteY4"/>
                <a:gd fmla="*/ 2005276 w 2011372" name="connsiteX5"/>
                <a:gd fmla="*/ 0 h 199948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9488" w="2011372">
                  <a:moveTo>
                    <a:pt x="2005276" y="0"/>
                  </a:moveTo>
                  <a:lnTo>
                    <a:pt x="2011372" y="308"/>
                  </a:lnTo>
                  <a:lnTo>
                    <a:pt x="2011372" y="1999488"/>
                  </a:lnTo>
                  <a:lnTo>
                    <a:pt x="0" y="1999488"/>
                  </a:lnTo>
                  <a:lnTo>
                    <a:pt x="10047" y="1800525"/>
                  </a:lnTo>
                  <a:cubicBezTo>
                    <a:pt x="112753" y="789197"/>
                    <a:pt x="966852" y="0"/>
                    <a:pt x="200527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38" name="文本框 61"/>
            <p:cNvSpPr txBox="1"/>
            <p:nvPr/>
          </p:nvSpPr>
          <p:spPr>
            <a:xfrm rot="1433893">
              <a:off x="4623654" y="4164628"/>
              <a:ext cx="413247" cy="487589"/>
            </a:xfrm>
            <a:prstGeom prst="rect">
              <a:avLst/>
            </a:prstGeom>
            <a:grpFill/>
          </p:spPr>
          <p:txBody>
            <a:bodyPr rtlCol="0" wrap="none">
              <a:prstTxWarp prst="textArchUp">
                <a:avLst>
                  <a:gd fmla="val 13960648" name="adj"/>
                </a:avLst>
              </a:prstTxWarp>
              <a:spAutoFit/>
            </a:bodyPr>
            <a:lstStyle/>
            <a:p>
              <a:r>
                <a:rPr altLang="zh-CN" lang="en-US" sz="1799">
                  <a:solidFill>
                    <a:schemeClr val="bg1"/>
                  </a:solidFill>
                  <a:latin typeface="+mn-ea"/>
                  <a:cs typeface="+mn-ea"/>
                </a:rPr>
                <a:t>3</a:t>
              </a:r>
            </a:p>
          </p:txBody>
        </p:sp>
      </p:grpSp>
      <p:grpSp>
        <p:nvGrpSpPr>
          <p:cNvPr id="25" name="组合 78"/>
          <p:cNvGrpSpPr/>
          <p:nvPr/>
        </p:nvGrpSpPr>
        <p:grpSpPr>
          <a:xfrm>
            <a:off x="4580698" y="2802933"/>
            <a:ext cx="1112615" cy="1105984"/>
            <a:chOff x="5859113" y="3490400"/>
            <a:chExt cx="1483752" cy="1474986"/>
          </a:xfrm>
          <a:solidFill>
            <a:schemeClr val="accent3"/>
          </a:solidFill>
        </p:grpSpPr>
        <p:sp>
          <p:nvSpPr>
            <p:cNvPr id="6" name="任意多边形 5"/>
            <p:cNvSpPr/>
            <p:nvPr/>
          </p:nvSpPr>
          <p:spPr>
            <a:xfrm flipH="1" flipV="1">
              <a:off x="5859113" y="3490400"/>
              <a:ext cx="1483752" cy="1474986"/>
            </a:xfrm>
            <a:custGeom>
              <a:gdLst>
                <a:gd fmla="*/ 2005276 w 2011372" name="connsiteX0"/>
                <a:gd fmla="*/ 0 h 1999488" name="connsiteY0"/>
                <a:gd fmla="*/ 2011372 w 2011372" name="connsiteX1"/>
                <a:gd fmla="*/ 308 h 1999488" name="connsiteY1"/>
                <a:gd fmla="*/ 2011372 w 2011372" name="connsiteX2"/>
                <a:gd fmla="*/ 1999488 h 1999488" name="connsiteY2"/>
                <a:gd fmla="*/ 0 w 2011372" name="connsiteX3"/>
                <a:gd fmla="*/ 1999488 h 1999488" name="connsiteY3"/>
                <a:gd fmla="*/ 10047 w 2011372" name="connsiteX4"/>
                <a:gd fmla="*/ 1800525 h 1999488" name="connsiteY4"/>
                <a:gd fmla="*/ 2005276 w 2011372" name="connsiteX5"/>
                <a:gd fmla="*/ 0 h 199948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9488" w="2011372">
                  <a:moveTo>
                    <a:pt x="2005276" y="0"/>
                  </a:moveTo>
                  <a:lnTo>
                    <a:pt x="2011372" y="308"/>
                  </a:lnTo>
                  <a:lnTo>
                    <a:pt x="2011372" y="1999488"/>
                  </a:lnTo>
                  <a:lnTo>
                    <a:pt x="0" y="1999488"/>
                  </a:lnTo>
                  <a:lnTo>
                    <a:pt x="10047" y="1800525"/>
                  </a:lnTo>
                  <a:cubicBezTo>
                    <a:pt x="112753" y="789197"/>
                    <a:pt x="966852" y="0"/>
                    <a:pt x="200527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39" name="文本框 62"/>
            <p:cNvSpPr txBox="1"/>
            <p:nvPr/>
          </p:nvSpPr>
          <p:spPr>
            <a:xfrm rot="8100000">
              <a:off x="6441549" y="3671990"/>
              <a:ext cx="413247" cy="487589"/>
            </a:xfrm>
            <a:prstGeom prst="rect">
              <a:avLst/>
            </a:prstGeom>
            <a:grpFill/>
          </p:spPr>
          <p:txBody>
            <a:bodyPr rtlCol="0" wrap="none">
              <a:prstTxWarp prst="textArchUp">
                <a:avLst>
                  <a:gd fmla="val 13960648" name="adj"/>
                </a:avLst>
              </a:prstTxWarp>
              <a:spAutoFit/>
            </a:bodyPr>
            <a:lstStyle/>
            <a:p>
              <a:r>
                <a:rPr altLang="zh-CN" lang="en-US" sz="1799">
                  <a:solidFill>
                    <a:schemeClr val="bg1"/>
                  </a:solidFill>
                  <a:latin typeface="+mn-ea"/>
                  <a:cs typeface="+mn-ea"/>
                </a:rPr>
                <a:t>4</a:t>
              </a:r>
            </a:p>
          </p:txBody>
        </p:sp>
      </p:grpSp>
      <p:grpSp>
        <p:nvGrpSpPr>
          <p:cNvPr id="26" name="组合 77"/>
          <p:cNvGrpSpPr/>
          <p:nvPr/>
        </p:nvGrpSpPr>
        <p:grpSpPr>
          <a:xfrm>
            <a:off x="4580701" y="1696949"/>
            <a:ext cx="1112615" cy="1234011"/>
            <a:chOff x="5859113" y="2015414"/>
            <a:chExt cx="1483752" cy="1645729"/>
          </a:xfrm>
          <a:solidFill>
            <a:schemeClr val="accent2"/>
          </a:solidFill>
        </p:grpSpPr>
        <p:sp>
          <p:nvSpPr>
            <p:cNvPr id="4" name="任意多边形 3"/>
            <p:cNvSpPr/>
            <p:nvPr/>
          </p:nvSpPr>
          <p:spPr>
            <a:xfrm flipH="1">
              <a:off x="5859113" y="2015414"/>
              <a:ext cx="1483752" cy="1474986"/>
            </a:xfrm>
            <a:custGeom>
              <a:gdLst>
                <a:gd fmla="*/ 2005276 w 2011372" name="connsiteX0"/>
                <a:gd fmla="*/ 0 h 1999488" name="connsiteY0"/>
                <a:gd fmla="*/ 2011372 w 2011372" name="connsiteX1"/>
                <a:gd fmla="*/ 308 h 1999488" name="connsiteY1"/>
                <a:gd fmla="*/ 2011372 w 2011372" name="connsiteX2"/>
                <a:gd fmla="*/ 1999488 h 1999488" name="connsiteY2"/>
                <a:gd fmla="*/ 0 w 2011372" name="connsiteX3"/>
                <a:gd fmla="*/ 1999488 h 1999488" name="connsiteY3"/>
                <a:gd fmla="*/ 10047 w 2011372" name="connsiteX4"/>
                <a:gd fmla="*/ 1800525 h 1999488" name="connsiteY4"/>
                <a:gd fmla="*/ 2005276 w 2011372" name="connsiteX5"/>
                <a:gd fmla="*/ 0 h 1999488"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999488" w="2011372">
                  <a:moveTo>
                    <a:pt x="2005276" y="0"/>
                  </a:moveTo>
                  <a:lnTo>
                    <a:pt x="2011372" y="308"/>
                  </a:lnTo>
                  <a:lnTo>
                    <a:pt x="2011372" y="1999488"/>
                  </a:lnTo>
                  <a:lnTo>
                    <a:pt x="0" y="1999488"/>
                  </a:lnTo>
                  <a:lnTo>
                    <a:pt x="10047" y="1800525"/>
                  </a:lnTo>
                  <a:cubicBezTo>
                    <a:pt x="112753" y="789197"/>
                    <a:pt x="966852" y="0"/>
                    <a:pt x="2005276"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37" name="文本框 60"/>
            <p:cNvSpPr txBox="1"/>
            <p:nvPr/>
          </p:nvSpPr>
          <p:spPr>
            <a:xfrm rot="3088311">
              <a:off x="6090231" y="2434938"/>
              <a:ext cx="413269" cy="487564"/>
            </a:xfrm>
            <a:prstGeom prst="rect">
              <a:avLst/>
            </a:prstGeom>
            <a:grpFill/>
          </p:spPr>
          <p:txBody>
            <a:bodyPr rtlCol="0" wrap="none">
              <a:prstTxWarp prst="textArchUp">
                <a:avLst>
                  <a:gd fmla="val 13960648" name="adj"/>
                </a:avLst>
              </a:prstTxWarp>
              <a:spAutoFit/>
            </a:bodyPr>
            <a:lstStyle/>
            <a:p>
              <a:r>
                <a:rPr altLang="zh-CN" lang="en-US" sz="1799">
                  <a:solidFill>
                    <a:schemeClr val="bg1"/>
                  </a:solidFill>
                  <a:latin typeface="+mn-ea"/>
                  <a:cs typeface="+mn-ea"/>
                </a:rPr>
                <a:t>2</a:t>
              </a:r>
            </a:p>
          </p:txBody>
        </p:sp>
      </p:grpSp>
      <p:grpSp>
        <p:nvGrpSpPr>
          <p:cNvPr id="27" name="组合 75"/>
          <p:cNvGrpSpPr/>
          <p:nvPr/>
        </p:nvGrpSpPr>
        <p:grpSpPr>
          <a:xfrm>
            <a:off x="3010576" y="1194922"/>
            <a:ext cx="3117485" cy="3189430"/>
            <a:chOff x="3765242" y="1345891"/>
            <a:chExt cx="4157388" cy="4253557"/>
          </a:xfrm>
        </p:grpSpPr>
        <p:grpSp>
          <p:nvGrpSpPr>
            <p:cNvPr id="28" name="组合 71"/>
            <p:cNvGrpSpPr/>
            <p:nvPr/>
          </p:nvGrpSpPr>
          <p:grpSpPr>
            <a:xfrm>
              <a:off x="5683546" y="1345891"/>
              <a:ext cx="320781" cy="4253557"/>
              <a:chOff x="5683546" y="1345891"/>
              <a:chExt cx="320781" cy="4253557"/>
            </a:xfrm>
          </p:grpSpPr>
          <p:sp>
            <p:nvSpPr>
              <p:cNvPr id="7" name="圆角矩形 6"/>
              <p:cNvSpPr/>
              <p:nvPr/>
            </p:nvSpPr>
            <p:spPr>
              <a:xfrm>
                <a:off x="5683546" y="1345891"/>
                <a:ext cx="320781" cy="4253557"/>
              </a:xfrm>
              <a:prstGeom prst="round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18" name="Freeform 131"/>
              <p:cNvSpPr>
                <a:spLocks noEditPoints="1"/>
              </p:cNvSpPr>
              <p:nvPr/>
            </p:nvSpPr>
            <p:spPr bwMode="auto">
              <a:xfrm>
                <a:off x="5779477" y="1444943"/>
                <a:ext cx="159271" cy="182173"/>
              </a:xfrm>
              <a:custGeom>
                <a:gdLst>
                  <a:gd fmla="*/ 0 w 153" name="T0"/>
                  <a:gd fmla="*/ 0 h 175" name="T1"/>
                  <a:gd fmla="*/ 109 w 153" name="T2"/>
                  <a:gd fmla="*/ 0 h 175" name="T3"/>
                  <a:gd fmla="*/ 109 w 153" name="T4"/>
                  <a:gd fmla="*/ 20 h 175" name="T5"/>
                  <a:gd fmla="*/ 90 w 153" name="T6"/>
                  <a:gd fmla="*/ 20 h 175" name="T7"/>
                  <a:gd fmla="*/ 90 w 153" name="T8"/>
                  <a:gd fmla="*/ 50 h 175" name="T9"/>
                  <a:gd fmla="*/ 60 w 153" name="T10"/>
                  <a:gd fmla="*/ 50 h 175" name="T11"/>
                  <a:gd fmla="*/ 60 w 153" name="T12"/>
                  <a:gd fmla="*/ 101 h 175" name="T13"/>
                  <a:gd fmla="*/ 90 w 153" name="T14"/>
                  <a:gd fmla="*/ 101 h 175" name="T15"/>
                  <a:gd fmla="*/ 90 w 153" name="T16"/>
                  <a:gd fmla="*/ 132 h 175" name="T17"/>
                  <a:gd fmla="*/ 109 w 153" name="T18"/>
                  <a:gd fmla="*/ 132 h 175" name="T19"/>
                  <a:gd fmla="*/ 109 w 153" name="T20"/>
                  <a:gd fmla="*/ 175 h 175" name="T21"/>
                  <a:gd fmla="*/ 56 w 153" name="T22"/>
                  <a:gd fmla="*/ 125 h 175" name="T23"/>
                  <a:gd fmla="*/ 0 w 153" name="T24"/>
                  <a:gd fmla="*/ 175 h 175" name="T25"/>
                  <a:gd fmla="*/ 0 w 153" name="T26"/>
                  <a:gd fmla="*/ 0 h 175" name="T27"/>
                  <a:gd fmla="*/ 0 w 153" name="T28"/>
                  <a:gd fmla="*/ 0 h 175" name="T29"/>
                  <a:gd fmla="*/ 77 w 153" name="T30"/>
                  <a:gd fmla="*/ 63 h 175" name="T31"/>
                  <a:gd fmla="*/ 77 w 153" name="T32"/>
                  <a:gd fmla="*/ 86 h 175" name="T33"/>
                  <a:gd fmla="*/ 103 w 153" name="T34"/>
                  <a:gd fmla="*/ 86 h 175" name="T35"/>
                  <a:gd fmla="*/ 103 w 153" name="T36"/>
                  <a:gd fmla="*/ 112 h 175" name="T37"/>
                  <a:gd fmla="*/ 127 w 153" name="T38"/>
                  <a:gd fmla="*/ 112 h 175" name="T39"/>
                  <a:gd fmla="*/ 127 w 153" name="T40"/>
                  <a:gd fmla="*/ 86 h 175" name="T41"/>
                  <a:gd fmla="*/ 153 w 153" name="T42"/>
                  <a:gd fmla="*/ 86 h 175" name="T43"/>
                  <a:gd fmla="*/ 153 w 153" name="T44"/>
                  <a:gd fmla="*/ 63 h 175" name="T45"/>
                  <a:gd fmla="*/ 127 w 153" name="T46"/>
                  <a:gd fmla="*/ 63 h 175" name="T47"/>
                  <a:gd fmla="*/ 127 w 153" name="T48"/>
                  <a:gd fmla="*/ 37 h 175" name="T49"/>
                  <a:gd fmla="*/ 103 w 153" name="T50"/>
                  <a:gd fmla="*/ 37 h 175" name="T51"/>
                  <a:gd fmla="*/ 103 w 153" name="T52"/>
                  <a:gd fmla="*/ 63 h 175" name="T53"/>
                  <a:gd fmla="*/ 77 w 153" name="T54"/>
                  <a:gd fmla="*/ 63 h 175"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75" w="153">
                    <a:moveTo>
                      <a:pt x="0" y="0"/>
                    </a:moveTo>
                    <a:lnTo>
                      <a:pt x="109" y="0"/>
                    </a:lnTo>
                    <a:lnTo>
                      <a:pt x="109" y="20"/>
                    </a:lnTo>
                    <a:lnTo>
                      <a:pt x="90" y="20"/>
                    </a:lnTo>
                    <a:lnTo>
                      <a:pt x="90" y="50"/>
                    </a:lnTo>
                    <a:lnTo>
                      <a:pt x="60" y="50"/>
                    </a:lnTo>
                    <a:lnTo>
                      <a:pt x="60" y="101"/>
                    </a:lnTo>
                    <a:lnTo>
                      <a:pt x="90" y="101"/>
                    </a:lnTo>
                    <a:lnTo>
                      <a:pt x="90" y="132"/>
                    </a:lnTo>
                    <a:lnTo>
                      <a:pt x="109" y="132"/>
                    </a:lnTo>
                    <a:lnTo>
                      <a:pt x="109" y="175"/>
                    </a:lnTo>
                    <a:lnTo>
                      <a:pt x="56" y="125"/>
                    </a:lnTo>
                    <a:lnTo>
                      <a:pt x="0" y="175"/>
                    </a:lnTo>
                    <a:lnTo>
                      <a:pt x="0" y="0"/>
                    </a:lnTo>
                    <a:lnTo>
                      <a:pt x="0" y="0"/>
                    </a:lnTo>
                    <a:close/>
                    <a:moveTo>
                      <a:pt x="77" y="63"/>
                    </a:moveTo>
                    <a:lnTo>
                      <a:pt x="77" y="86"/>
                    </a:lnTo>
                    <a:lnTo>
                      <a:pt x="103" y="86"/>
                    </a:lnTo>
                    <a:lnTo>
                      <a:pt x="103" y="112"/>
                    </a:lnTo>
                    <a:lnTo>
                      <a:pt x="127" y="112"/>
                    </a:lnTo>
                    <a:lnTo>
                      <a:pt x="127" y="86"/>
                    </a:lnTo>
                    <a:lnTo>
                      <a:pt x="153" y="86"/>
                    </a:lnTo>
                    <a:lnTo>
                      <a:pt x="153" y="63"/>
                    </a:lnTo>
                    <a:lnTo>
                      <a:pt x="127" y="63"/>
                    </a:lnTo>
                    <a:lnTo>
                      <a:pt x="127" y="37"/>
                    </a:lnTo>
                    <a:lnTo>
                      <a:pt x="103" y="37"/>
                    </a:lnTo>
                    <a:lnTo>
                      <a:pt x="103" y="63"/>
                    </a:lnTo>
                    <a:lnTo>
                      <a:pt x="77" y="63"/>
                    </a:lnTo>
                    <a:close/>
                  </a:path>
                </a:pathLst>
              </a:custGeom>
              <a:solidFill>
                <a:schemeClr val="accent1"/>
              </a:solidFill>
              <a:ln>
                <a:noFill/>
              </a:ln>
            </p:spPr>
            <p:txBody>
              <a:bodyPr anchor="t" anchorCtr="0" bIns="45706" compatLnSpc="1" lIns="91412" numCol="1" rIns="91412" tIns="45706" vert="horz" wrap="square"/>
              <a:lstStyle/>
              <a:p>
                <a:endParaRPr altLang="en-US" lang="zh-CN" sz="1799">
                  <a:latin typeface="+mn-ea"/>
                  <a:cs typeface="+mn-ea"/>
                </a:endParaRPr>
              </a:p>
            </p:txBody>
          </p:sp>
          <p:sp>
            <p:nvSpPr>
              <p:cNvPr id="19" name="Freeform 147"/>
              <p:cNvSpPr>
                <a:spLocks noEditPoints="1"/>
              </p:cNvSpPr>
              <p:nvPr/>
            </p:nvSpPr>
            <p:spPr bwMode="auto">
              <a:xfrm>
                <a:off x="5763006" y="5273346"/>
                <a:ext cx="150943" cy="238387"/>
              </a:xfrm>
              <a:custGeom>
                <a:gdLst>
                  <a:gd fmla="*/ 57 w 67" name="T0"/>
                  <a:gd fmla="*/ 10 h 106" name="T1"/>
                  <a:gd fmla="*/ 62 w 67" name="T2"/>
                  <a:gd fmla="*/ 51 h 106" name="T3"/>
                  <a:gd fmla="*/ 51 w 67" name="T4"/>
                  <a:gd fmla="*/ 66 h 106" name="T5"/>
                  <a:gd fmla="*/ 55 w 67" name="T6"/>
                  <a:gd fmla="*/ 65 h 106" name="T7"/>
                  <a:gd fmla="*/ 57 w 67" name="T8"/>
                  <a:gd fmla="*/ 73 h 106" name="T9"/>
                  <a:gd fmla="*/ 56 w 67" name="T10"/>
                  <a:gd fmla="*/ 80 h 106" name="T11"/>
                  <a:gd fmla="*/ 57 w 67" name="T12"/>
                  <a:gd fmla="*/ 86 h 106" name="T13"/>
                  <a:gd fmla="*/ 55 w 67" name="T14"/>
                  <a:gd fmla="*/ 93 h 106" name="T15"/>
                  <a:gd fmla="*/ 15 w 67" name="T16"/>
                  <a:gd fmla="*/ 97 h 106" name="T17"/>
                  <a:gd fmla="*/ 12 w 67" name="T18"/>
                  <a:gd fmla="*/ 95 h 106" name="T19"/>
                  <a:gd fmla="*/ 12 w 67" name="T20"/>
                  <a:gd fmla="*/ 83 h 106" name="T21"/>
                  <a:gd fmla="*/ 12 w 67" name="T22"/>
                  <a:gd fmla="*/ 82 h 106" name="T23"/>
                  <a:gd fmla="*/ 12 w 67" name="T24"/>
                  <a:gd fmla="*/ 71 h 106" name="T25"/>
                  <a:gd fmla="*/ 15 w 67" name="T26"/>
                  <a:gd fmla="*/ 69 h 106" name="T27"/>
                  <a:gd fmla="*/ 16 w 67" name="T28"/>
                  <a:gd fmla="*/ 63 h 106" name="T29"/>
                  <a:gd fmla="*/ 0 w 67" name="T30"/>
                  <a:gd fmla="*/ 34 h 106" name="T31"/>
                  <a:gd fmla="*/ 33 w 67" name="T32"/>
                  <a:gd fmla="*/ 0 h 106" name="T33"/>
                  <a:gd fmla="*/ 28 w 67" name="T34"/>
                  <a:gd fmla="*/ 41 h 106" name="T35"/>
                  <a:gd fmla="*/ 30 w 67" name="T36"/>
                  <a:gd fmla="*/ 39 h 106" name="T37"/>
                  <a:gd fmla="*/ 33 w 67" name="T38"/>
                  <a:gd fmla="*/ 41 h 106" name="T39"/>
                  <a:gd fmla="*/ 36 w 67" name="T40"/>
                  <a:gd fmla="*/ 39 h 106" name="T41"/>
                  <a:gd fmla="*/ 39 w 67" name="T42"/>
                  <a:gd fmla="*/ 41 h 106" name="T43"/>
                  <a:gd fmla="*/ 43 w 67" name="T44"/>
                  <a:gd fmla="*/ 38 h 106" name="T45"/>
                  <a:gd fmla="*/ 39 w 67" name="T46"/>
                  <a:gd fmla="*/ 52 h 106" name="T47"/>
                  <a:gd fmla="*/ 44 w 67" name="T48"/>
                  <a:gd fmla="*/ 66 h 106" name="T49"/>
                  <a:gd fmla="*/ 44 w 67" name="T50"/>
                  <a:gd fmla="*/ 58 h 106" name="T51"/>
                  <a:gd fmla="*/ 56 w 67" name="T52"/>
                  <a:gd fmla="*/ 47 h 106" name="T53"/>
                  <a:gd fmla="*/ 52 w 67" name="T54"/>
                  <a:gd fmla="*/ 15 h 106" name="T55"/>
                  <a:gd fmla="*/ 15 w 67" name="T56"/>
                  <a:gd fmla="*/ 15 h 106" name="T57"/>
                  <a:gd fmla="*/ 11 w 67" name="T58"/>
                  <a:gd fmla="*/ 48 h 106" name="T59"/>
                  <a:gd fmla="*/ 23 w 67" name="T60"/>
                  <a:gd fmla="*/ 59 h 106" name="T61"/>
                  <a:gd fmla="*/ 23 w 67" name="T62"/>
                  <a:gd fmla="*/ 67 h 106" name="T63"/>
                  <a:gd fmla="*/ 29 w 67" name="T64"/>
                  <a:gd fmla="*/ 52 h 106" name="T65"/>
                  <a:gd fmla="*/ 25 w 67" name="T66"/>
                  <a:gd fmla="*/ 38 h 106" name="T67"/>
                  <a:gd fmla="*/ 40 w 67" name="T68"/>
                  <a:gd fmla="*/ 43 h 106" name="T69"/>
                  <a:gd fmla="*/ 36 w 67" name="T70"/>
                  <a:gd fmla="*/ 42 h 106" name="T71"/>
                  <a:gd fmla="*/ 30 w 67" name="T72"/>
                  <a:gd fmla="*/ 42 h 106" name="T73"/>
                  <a:gd fmla="*/ 27 w 67" name="T74"/>
                  <a:gd fmla="*/ 42 h 106" name="T75"/>
                  <a:gd fmla="*/ 32 w 67" name="T76"/>
                  <a:gd fmla="*/ 51 h 106" name="T77"/>
                  <a:gd fmla="*/ 32 w 67" name="T78"/>
                  <a:gd fmla="*/ 67 h 106" name="T79"/>
                  <a:gd fmla="*/ 35 w 67" name="T80"/>
                  <a:gd fmla="*/ 51 h 106" name="T81"/>
                  <a:gd fmla="*/ 35 w 67" name="T82"/>
                  <a:gd fmla="*/ 50 h 106" name="T83"/>
                  <a:gd fmla="*/ 43 w 67" name="T84"/>
                  <a:gd fmla="*/ 96 h 106" name="T85"/>
                  <a:gd fmla="*/ 34 w 67" name="T86"/>
                  <a:gd fmla="*/ 106 h 106" name="T87"/>
                  <a:gd fmla="*/ 43 w 67" name="T88"/>
                  <a:gd fmla="*/ 96 h 106" name="T89"/>
                  <a:gd fmla="*/ 17 w 67" name="T90"/>
                  <a:gd fmla="*/ 88 h 106" name="T91"/>
                  <a:gd fmla="*/ 17 w 67" name="T92"/>
                  <a:gd fmla="*/ 90 h 106" name="T93"/>
                  <a:gd fmla="*/ 50 w 67" name="T94"/>
                  <a:gd fmla="*/ 86 h 106" name="T95"/>
                  <a:gd fmla="*/ 50 w 67" name="T96"/>
                  <a:gd fmla="*/ 73 h 106" name="T97"/>
                  <a:gd fmla="*/ 17 w 67" name="T98"/>
                  <a:gd fmla="*/ 77 h 106" name="T99"/>
                  <a:gd fmla="*/ 50 w 67" name="T100"/>
                  <a:gd fmla="*/ 74 h 106" name="T101"/>
                  <a:gd fmla="*/ 50 w 67" name="T102"/>
                  <a:gd fmla="*/ 73 h 10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5" w="67">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accent3"/>
              </a:solidFill>
              <a:ln>
                <a:noFill/>
              </a:ln>
            </p:spPr>
            <p:txBody>
              <a:bodyPr anchor="t" anchorCtr="0" bIns="45706" compatLnSpc="1" lIns="91412" numCol="1" rIns="91412" tIns="45706" vert="horz" wrap="square"/>
              <a:lstStyle/>
              <a:p>
                <a:endParaRPr altLang="en-US" lang="zh-CN" sz="1799">
                  <a:latin typeface="+mn-ea"/>
                  <a:cs typeface="+mn-ea"/>
                </a:endParaRPr>
              </a:p>
            </p:txBody>
          </p:sp>
        </p:grpSp>
        <p:grpSp>
          <p:nvGrpSpPr>
            <p:cNvPr id="29" name="组合 72"/>
            <p:cNvGrpSpPr/>
            <p:nvPr/>
          </p:nvGrpSpPr>
          <p:grpSpPr>
            <a:xfrm>
              <a:off x="3765242" y="3331124"/>
              <a:ext cx="4157388" cy="320782"/>
              <a:chOff x="3765242" y="3331124"/>
              <a:chExt cx="4157388" cy="320782"/>
            </a:xfrm>
          </p:grpSpPr>
          <p:sp>
            <p:nvSpPr>
              <p:cNvPr id="8" name="圆角矩形 7"/>
              <p:cNvSpPr/>
              <p:nvPr/>
            </p:nvSpPr>
            <p:spPr>
              <a:xfrm rot="5400000">
                <a:off x="5683545" y="1412821"/>
                <a:ext cx="320782" cy="4157388"/>
              </a:xfrm>
              <a:prstGeom prst="round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grpSp>
            <p:nvGrpSpPr>
              <p:cNvPr id="30" name="组合 14"/>
              <p:cNvGrpSpPr/>
              <p:nvPr/>
            </p:nvGrpSpPr>
            <p:grpSpPr>
              <a:xfrm>
                <a:off x="7641574" y="3369375"/>
                <a:ext cx="187371" cy="206588"/>
                <a:chOff x="1917700" y="530225"/>
                <a:chExt cx="495300" cy="546100"/>
              </a:xfrm>
              <a:solidFill>
                <a:srgbClr val="3A3A3A"/>
              </a:solidFill>
            </p:grpSpPr>
            <p:sp>
              <p:nvSpPr>
                <p:cNvPr id="16" name="Freeform 23"/>
                <p:cNvSpPr>
                  <a:spLocks noEditPoints="1"/>
                </p:cNvSpPr>
                <p:nvPr/>
              </p:nvSpPr>
              <p:spPr bwMode="auto">
                <a:xfrm>
                  <a:off x="1917700" y="530225"/>
                  <a:ext cx="495300" cy="546100"/>
                </a:xfrm>
                <a:custGeom>
                  <a:gdLst>
                    <a:gd fmla="*/ 160 w 176" name="T0"/>
                    <a:gd fmla="*/ 130 h 194" name="T1"/>
                    <a:gd fmla="*/ 176 w 176" name="T2"/>
                    <a:gd fmla="*/ 114 h 194" name="T3"/>
                    <a:gd fmla="*/ 160 w 176" name="T4"/>
                    <a:gd fmla="*/ 98 h 194" name="T5"/>
                    <a:gd fmla="*/ 152 w 176" name="T6"/>
                    <a:gd fmla="*/ 100 h 194" name="T7"/>
                    <a:gd fmla="*/ 90 w 176" name="T8"/>
                    <a:gd fmla="*/ 34 h 194" name="T9"/>
                    <a:gd fmla="*/ 91 w 176" name="T10"/>
                    <a:gd fmla="*/ 32 h 194" name="T11"/>
                    <a:gd fmla="*/ 91 w 176" name="T12"/>
                    <a:gd fmla="*/ 7 h 194" name="T13"/>
                    <a:gd fmla="*/ 66 w 176" name="T14"/>
                    <a:gd fmla="*/ 7 h 194" name="T15"/>
                    <a:gd fmla="*/ 51 w 176" name="T16"/>
                    <a:gd fmla="*/ 21 h 194" name="T17"/>
                    <a:gd fmla="*/ 34 w 176" name="T18"/>
                    <a:gd fmla="*/ 18 h 194" name="T19"/>
                    <a:gd fmla="*/ 1 w 176" name="T20"/>
                    <a:gd fmla="*/ 31 h 194" name="T21"/>
                    <a:gd fmla="*/ 1 w 176" name="T22"/>
                    <a:gd fmla="*/ 37 h 194" name="T23"/>
                    <a:gd fmla="*/ 61 w 176" name="T24"/>
                    <a:gd fmla="*/ 97 h 194" name="T25"/>
                    <a:gd fmla="*/ 64 w 176" name="T26"/>
                    <a:gd fmla="*/ 98 h 194" name="T27"/>
                    <a:gd fmla="*/ 67 w 176" name="T28"/>
                    <a:gd fmla="*/ 97 h 194" name="T29"/>
                    <a:gd fmla="*/ 77 w 176" name="T30"/>
                    <a:gd fmla="*/ 47 h 194" name="T31"/>
                    <a:gd fmla="*/ 84 w 176" name="T32"/>
                    <a:gd fmla="*/ 39 h 194" name="T33"/>
                    <a:gd fmla="*/ 146 w 176" name="T34"/>
                    <a:gd fmla="*/ 106 h 194" name="T35"/>
                    <a:gd fmla="*/ 144 w 176" name="T36"/>
                    <a:gd fmla="*/ 114 h 194" name="T37"/>
                    <a:gd fmla="*/ 146 w 176" name="T38"/>
                    <a:gd fmla="*/ 122 h 194" name="T39"/>
                    <a:gd fmla="*/ 126 w 176" name="T40"/>
                    <a:gd fmla="*/ 142 h 194" name="T41"/>
                    <a:gd fmla="*/ 112 w 176" name="T42"/>
                    <a:gd fmla="*/ 138 h 194" name="T43"/>
                    <a:gd fmla="*/ 88 w 176" name="T44"/>
                    <a:gd fmla="*/ 162 h 194" name="T45"/>
                    <a:gd fmla="*/ 52 w 176" name="T46"/>
                    <a:gd fmla="*/ 162 h 194" name="T47"/>
                    <a:gd fmla="*/ 32 w 176" name="T48"/>
                    <a:gd fmla="*/ 182 h 194" name="T49"/>
                    <a:gd fmla="*/ 32 w 176" name="T50"/>
                    <a:gd fmla="*/ 190 h 194" name="T51"/>
                    <a:gd fmla="*/ 36 w 176" name="T52"/>
                    <a:gd fmla="*/ 194 h 194" name="T53"/>
                    <a:gd fmla="*/ 156 w 176" name="T54"/>
                    <a:gd fmla="*/ 194 h 194" name="T55"/>
                    <a:gd fmla="*/ 160 w 176" name="T56"/>
                    <a:gd fmla="*/ 190 h 194" name="T57"/>
                    <a:gd fmla="*/ 160 w 176" name="T58"/>
                    <a:gd fmla="*/ 182 h 194" name="T59"/>
                    <a:gd fmla="*/ 140 w 176" name="T60"/>
                    <a:gd fmla="*/ 162 h 194" name="T61"/>
                    <a:gd fmla="*/ 136 w 176" name="T62"/>
                    <a:gd fmla="*/ 162 h 194" name="T63"/>
                    <a:gd fmla="*/ 132 w 176" name="T64"/>
                    <a:gd fmla="*/ 148 h 194" name="T65"/>
                    <a:gd fmla="*/ 152 w 176" name="T66"/>
                    <a:gd fmla="*/ 128 h 194" name="T67"/>
                    <a:gd fmla="*/ 160 w 176" name="T68"/>
                    <a:gd fmla="*/ 130 h 194" name="T69"/>
                    <a:gd fmla="*/ 55 w 176" name="T70"/>
                    <a:gd fmla="*/ 48 h 194" name="T71"/>
                    <a:gd fmla="*/ 52 w 176" name="T72"/>
                    <a:gd fmla="*/ 50 h 194" name="T73"/>
                    <a:gd fmla="*/ 50 w 176" name="T74"/>
                    <a:gd fmla="*/ 48 h 194" name="T75"/>
                    <a:gd fmla="*/ 31 w 176" name="T76"/>
                    <a:gd fmla="*/ 42 h 194" name="T77"/>
                    <a:gd fmla="*/ 27 w 176" name="T78"/>
                    <a:gd fmla="*/ 39 h 194" name="T79"/>
                    <a:gd fmla="*/ 30 w 176" name="T80"/>
                    <a:gd fmla="*/ 34 h 194" name="T81"/>
                    <a:gd fmla="*/ 34 w 176" name="T82"/>
                    <a:gd fmla="*/ 34 h 194" name="T83"/>
                    <a:gd fmla="*/ 55 w 176" name="T84"/>
                    <a:gd fmla="*/ 43 h 194" name="T85"/>
                    <a:gd fmla="*/ 55 w 176" name="T86"/>
                    <a:gd fmla="*/ 48 h 19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94" w="176">
                      <a:moveTo>
                        <a:pt x="160" y="130"/>
                      </a:moveTo>
                      <a:cubicBezTo>
                        <a:pt x="169" y="130"/>
                        <a:pt x="176" y="123"/>
                        <a:pt x="176" y="114"/>
                      </a:cubicBezTo>
                      <a:cubicBezTo>
                        <a:pt x="176" y="105"/>
                        <a:pt x="169" y="98"/>
                        <a:pt x="160" y="98"/>
                      </a:cubicBezTo>
                      <a:cubicBezTo>
                        <a:pt x="157" y="98"/>
                        <a:pt x="155" y="99"/>
                        <a:pt x="152" y="100"/>
                      </a:cubicBezTo>
                      <a:cubicBezTo>
                        <a:pt x="90" y="34"/>
                        <a:pt x="90" y="34"/>
                        <a:pt x="90" y="34"/>
                      </a:cubicBezTo>
                      <a:cubicBezTo>
                        <a:pt x="91" y="32"/>
                        <a:pt x="91" y="32"/>
                        <a:pt x="91" y="32"/>
                      </a:cubicBezTo>
                      <a:cubicBezTo>
                        <a:pt x="98" y="25"/>
                        <a:pt x="98" y="14"/>
                        <a:pt x="91" y="7"/>
                      </a:cubicBezTo>
                      <a:cubicBezTo>
                        <a:pt x="84" y="0"/>
                        <a:pt x="73" y="0"/>
                        <a:pt x="66" y="7"/>
                      </a:cubicBezTo>
                      <a:cubicBezTo>
                        <a:pt x="51" y="21"/>
                        <a:pt x="51" y="21"/>
                        <a:pt x="51" y="21"/>
                      </a:cubicBezTo>
                      <a:cubicBezTo>
                        <a:pt x="46" y="19"/>
                        <a:pt x="40" y="18"/>
                        <a:pt x="34" y="18"/>
                      </a:cubicBezTo>
                      <a:cubicBezTo>
                        <a:pt x="22" y="18"/>
                        <a:pt x="10" y="23"/>
                        <a:pt x="1" y="31"/>
                      </a:cubicBezTo>
                      <a:cubicBezTo>
                        <a:pt x="0" y="33"/>
                        <a:pt x="0" y="35"/>
                        <a:pt x="1" y="37"/>
                      </a:cubicBezTo>
                      <a:cubicBezTo>
                        <a:pt x="61" y="97"/>
                        <a:pt x="61" y="97"/>
                        <a:pt x="61" y="97"/>
                      </a:cubicBezTo>
                      <a:cubicBezTo>
                        <a:pt x="62" y="97"/>
                        <a:pt x="63" y="98"/>
                        <a:pt x="64" y="98"/>
                      </a:cubicBezTo>
                      <a:cubicBezTo>
                        <a:pt x="65" y="98"/>
                        <a:pt x="66" y="97"/>
                        <a:pt x="67" y="97"/>
                      </a:cubicBezTo>
                      <a:cubicBezTo>
                        <a:pt x="80" y="83"/>
                        <a:pt x="84" y="63"/>
                        <a:pt x="77" y="47"/>
                      </a:cubicBezTo>
                      <a:cubicBezTo>
                        <a:pt x="84" y="39"/>
                        <a:pt x="84" y="39"/>
                        <a:pt x="84" y="39"/>
                      </a:cubicBezTo>
                      <a:cubicBezTo>
                        <a:pt x="146" y="106"/>
                        <a:pt x="146" y="106"/>
                        <a:pt x="146" y="106"/>
                      </a:cubicBezTo>
                      <a:cubicBezTo>
                        <a:pt x="145" y="108"/>
                        <a:pt x="144" y="111"/>
                        <a:pt x="144" y="114"/>
                      </a:cubicBezTo>
                      <a:cubicBezTo>
                        <a:pt x="144" y="117"/>
                        <a:pt x="145" y="120"/>
                        <a:pt x="146" y="122"/>
                      </a:cubicBezTo>
                      <a:cubicBezTo>
                        <a:pt x="126" y="142"/>
                        <a:pt x="126" y="142"/>
                        <a:pt x="126" y="142"/>
                      </a:cubicBezTo>
                      <a:cubicBezTo>
                        <a:pt x="122" y="140"/>
                        <a:pt x="117" y="138"/>
                        <a:pt x="112" y="138"/>
                      </a:cubicBezTo>
                      <a:cubicBezTo>
                        <a:pt x="99" y="138"/>
                        <a:pt x="88" y="149"/>
                        <a:pt x="88" y="162"/>
                      </a:cubicBezTo>
                      <a:cubicBezTo>
                        <a:pt x="52" y="162"/>
                        <a:pt x="52" y="162"/>
                        <a:pt x="52" y="162"/>
                      </a:cubicBezTo>
                      <a:cubicBezTo>
                        <a:pt x="41" y="162"/>
                        <a:pt x="32" y="171"/>
                        <a:pt x="32" y="182"/>
                      </a:cubicBezTo>
                      <a:cubicBezTo>
                        <a:pt x="32" y="190"/>
                        <a:pt x="32" y="190"/>
                        <a:pt x="32" y="190"/>
                      </a:cubicBezTo>
                      <a:cubicBezTo>
                        <a:pt x="32" y="192"/>
                        <a:pt x="34" y="194"/>
                        <a:pt x="36" y="194"/>
                      </a:cubicBezTo>
                      <a:cubicBezTo>
                        <a:pt x="156" y="194"/>
                        <a:pt x="156" y="194"/>
                        <a:pt x="156" y="194"/>
                      </a:cubicBezTo>
                      <a:cubicBezTo>
                        <a:pt x="158" y="194"/>
                        <a:pt x="160" y="192"/>
                        <a:pt x="160" y="190"/>
                      </a:cubicBezTo>
                      <a:cubicBezTo>
                        <a:pt x="160" y="182"/>
                        <a:pt x="160" y="182"/>
                        <a:pt x="160" y="182"/>
                      </a:cubicBezTo>
                      <a:cubicBezTo>
                        <a:pt x="160" y="171"/>
                        <a:pt x="151" y="162"/>
                        <a:pt x="140" y="162"/>
                      </a:cubicBezTo>
                      <a:cubicBezTo>
                        <a:pt x="136" y="162"/>
                        <a:pt x="136" y="162"/>
                        <a:pt x="136" y="162"/>
                      </a:cubicBezTo>
                      <a:cubicBezTo>
                        <a:pt x="136" y="157"/>
                        <a:pt x="134" y="152"/>
                        <a:pt x="132" y="148"/>
                      </a:cubicBezTo>
                      <a:cubicBezTo>
                        <a:pt x="152" y="128"/>
                        <a:pt x="152" y="128"/>
                        <a:pt x="152" y="128"/>
                      </a:cubicBezTo>
                      <a:cubicBezTo>
                        <a:pt x="154" y="129"/>
                        <a:pt x="157" y="130"/>
                        <a:pt x="160" y="130"/>
                      </a:cubicBezTo>
                      <a:close/>
                      <a:moveTo>
                        <a:pt x="55" y="48"/>
                      </a:moveTo>
                      <a:cubicBezTo>
                        <a:pt x="55" y="49"/>
                        <a:pt x="53" y="50"/>
                        <a:pt x="52" y="50"/>
                      </a:cubicBezTo>
                      <a:cubicBezTo>
                        <a:pt x="51" y="50"/>
                        <a:pt x="50" y="49"/>
                        <a:pt x="50" y="48"/>
                      </a:cubicBezTo>
                      <a:cubicBezTo>
                        <a:pt x="45" y="43"/>
                        <a:pt x="38" y="41"/>
                        <a:pt x="31" y="42"/>
                      </a:cubicBezTo>
                      <a:cubicBezTo>
                        <a:pt x="29" y="42"/>
                        <a:pt x="27" y="41"/>
                        <a:pt x="27" y="39"/>
                      </a:cubicBezTo>
                      <a:cubicBezTo>
                        <a:pt x="26" y="36"/>
                        <a:pt x="28" y="34"/>
                        <a:pt x="30" y="34"/>
                      </a:cubicBezTo>
                      <a:cubicBezTo>
                        <a:pt x="31" y="34"/>
                        <a:pt x="33" y="34"/>
                        <a:pt x="34" y="34"/>
                      </a:cubicBezTo>
                      <a:cubicBezTo>
                        <a:pt x="42" y="34"/>
                        <a:pt x="50" y="37"/>
                        <a:pt x="55" y="43"/>
                      </a:cubicBezTo>
                      <a:cubicBezTo>
                        <a:pt x="57" y="44"/>
                        <a:pt x="57" y="47"/>
                        <a:pt x="55" y="48"/>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sz="1799">
                    <a:latin typeface="+mn-ea"/>
                    <a:cs typeface="+mn-ea"/>
                  </a:endParaRPr>
                </a:p>
              </p:txBody>
            </p:sp>
            <p:sp>
              <p:nvSpPr>
                <p:cNvPr id="17" name="Freeform 24"/>
                <p:cNvSpPr/>
                <p:nvPr/>
              </p:nvSpPr>
              <p:spPr bwMode="auto">
                <a:xfrm>
                  <a:off x="1935163" y="690563"/>
                  <a:ext cx="98425" cy="93663"/>
                </a:xfrm>
                <a:custGeom>
                  <a:gdLst>
                    <a:gd fmla="*/ 4 w 35" name="T0"/>
                    <a:gd fmla="*/ 0 h 33" name="T1"/>
                    <a:gd fmla="*/ 9 w 35" name="T2"/>
                    <a:gd fmla="*/ 26 h 33" name="T3"/>
                    <a:gd fmla="*/ 25 w 35" name="T4"/>
                    <a:gd fmla="*/ 33 h 33" name="T5"/>
                    <a:gd fmla="*/ 35 w 35" name="T6"/>
                    <a:gd fmla="*/ 31 h 33" name="T7"/>
                    <a:gd fmla="*/ 4 w 35" name="T8"/>
                    <a:gd fmla="*/ 0 h 33" name="T9"/>
                  </a:gdLst>
                  <a:cxnLst>
                    <a:cxn ang="0">
                      <a:pos x="T0" y="T1"/>
                    </a:cxn>
                    <a:cxn ang="0">
                      <a:pos x="T2" y="T3"/>
                    </a:cxn>
                    <a:cxn ang="0">
                      <a:pos x="T4" y="T5"/>
                    </a:cxn>
                    <a:cxn ang="0">
                      <a:pos x="T6" y="T7"/>
                    </a:cxn>
                    <a:cxn ang="0">
                      <a:pos x="T8" y="T9"/>
                    </a:cxn>
                  </a:cxnLst>
                  <a:rect b="b" l="0" r="r" t="0"/>
                  <a:pathLst>
                    <a:path h="33" w="35">
                      <a:moveTo>
                        <a:pt x="4" y="0"/>
                      </a:moveTo>
                      <a:cubicBezTo>
                        <a:pt x="0" y="9"/>
                        <a:pt x="2" y="19"/>
                        <a:pt x="9" y="26"/>
                      </a:cubicBezTo>
                      <a:cubicBezTo>
                        <a:pt x="13" y="31"/>
                        <a:pt x="19" y="33"/>
                        <a:pt x="25" y="33"/>
                      </a:cubicBezTo>
                      <a:cubicBezTo>
                        <a:pt x="28" y="33"/>
                        <a:pt x="32" y="32"/>
                        <a:pt x="35" y="31"/>
                      </a:cubicBezTo>
                      <a:lnTo>
                        <a:pt x="4" y="0"/>
                      </a:lnTo>
                      <a:close/>
                    </a:path>
                  </a:pathLst>
                </a:custGeom>
                <a:grpFill/>
                <a:ln>
                  <a:noFill/>
                </a:ln>
                <a:extLst>
                  <a:ext uri="{91240B29-F687-4F45-9708-019B960494DF}">
                    <a14:hiddenLine w="9525">
                      <a:solidFill>
                        <a:srgbClr val="000000"/>
                      </a:solidFill>
                      <a:round/>
                    </a14:hiddenLine>
                  </a:ext>
                </a:extLst>
              </p:spPr>
              <p:txBody>
                <a:bodyPr anchor="t" anchorCtr="0" bIns="45706" compatLnSpc="1" lIns="91412" numCol="1" rIns="91412" tIns="45706" vert="horz" wrap="square"/>
                <a:lstStyle/>
                <a:p>
                  <a:endParaRPr altLang="en-US" lang="zh-CN" sz="1799">
                    <a:latin typeface="+mn-ea"/>
                    <a:cs typeface="+mn-ea"/>
                  </a:endParaRPr>
                </a:p>
              </p:txBody>
            </p:sp>
          </p:grpSp>
          <p:sp>
            <p:nvSpPr>
              <p:cNvPr id="20" name="Freeform 163"/>
              <p:cNvSpPr>
                <a:spLocks noEditPoints="1"/>
              </p:cNvSpPr>
              <p:nvPr/>
            </p:nvSpPr>
            <p:spPr bwMode="auto">
              <a:xfrm>
                <a:off x="3884080" y="3381142"/>
                <a:ext cx="261289" cy="168641"/>
              </a:xfrm>
              <a:custGeom>
                <a:gdLst>
                  <a:gd fmla="*/ 72 w 116" name="T0"/>
                  <a:gd fmla="*/ 27 h 75" name="T1"/>
                  <a:gd fmla="*/ 69 w 116" name="T2"/>
                  <a:gd fmla="*/ 19 h 75" name="T3"/>
                  <a:gd fmla="*/ 65 w 116" name="T4"/>
                  <a:gd fmla="*/ 19 h 75" name="T5"/>
                  <a:gd fmla="*/ 46 w 116" name="T6"/>
                  <a:gd fmla="*/ 18 h 75" name="T7"/>
                  <a:gd fmla="*/ 46 w 116" name="T8"/>
                  <a:gd fmla="*/ 29 h 75" name="T9"/>
                  <a:gd fmla="*/ 79 w 116" name="T10"/>
                  <a:gd fmla="*/ 9 h 75" name="T11"/>
                  <a:gd fmla="*/ 72 w 116" name="T12"/>
                  <a:gd fmla="*/ 29 h 75" name="T13"/>
                  <a:gd fmla="*/ 8 w 116" name="T14"/>
                  <a:gd fmla="*/ 23 h 75" name="T15"/>
                  <a:gd fmla="*/ 29 w 116" name="T16"/>
                  <a:gd fmla="*/ 35 h 75" name="T17"/>
                  <a:gd fmla="*/ 18 w 116" name="T18"/>
                  <a:gd fmla="*/ 46 h 75" name="T19"/>
                  <a:gd fmla="*/ 11 w 116" name="T20"/>
                  <a:gd fmla="*/ 42 h 75" name="T21"/>
                  <a:gd fmla="*/ 25 w 116" name="T22"/>
                  <a:gd fmla="*/ 46 h 75" name="T23"/>
                  <a:gd fmla="*/ 4 w 116" name="T24"/>
                  <a:gd fmla="*/ 48 h 75" name="T25"/>
                  <a:gd fmla="*/ 3 w 116" name="T26"/>
                  <a:gd fmla="*/ 48 h 75" name="T27"/>
                  <a:gd fmla="*/ 0 w 116" name="T28"/>
                  <a:gd fmla="*/ 61 h 75" name="T29"/>
                  <a:gd fmla="*/ 2 w 116" name="T30"/>
                  <a:gd fmla="*/ 62 h 75" name="T31"/>
                  <a:gd fmla="*/ 26 w 116" name="T32"/>
                  <a:gd fmla="*/ 73 h 75" name="T33"/>
                  <a:gd fmla="*/ 28 w 116" name="T34"/>
                  <a:gd fmla="*/ 75 h 75" name="T35"/>
                  <a:gd fmla="*/ 92 w 116" name="T36"/>
                  <a:gd fmla="*/ 75 h 75" name="T37"/>
                  <a:gd fmla="*/ 93 w 116" name="T38"/>
                  <a:gd fmla="*/ 62 h 75" name="T39"/>
                  <a:gd fmla="*/ 116 w 116" name="T40"/>
                  <a:gd fmla="*/ 62 h 75" name="T41"/>
                  <a:gd fmla="*/ 116 w 116" name="T42"/>
                  <a:gd fmla="*/ 55 h 75" name="T43"/>
                  <a:gd fmla="*/ 113 w 116" name="T44"/>
                  <a:gd fmla="*/ 48 h 75" name="T45"/>
                  <a:gd fmla="*/ 105 w 116" name="T46"/>
                  <a:gd fmla="*/ 46 h 75" name="T47"/>
                  <a:gd fmla="*/ 98 w 116" name="T48"/>
                  <a:gd fmla="*/ 59 h 75" name="T49"/>
                  <a:gd fmla="*/ 91 w 116" name="T50"/>
                  <a:gd fmla="*/ 46 h 75" name="T51"/>
                  <a:gd fmla="*/ 72 w 116" name="T52"/>
                  <a:gd fmla="*/ 45 h 75" name="T53"/>
                  <a:gd fmla="*/ 69 w 116" name="T54"/>
                  <a:gd fmla="*/ 50 h 75" name="T55"/>
                  <a:gd fmla="*/ 64 w 116" name="T56"/>
                  <a:gd fmla="*/ 67 h 75" name="T57"/>
                  <a:gd fmla="*/ 64 w 116" name="T58"/>
                  <a:gd fmla="*/ 52 h 75" name="T59"/>
                  <a:gd fmla="*/ 60 w 116" name="T60"/>
                  <a:gd fmla="*/ 47 h 75" name="T61"/>
                  <a:gd fmla="*/ 56 w 116" name="T62"/>
                  <a:gd fmla="*/ 47 h 75" name="T63"/>
                  <a:gd fmla="*/ 57 w 116" name="T64"/>
                  <a:gd fmla="*/ 54 h 75" name="T65"/>
                  <a:gd fmla="*/ 49 w 116" name="T66"/>
                  <a:gd fmla="*/ 50 h 75" name="T67"/>
                  <a:gd fmla="*/ 47 w 116" name="T68"/>
                  <a:gd fmla="*/ 45 h 75" name="T69"/>
                  <a:gd fmla="*/ 33 w 116" name="T70"/>
                  <a:gd fmla="*/ 48 h 75" name="T71"/>
                  <a:gd fmla="*/ 87 w 116" name="T72"/>
                  <a:gd fmla="*/ 36 h 75" name="T73"/>
                  <a:gd fmla="*/ 109 w 116" name="T74"/>
                  <a:gd fmla="*/ 21 h 75" name="T75"/>
                  <a:gd fmla="*/ 106 w 116" name="T76"/>
                  <a:gd fmla="*/ 42 h 75" name="T77"/>
                  <a:gd fmla="*/ 98 w 116" name="T78"/>
                  <a:gd fmla="*/ 46 h 75" name="T79"/>
                  <a:gd fmla="*/ 87 w 116" name="T80"/>
                  <a:gd fmla="*/ 36 h 75"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75" w="115">
                    <a:moveTo>
                      <a:pt x="72" y="29"/>
                    </a:moveTo>
                    <a:cubicBezTo>
                      <a:pt x="72" y="28"/>
                      <a:pt x="72" y="27"/>
                      <a:pt x="72" y="27"/>
                    </a:cubicBezTo>
                    <a:cubicBezTo>
                      <a:pt x="72" y="19"/>
                      <a:pt x="72" y="19"/>
                      <a:pt x="72" y="19"/>
                    </a:cubicBezTo>
                    <a:cubicBezTo>
                      <a:pt x="71" y="19"/>
                      <a:pt x="70" y="19"/>
                      <a:pt x="69" y="19"/>
                    </a:cubicBezTo>
                    <a:cubicBezTo>
                      <a:pt x="68" y="14"/>
                      <a:pt x="68" y="14"/>
                      <a:pt x="68" y="14"/>
                    </a:cubicBezTo>
                    <a:cubicBezTo>
                      <a:pt x="65" y="19"/>
                      <a:pt x="65" y="19"/>
                      <a:pt x="65" y="19"/>
                    </a:cubicBezTo>
                    <a:cubicBezTo>
                      <a:pt x="60" y="21"/>
                      <a:pt x="56" y="22"/>
                      <a:pt x="47" y="18"/>
                    </a:cubicBezTo>
                    <a:cubicBezTo>
                      <a:pt x="46" y="18"/>
                      <a:pt x="46" y="18"/>
                      <a:pt x="46" y="18"/>
                    </a:cubicBezTo>
                    <a:cubicBezTo>
                      <a:pt x="46" y="27"/>
                      <a:pt x="46" y="27"/>
                      <a:pt x="46" y="27"/>
                    </a:cubicBezTo>
                    <a:cubicBezTo>
                      <a:pt x="46" y="27"/>
                      <a:pt x="46" y="28"/>
                      <a:pt x="46" y="29"/>
                    </a:cubicBezTo>
                    <a:cubicBezTo>
                      <a:pt x="38" y="23"/>
                      <a:pt x="41" y="20"/>
                      <a:pt x="39" y="9"/>
                    </a:cubicBezTo>
                    <a:cubicBezTo>
                      <a:pt x="45" y="0"/>
                      <a:pt x="75" y="0"/>
                      <a:pt x="79" y="9"/>
                    </a:cubicBezTo>
                    <a:cubicBezTo>
                      <a:pt x="78" y="17"/>
                      <a:pt x="79" y="24"/>
                      <a:pt x="73" y="29"/>
                    </a:cubicBezTo>
                    <a:cubicBezTo>
                      <a:pt x="72" y="29"/>
                      <a:pt x="72" y="29"/>
                      <a:pt x="72" y="29"/>
                    </a:cubicBezTo>
                    <a:close/>
                    <a:moveTo>
                      <a:pt x="8" y="36"/>
                    </a:moveTo>
                    <a:cubicBezTo>
                      <a:pt x="7" y="30"/>
                      <a:pt x="7" y="27"/>
                      <a:pt x="8" y="23"/>
                    </a:cubicBezTo>
                    <a:cubicBezTo>
                      <a:pt x="18" y="25"/>
                      <a:pt x="20" y="16"/>
                      <a:pt x="29" y="23"/>
                    </a:cubicBezTo>
                    <a:cubicBezTo>
                      <a:pt x="30" y="27"/>
                      <a:pt x="30" y="32"/>
                      <a:pt x="29" y="35"/>
                    </a:cubicBezTo>
                    <a:cubicBezTo>
                      <a:pt x="29" y="38"/>
                      <a:pt x="28" y="40"/>
                      <a:pt x="26" y="42"/>
                    </a:cubicBezTo>
                    <a:cubicBezTo>
                      <a:pt x="24" y="44"/>
                      <a:pt x="21" y="46"/>
                      <a:pt x="18" y="46"/>
                    </a:cubicBezTo>
                    <a:cubicBezTo>
                      <a:pt x="18" y="46"/>
                      <a:pt x="18" y="46"/>
                      <a:pt x="18" y="46"/>
                    </a:cubicBezTo>
                    <a:cubicBezTo>
                      <a:pt x="15" y="46"/>
                      <a:pt x="13" y="44"/>
                      <a:pt x="11" y="42"/>
                    </a:cubicBezTo>
                    <a:cubicBezTo>
                      <a:pt x="9" y="40"/>
                      <a:pt x="8" y="38"/>
                      <a:pt x="8" y="36"/>
                    </a:cubicBezTo>
                    <a:close/>
                    <a:moveTo>
                      <a:pt x="25" y="46"/>
                    </a:moveTo>
                    <a:cubicBezTo>
                      <a:pt x="22" y="52"/>
                      <a:pt x="14" y="52"/>
                      <a:pt x="12" y="46"/>
                    </a:cubicBezTo>
                    <a:cubicBezTo>
                      <a:pt x="4" y="48"/>
                      <a:pt x="4" y="48"/>
                      <a:pt x="4" y="48"/>
                    </a:cubicBezTo>
                    <a:cubicBezTo>
                      <a:pt x="4" y="48"/>
                      <a:pt x="4" y="48"/>
                      <a:pt x="4" y="48"/>
                    </a:cubicBezTo>
                    <a:cubicBezTo>
                      <a:pt x="3" y="48"/>
                      <a:pt x="3" y="48"/>
                      <a:pt x="3" y="48"/>
                    </a:cubicBezTo>
                    <a:cubicBezTo>
                      <a:pt x="2" y="50"/>
                      <a:pt x="1" y="51"/>
                      <a:pt x="0" y="54"/>
                    </a:cubicBezTo>
                    <a:cubicBezTo>
                      <a:pt x="0" y="56"/>
                      <a:pt x="0" y="58"/>
                      <a:pt x="0" y="61"/>
                    </a:cubicBezTo>
                    <a:cubicBezTo>
                      <a:pt x="1" y="62"/>
                      <a:pt x="1" y="62"/>
                      <a:pt x="1" y="62"/>
                    </a:cubicBezTo>
                    <a:cubicBezTo>
                      <a:pt x="2" y="62"/>
                      <a:pt x="2" y="62"/>
                      <a:pt x="2" y="62"/>
                    </a:cubicBezTo>
                    <a:cubicBezTo>
                      <a:pt x="26" y="62"/>
                      <a:pt x="26" y="62"/>
                      <a:pt x="26" y="62"/>
                    </a:cubicBezTo>
                    <a:cubicBezTo>
                      <a:pt x="25" y="65"/>
                      <a:pt x="26" y="69"/>
                      <a:pt x="26" y="73"/>
                    </a:cubicBezTo>
                    <a:cubicBezTo>
                      <a:pt x="27" y="75"/>
                      <a:pt x="27" y="75"/>
                      <a:pt x="27" y="75"/>
                    </a:cubicBezTo>
                    <a:cubicBezTo>
                      <a:pt x="28" y="75"/>
                      <a:pt x="28" y="75"/>
                      <a:pt x="28" y="75"/>
                    </a:cubicBezTo>
                    <a:cubicBezTo>
                      <a:pt x="90" y="75"/>
                      <a:pt x="90" y="75"/>
                      <a:pt x="90" y="75"/>
                    </a:cubicBezTo>
                    <a:cubicBezTo>
                      <a:pt x="92" y="75"/>
                      <a:pt x="92" y="75"/>
                      <a:pt x="92" y="75"/>
                    </a:cubicBezTo>
                    <a:cubicBezTo>
                      <a:pt x="92" y="73"/>
                      <a:pt x="92" y="73"/>
                      <a:pt x="92" y="73"/>
                    </a:cubicBezTo>
                    <a:cubicBezTo>
                      <a:pt x="93" y="69"/>
                      <a:pt x="93" y="66"/>
                      <a:pt x="93" y="62"/>
                    </a:cubicBezTo>
                    <a:cubicBezTo>
                      <a:pt x="115" y="62"/>
                      <a:pt x="115" y="62"/>
                      <a:pt x="115" y="62"/>
                    </a:cubicBezTo>
                    <a:cubicBezTo>
                      <a:pt x="116" y="62"/>
                      <a:pt x="116" y="62"/>
                      <a:pt x="116" y="62"/>
                    </a:cubicBezTo>
                    <a:cubicBezTo>
                      <a:pt x="116" y="61"/>
                      <a:pt x="116" y="61"/>
                      <a:pt x="116" y="61"/>
                    </a:cubicBezTo>
                    <a:cubicBezTo>
                      <a:pt x="116" y="59"/>
                      <a:pt x="116" y="57"/>
                      <a:pt x="116" y="55"/>
                    </a:cubicBezTo>
                    <a:cubicBezTo>
                      <a:pt x="116" y="52"/>
                      <a:pt x="115" y="50"/>
                      <a:pt x="114" y="49"/>
                    </a:cubicBezTo>
                    <a:cubicBezTo>
                      <a:pt x="113" y="48"/>
                      <a:pt x="113" y="48"/>
                      <a:pt x="113" y="48"/>
                    </a:cubicBezTo>
                    <a:cubicBezTo>
                      <a:pt x="113" y="48"/>
                      <a:pt x="113" y="48"/>
                      <a:pt x="113" y="48"/>
                    </a:cubicBezTo>
                    <a:cubicBezTo>
                      <a:pt x="105" y="46"/>
                      <a:pt x="105" y="46"/>
                      <a:pt x="105" y="46"/>
                    </a:cubicBezTo>
                    <a:cubicBezTo>
                      <a:pt x="103" y="47"/>
                      <a:pt x="103" y="47"/>
                      <a:pt x="103" y="47"/>
                    </a:cubicBezTo>
                    <a:cubicBezTo>
                      <a:pt x="98" y="59"/>
                      <a:pt x="98" y="59"/>
                      <a:pt x="98" y="59"/>
                    </a:cubicBezTo>
                    <a:cubicBezTo>
                      <a:pt x="93" y="47"/>
                      <a:pt x="93" y="47"/>
                      <a:pt x="93" y="47"/>
                    </a:cubicBezTo>
                    <a:cubicBezTo>
                      <a:pt x="91" y="46"/>
                      <a:pt x="91" y="46"/>
                      <a:pt x="91" y="46"/>
                    </a:cubicBezTo>
                    <a:cubicBezTo>
                      <a:pt x="84" y="48"/>
                      <a:pt x="84" y="48"/>
                      <a:pt x="84" y="48"/>
                    </a:cubicBezTo>
                    <a:cubicBezTo>
                      <a:pt x="72" y="45"/>
                      <a:pt x="72" y="45"/>
                      <a:pt x="72" y="45"/>
                    </a:cubicBezTo>
                    <a:cubicBezTo>
                      <a:pt x="69" y="47"/>
                      <a:pt x="69" y="47"/>
                      <a:pt x="69" y="47"/>
                    </a:cubicBezTo>
                    <a:cubicBezTo>
                      <a:pt x="69" y="50"/>
                      <a:pt x="69" y="50"/>
                      <a:pt x="69" y="50"/>
                    </a:cubicBezTo>
                    <a:cubicBezTo>
                      <a:pt x="64" y="67"/>
                      <a:pt x="64" y="67"/>
                      <a:pt x="64" y="67"/>
                    </a:cubicBezTo>
                    <a:cubicBezTo>
                      <a:pt x="64" y="67"/>
                      <a:pt x="64" y="67"/>
                      <a:pt x="64" y="67"/>
                    </a:cubicBezTo>
                    <a:cubicBezTo>
                      <a:pt x="62" y="54"/>
                      <a:pt x="62" y="54"/>
                      <a:pt x="62" y="54"/>
                    </a:cubicBezTo>
                    <a:cubicBezTo>
                      <a:pt x="64" y="52"/>
                      <a:pt x="64" y="52"/>
                      <a:pt x="64" y="52"/>
                    </a:cubicBezTo>
                    <a:cubicBezTo>
                      <a:pt x="63" y="47"/>
                      <a:pt x="63" y="47"/>
                      <a:pt x="63" y="47"/>
                    </a:cubicBezTo>
                    <a:cubicBezTo>
                      <a:pt x="60" y="47"/>
                      <a:pt x="60" y="47"/>
                      <a:pt x="60" y="47"/>
                    </a:cubicBezTo>
                    <a:cubicBezTo>
                      <a:pt x="59" y="47"/>
                      <a:pt x="59" y="47"/>
                      <a:pt x="59" y="47"/>
                    </a:cubicBezTo>
                    <a:cubicBezTo>
                      <a:pt x="56" y="47"/>
                      <a:pt x="56" y="47"/>
                      <a:pt x="56" y="47"/>
                    </a:cubicBezTo>
                    <a:cubicBezTo>
                      <a:pt x="55" y="52"/>
                      <a:pt x="55" y="52"/>
                      <a:pt x="55" y="52"/>
                    </a:cubicBezTo>
                    <a:cubicBezTo>
                      <a:pt x="57" y="54"/>
                      <a:pt x="57" y="54"/>
                      <a:pt x="57" y="54"/>
                    </a:cubicBezTo>
                    <a:cubicBezTo>
                      <a:pt x="54" y="67"/>
                      <a:pt x="54" y="67"/>
                      <a:pt x="54" y="67"/>
                    </a:cubicBezTo>
                    <a:cubicBezTo>
                      <a:pt x="49" y="50"/>
                      <a:pt x="49" y="50"/>
                      <a:pt x="49" y="50"/>
                    </a:cubicBezTo>
                    <a:cubicBezTo>
                      <a:pt x="49" y="47"/>
                      <a:pt x="49" y="47"/>
                      <a:pt x="49" y="47"/>
                    </a:cubicBezTo>
                    <a:cubicBezTo>
                      <a:pt x="47" y="45"/>
                      <a:pt x="47" y="45"/>
                      <a:pt x="47" y="45"/>
                    </a:cubicBezTo>
                    <a:cubicBezTo>
                      <a:pt x="33" y="48"/>
                      <a:pt x="33" y="48"/>
                      <a:pt x="33" y="48"/>
                    </a:cubicBezTo>
                    <a:cubicBezTo>
                      <a:pt x="33" y="48"/>
                      <a:pt x="33" y="48"/>
                      <a:pt x="33" y="48"/>
                    </a:cubicBezTo>
                    <a:cubicBezTo>
                      <a:pt x="25" y="46"/>
                      <a:pt x="25" y="46"/>
                      <a:pt x="25" y="46"/>
                    </a:cubicBezTo>
                    <a:close/>
                    <a:moveTo>
                      <a:pt x="87" y="36"/>
                    </a:moveTo>
                    <a:cubicBezTo>
                      <a:pt x="87" y="30"/>
                      <a:pt x="86" y="25"/>
                      <a:pt x="87" y="21"/>
                    </a:cubicBezTo>
                    <a:cubicBezTo>
                      <a:pt x="91" y="18"/>
                      <a:pt x="106" y="18"/>
                      <a:pt x="109" y="21"/>
                    </a:cubicBezTo>
                    <a:cubicBezTo>
                      <a:pt x="109" y="26"/>
                      <a:pt x="109" y="32"/>
                      <a:pt x="109" y="35"/>
                    </a:cubicBezTo>
                    <a:cubicBezTo>
                      <a:pt x="108" y="38"/>
                      <a:pt x="107" y="40"/>
                      <a:pt x="106" y="42"/>
                    </a:cubicBezTo>
                    <a:cubicBezTo>
                      <a:pt x="104" y="44"/>
                      <a:pt x="101" y="46"/>
                      <a:pt x="98" y="46"/>
                    </a:cubicBezTo>
                    <a:cubicBezTo>
                      <a:pt x="98" y="46"/>
                      <a:pt x="98" y="46"/>
                      <a:pt x="98" y="46"/>
                    </a:cubicBezTo>
                    <a:cubicBezTo>
                      <a:pt x="95" y="46"/>
                      <a:pt x="92" y="44"/>
                      <a:pt x="90" y="42"/>
                    </a:cubicBezTo>
                    <a:cubicBezTo>
                      <a:pt x="89" y="40"/>
                      <a:pt x="88" y="38"/>
                      <a:pt x="87" y="36"/>
                    </a:cubicBezTo>
                    <a:close/>
                  </a:path>
                </a:pathLst>
              </a:custGeom>
              <a:solidFill>
                <a:schemeClr val="accent4"/>
              </a:solidFill>
              <a:ln>
                <a:noFill/>
              </a:ln>
            </p:spPr>
            <p:txBody>
              <a:bodyPr anchor="t" anchorCtr="0" bIns="45706" compatLnSpc="1" lIns="91412" numCol="1" rIns="91412" tIns="45706" vert="horz" wrap="square"/>
              <a:lstStyle/>
              <a:p>
                <a:endParaRPr altLang="en-US" lang="zh-CN" sz="1799">
                  <a:latin typeface="+mn-ea"/>
                  <a:cs typeface="+mn-ea"/>
                </a:endParaRPr>
              </a:p>
            </p:txBody>
          </p:sp>
        </p:grpSp>
      </p:grpSp>
      <p:sp>
        <p:nvSpPr>
          <p:cNvPr id="21" name="任意多边形 20"/>
          <p:cNvSpPr/>
          <p:nvPr/>
        </p:nvSpPr>
        <p:spPr>
          <a:xfrm rot="2700000">
            <a:off x="5588946" y="1703142"/>
            <a:ext cx="143473" cy="210083"/>
          </a:xfrm>
          <a:custGeom>
            <a:gdLst>
              <a:gd fmla="*/ 252423 w 507348" name="connsiteX0"/>
              <a:gd fmla="*/ 0 h 742850" name="connsiteY0"/>
              <a:gd fmla="*/ 431504 w 507348" name="connsiteX1"/>
              <a:gd fmla="*/ 308760 h 742850" name="connsiteY1"/>
              <a:gd fmla="*/ 433049 w 507348" name="connsiteX2"/>
              <a:gd fmla="*/ 309802 h 742850" name="connsiteY2"/>
              <a:gd fmla="*/ 448481 w 507348" name="connsiteX3"/>
              <a:gd fmla="*/ 328506 h 742850" name="connsiteY3"/>
              <a:gd fmla="*/ 490883 w 507348" name="connsiteX4"/>
              <a:gd fmla="*/ 401613 h 742850" name="connsiteY4"/>
              <a:gd fmla="*/ 502194 w 507348" name="connsiteX5"/>
              <a:gd fmla="*/ 438052 h 742850" name="connsiteY5"/>
              <a:gd fmla="*/ 507348 w 507348" name="connsiteX6"/>
              <a:gd fmla="*/ 489176 h 742850" name="connsiteY6"/>
              <a:gd fmla="*/ 503585 w 507348" name="connsiteX7"/>
              <a:gd fmla="*/ 526503 h 742850" name="connsiteY7"/>
              <a:gd fmla="*/ 502194 w 507348" name="connsiteX8"/>
              <a:gd fmla="*/ 540300 h 742850" name="connsiteY8"/>
              <a:gd fmla="*/ 253674 w 507348" name="connsiteX9"/>
              <a:gd fmla="*/ 742850 h 742850" name="connsiteY9"/>
              <a:gd fmla="*/ 5154 w 507348" name="connsiteX10"/>
              <a:gd fmla="*/ 540300 h 742850" name="connsiteY10"/>
              <a:gd fmla="*/ 3763 w 507348" name="connsiteX11"/>
              <a:gd fmla="*/ 526503 h 742850" name="connsiteY11"/>
              <a:gd fmla="*/ 0 w 507348" name="connsiteX12"/>
              <a:gd fmla="*/ 489176 h 742850" name="connsiteY12"/>
              <a:gd fmla="*/ 5154 w 507348" name="connsiteX13"/>
              <a:gd fmla="*/ 438052 h 742850" name="connsiteY13"/>
              <a:gd fmla="*/ 19346 w 507348" name="connsiteX14"/>
              <a:gd fmla="*/ 392332 h 742850" name="connsiteY14"/>
              <a:gd fmla="*/ 50443 w 507348" name="connsiteX15"/>
              <a:gd fmla="*/ 338717 h 742850" name="connsiteY15"/>
              <a:gd fmla="*/ 69042 w 507348" name="connsiteX16"/>
              <a:gd fmla="*/ 316175 h 742850"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742850" w="507347">
                <a:moveTo>
                  <a:pt x="252423" y="0"/>
                </a:moveTo>
                <a:lnTo>
                  <a:pt x="431504" y="308760"/>
                </a:lnTo>
                <a:lnTo>
                  <a:pt x="433049" y="309802"/>
                </a:lnTo>
                <a:lnTo>
                  <a:pt x="448481" y="328506"/>
                </a:lnTo>
                <a:lnTo>
                  <a:pt x="490883" y="401613"/>
                </a:lnTo>
                <a:lnTo>
                  <a:pt x="502194" y="438052"/>
                </a:lnTo>
                <a:cubicBezTo>
                  <a:pt x="505573" y="454566"/>
                  <a:pt x="507348" y="471664"/>
                  <a:pt x="507348" y="489176"/>
                </a:cubicBezTo>
                <a:lnTo>
                  <a:pt x="503585" y="526503"/>
                </a:lnTo>
                <a:lnTo>
                  <a:pt x="502194" y="540300"/>
                </a:lnTo>
                <a:cubicBezTo>
                  <a:pt x="478540" y="655895"/>
                  <a:pt x="376262" y="742850"/>
                  <a:pt x="253674" y="742850"/>
                </a:cubicBezTo>
                <a:cubicBezTo>
                  <a:pt x="131087" y="742850"/>
                  <a:pt x="28808" y="655895"/>
                  <a:pt x="5154" y="540300"/>
                </a:cubicBezTo>
                <a:lnTo>
                  <a:pt x="3763" y="526503"/>
                </a:lnTo>
                <a:lnTo>
                  <a:pt x="0" y="489176"/>
                </a:lnTo>
                <a:cubicBezTo>
                  <a:pt x="0" y="471664"/>
                  <a:pt x="1775" y="454566"/>
                  <a:pt x="5154" y="438052"/>
                </a:cubicBezTo>
                <a:lnTo>
                  <a:pt x="19346" y="392332"/>
                </a:lnTo>
                <a:lnTo>
                  <a:pt x="50443" y="338717"/>
                </a:lnTo>
                <a:lnTo>
                  <a:pt x="69042" y="3161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22" name="任意多边形 21"/>
          <p:cNvSpPr/>
          <p:nvPr/>
        </p:nvSpPr>
        <p:spPr>
          <a:xfrm flipH="1" rot="18900000">
            <a:off x="3410561" y="1703149"/>
            <a:ext cx="143480" cy="210071"/>
          </a:xfrm>
          <a:custGeom>
            <a:gdLst>
              <a:gd fmla="*/ 252423 w 507348" name="connsiteX0"/>
              <a:gd fmla="*/ 0 h 742850" name="connsiteY0"/>
              <a:gd fmla="*/ 431504 w 507348" name="connsiteX1"/>
              <a:gd fmla="*/ 308760 h 742850" name="connsiteY1"/>
              <a:gd fmla="*/ 433049 w 507348" name="connsiteX2"/>
              <a:gd fmla="*/ 309802 h 742850" name="connsiteY2"/>
              <a:gd fmla="*/ 448481 w 507348" name="connsiteX3"/>
              <a:gd fmla="*/ 328506 h 742850" name="connsiteY3"/>
              <a:gd fmla="*/ 490883 w 507348" name="connsiteX4"/>
              <a:gd fmla="*/ 401613 h 742850" name="connsiteY4"/>
              <a:gd fmla="*/ 502194 w 507348" name="connsiteX5"/>
              <a:gd fmla="*/ 438052 h 742850" name="connsiteY5"/>
              <a:gd fmla="*/ 507348 w 507348" name="connsiteX6"/>
              <a:gd fmla="*/ 489176 h 742850" name="connsiteY6"/>
              <a:gd fmla="*/ 503585 w 507348" name="connsiteX7"/>
              <a:gd fmla="*/ 526503 h 742850" name="connsiteY7"/>
              <a:gd fmla="*/ 502194 w 507348" name="connsiteX8"/>
              <a:gd fmla="*/ 540300 h 742850" name="connsiteY8"/>
              <a:gd fmla="*/ 253674 w 507348" name="connsiteX9"/>
              <a:gd fmla="*/ 742850 h 742850" name="connsiteY9"/>
              <a:gd fmla="*/ 5154 w 507348" name="connsiteX10"/>
              <a:gd fmla="*/ 540300 h 742850" name="connsiteY10"/>
              <a:gd fmla="*/ 3763 w 507348" name="connsiteX11"/>
              <a:gd fmla="*/ 526503 h 742850" name="connsiteY11"/>
              <a:gd fmla="*/ 0 w 507348" name="connsiteX12"/>
              <a:gd fmla="*/ 489176 h 742850" name="connsiteY12"/>
              <a:gd fmla="*/ 5154 w 507348" name="connsiteX13"/>
              <a:gd fmla="*/ 438052 h 742850" name="connsiteY13"/>
              <a:gd fmla="*/ 19346 w 507348" name="connsiteX14"/>
              <a:gd fmla="*/ 392332 h 742850" name="connsiteY14"/>
              <a:gd fmla="*/ 50443 w 507348" name="connsiteX15"/>
              <a:gd fmla="*/ 338717 h 742850" name="connsiteY15"/>
              <a:gd fmla="*/ 69042 w 507348" name="connsiteX16"/>
              <a:gd fmla="*/ 316175 h 742850"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742850" w="507347">
                <a:moveTo>
                  <a:pt x="252423" y="0"/>
                </a:moveTo>
                <a:lnTo>
                  <a:pt x="431504" y="308760"/>
                </a:lnTo>
                <a:lnTo>
                  <a:pt x="433049" y="309802"/>
                </a:lnTo>
                <a:lnTo>
                  <a:pt x="448481" y="328506"/>
                </a:lnTo>
                <a:lnTo>
                  <a:pt x="490883" y="401613"/>
                </a:lnTo>
                <a:lnTo>
                  <a:pt x="502194" y="438052"/>
                </a:lnTo>
                <a:cubicBezTo>
                  <a:pt x="505573" y="454566"/>
                  <a:pt x="507348" y="471664"/>
                  <a:pt x="507348" y="489176"/>
                </a:cubicBezTo>
                <a:lnTo>
                  <a:pt x="503585" y="526503"/>
                </a:lnTo>
                <a:lnTo>
                  <a:pt x="502194" y="540300"/>
                </a:lnTo>
                <a:cubicBezTo>
                  <a:pt x="478540" y="655895"/>
                  <a:pt x="376262" y="742850"/>
                  <a:pt x="253674" y="742850"/>
                </a:cubicBezTo>
                <a:cubicBezTo>
                  <a:pt x="131087" y="742850"/>
                  <a:pt x="28808" y="655895"/>
                  <a:pt x="5154" y="540300"/>
                </a:cubicBezTo>
                <a:lnTo>
                  <a:pt x="3763" y="526503"/>
                </a:lnTo>
                <a:lnTo>
                  <a:pt x="0" y="489176"/>
                </a:lnTo>
                <a:cubicBezTo>
                  <a:pt x="0" y="471664"/>
                  <a:pt x="1775" y="454566"/>
                  <a:pt x="5154" y="438052"/>
                </a:cubicBezTo>
                <a:lnTo>
                  <a:pt x="19346" y="392332"/>
                </a:lnTo>
                <a:lnTo>
                  <a:pt x="50443" y="338717"/>
                </a:lnTo>
                <a:lnTo>
                  <a:pt x="69042" y="316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23" name="任意多边形 22"/>
          <p:cNvSpPr/>
          <p:nvPr/>
        </p:nvSpPr>
        <p:spPr>
          <a:xfrm flipV="1" rot="18900000">
            <a:off x="5588941" y="3787905"/>
            <a:ext cx="143480" cy="210071"/>
          </a:xfrm>
          <a:custGeom>
            <a:gdLst>
              <a:gd fmla="*/ 252423 w 507348" name="connsiteX0"/>
              <a:gd fmla="*/ 0 h 742850" name="connsiteY0"/>
              <a:gd fmla="*/ 431504 w 507348" name="connsiteX1"/>
              <a:gd fmla="*/ 308760 h 742850" name="connsiteY1"/>
              <a:gd fmla="*/ 433049 w 507348" name="connsiteX2"/>
              <a:gd fmla="*/ 309802 h 742850" name="connsiteY2"/>
              <a:gd fmla="*/ 448481 w 507348" name="connsiteX3"/>
              <a:gd fmla="*/ 328506 h 742850" name="connsiteY3"/>
              <a:gd fmla="*/ 490883 w 507348" name="connsiteX4"/>
              <a:gd fmla="*/ 401613 h 742850" name="connsiteY4"/>
              <a:gd fmla="*/ 502194 w 507348" name="connsiteX5"/>
              <a:gd fmla="*/ 438052 h 742850" name="connsiteY5"/>
              <a:gd fmla="*/ 507348 w 507348" name="connsiteX6"/>
              <a:gd fmla="*/ 489176 h 742850" name="connsiteY6"/>
              <a:gd fmla="*/ 503585 w 507348" name="connsiteX7"/>
              <a:gd fmla="*/ 526503 h 742850" name="connsiteY7"/>
              <a:gd fmla="*/ 502194 w 507348" name="connsiteX8"/>
              <a:gd fmla="*/ 540300 h 742850" name="connsiteY8"/>
              <a:gd fmla="*/ 253674 w 507348" name="connsiteX9"/>
              <a:gd fmla="*/ 742850 h 742850" name="connsiteY9"/>
              <a:gd fmla="*/ 5154 w 507348" name="connsiteX10"/>
              <a:gd fmla="*/ 540300 h 742850" name="connsiteY10"/>
              <a:gd fmla="*/ 3763 w 507348" name="connsiteX11"/>
              <a:gd fmla="*/ 526503 h 742850" name="connsiteY11"/>
              <a:gd fmla="*/ 0 w 507348" name="connsiteX12"/>
              <a:gd fmla="*/ 489176 h 742850" name="connsiteY12"/>
              <a:gd fmla="*/ 5154 w 507348" name="connsiteX13"/>
              <a:gd fmla="*/ 438052 h 742850" name="connsiteY13"/>
              <a:gd fmla="*/ 19346 w 507348" name="connsiteX14"/>
              <a:gd fmla="*/ 392332 h 742850" name="connsiteY14"/>
              <a:gd fmla="*/ 50443 w 507348" name="connsiteX15"/>
              <a:gd fmla="*/ 338717 h 742850" name="connsiteY15"/>
              <a:gd fmla="*/ 69042 w 507348" name="connsiteX16"/>
              <a:gd fmla="*/ 316175 h 742850"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742850" w="507347">
                <a:moveTo>
                  <a:pt x="252423" y="0"/>
                </a:moveTo>
                <a:lnTo>
                  <a:pt x="431504" y="308760"/>
                </a:lnTo>
                <a:lnTo>
                  <a:pt x="433049" y="309802"/>
                </a:lnTo>
                <a:lnTo>
                  <a:pt x="448481" y="328506"/>
                </a:lnTo>
                <a:lnTo>
                  <a:pt x="490883" y="401613"/>
                </a:lnTo>
                <a:lnTo>
                  <a:pt x="502194" y="438052"/>
                </a:lnTo>
                <a:cubicBezTo>
                  <a:pt x="505573" y="454566"/>
                  <a:pt x="507348" y="471664"/>
                  <a:pt x="507348" y="489176"/>
                </a:cubicBezTo>
                <a:lnTo>
                  <a:pt x="503585" y="526503"/>
                </a:lnTo>
                <a:lnTo>
                  <a:pt x="502194" y="540300"/>
                </a:lnTo>
                <a:cubicBezTo>
                  <a:pt x="478540" y="655895"/>
                  <a:pt x="376262" y="742850"/>
                  <a:pt x="253674" y="742850"/>
                </a:cubicBezTo>
                <a:cubicBezTo>
                  <a:pt x="131087" y="742850"/>
                  <a:pt x="28808" y="655895"/>
                  <a:pt x="5154" y="540300"/>
                </a:cubicBezTo>
                <a:lnTo>
                  <a:pt x="3763" y="526503"/>
                </a:lnTo>
                <a:lnTo>
                  <a:pt x="0" y="489176"/>
                </a:lnTo>
                <a:cubicBezTo>
                  <a:pt x="0" y="471664"/>
                  <a:pt x="1775" y="454566"/>
                  <a:pt x="5154" y="438052"/>
                </a:cubicBezTo>
                <a:lnTo>
                  <a:pt x="19346" y="392332"/>
                </a:lnTo>
                <a:lnTo>
                  <a:pt x="50443" y="338717"/>
                </a:lnTo>
                <a:lnTo>
                  <a:pt x="69042" y="31617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grpSp>
        <p:nvGrpSpPr>
          <p:cNvPr id="32" name="组合 74"/>
          <p:cNvGrpSpPr/>
          <p:nvPr/>
        </p:nvGrpSpPr>
        <p:grpSpPr>
          <a:xfrm>
            <a:off x="3953493" y="2175757"/>
            <a:ext cx="1254413" cy="1254347"/>
            <a:chOff x="5022688" y="2653974"/>
            <a:chExt cx="1672849" cy="1672849"/>
          </a:xfrm>
        </p:grpSpPr>
        <p:sp>
          <p:nvSpPr>
            <p:cNvPr id="9" name="椭圆 8"/>
            <p:cNvSpPr/>
            <p:nvPr/>
          </p:nvSpPr>
          <p:spPr>
            <a:xfrm>
              <a:off x="5022688" y="2653974"/>
              <a:ext cx="1672849" cy="1672849"/>
            </a:xfrm>
            <a:prstGeom prst="ellipse">
              <a:avLst/>
            </a:prstGeom>
            <a:solidFill>
              <a:schemeClr val="accent1"/>
            </a:solidFill>
            <a:ln>
              <a:noFill/>
            </a:ln>
            <a:effectLst/>
            <a:scene3d>
              <a:camera prst="orthographicFront"/>
              <a:lightRig dir="t" rig="threePt"/>
            </a:scene3d>
            <a:sp3d>
              <a:bevelT h="0" prst="angle" w="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sp>
          <p:nvSpPr>
            <p:cNvPr id="10" name="椭圆 9"/>
            <p:cNvSpPr/>
            <p:nvPr/>
          </p:nvSpPr>
          <p:spPr>
            <a:xfrm>
              <a:off x="5103632" y="2734919"/>
              <a:ext cx="1510960" cy="151096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799">
                <a:latin typeface="+mn-ea"/>
                <a:cs typeface="+mn-ea"/>
              </a:endParaRPr>
            </a:p>
          </p:txBody>
        </p:sp>
      </p:grpSp>
      <p:sp>
        <p:nvSpPr>
          <p:cNvPr id="12" name="直角三角形 11"/>
          <p:cNvSpPr/>
          <p:nvPr/>
        </p:nvSpPr>
        <p:spPr>
          <a:xfrm rot="2700000">
            <a:off x="4590373" y="3550819"/>
            <a:ext cx="198436" cy="198446"/>
          </a:xfrm>
          <a:prstGeom prst="rtTriangle">
            <a:avLst/>
          </a:prstGeom>
          <a:solidFill>
            <a:schemeClr val="accent3"/>
          </a:solidFill>
          <a:ln>
            <a:noFill/>
          </a:ln>
          <a:effectLst>
            <a:outerShdw algn="tr" blurRad="114300" dir="8100000" dist="63500" rotWithShape="0" sx="91000" sy="9100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14" name="直角三角形 13"/>
          <p:cNvSpPr/>
          <p:nvPr/>
        </p:nvSpPr>
        <p:spPr>
          <a:xfrm flipH="1" rot="18900000">
            <a:off x="4341154" y="1816794"/>
            <a:ext cx="198446" cy="198436"/>
          </a:xfrm>
          <a:prstGeom prst="rtTriangle">
            <a:avLst/>
          </a:prstGeom>
          <a:solidFill>
            <a:schemeClr val="accent1"/>
          </a:solidFill>
          <a:ln>
            <a:noFill/>
          </a:ln>
          <a:effectLst>
            <a:outerShdw algn="l" blurRad="101600" dist="50800" rotWithShape="0" sx="91000" sy="9100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13" name="直角三角形 12"/>
          <p:cNvSpPr/>
          <p:nvPr/>
        </p:nvSpPr>
        <p:spPr>
          <a:xfrm rot="8100000">
            <a:off x="3631713" y="2834835"/>
            <a:ext cx="198446" cy="198436"/>
          </a:xfrm>
          <a:prstGeom prst="rtTriangle">
            <a:avLst/>
          </a:prstGeom>
          <a:solidFill>
            <a:schemeClr val="accent4"/>
          </a:solidFill>
          <a:ln>
            <a:noFill/>
          </a:ln>
          <a:effectLst>
            <a:outerShdw blurRad="114300" dir="16200000" dist="25400" rotWithShape="0" sx="97000" sy="9700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24" name="任意多边形 23"/>
          <p:cNvSpPr/>
          <p:nvPr/>
        </p:nvSpPr>
        <p:spPr>
          <a:xfrm flipH="1" flipV="1" rot="2700000">
            <a:off x="3410565" y="3787899"/>
            <a:ext cx="143473" cy="210083"/>
          </a:xfrm>
          <a:custGeom>
            <a:gdLst>
              <a:gd fmla="*/ 252423 w 507348" name="connsiteX0"/>
              <a:gd fmla="*/ 0 h 742850" name="connsiteY0"/>
              <a:gd fmla="*/ 431504 w 507348" name="connsiteX1"/>
              <a:gd fmla="*/ 308760 h 742850" name="connsiteY1"/>
              <a:gd fmla="*/ 433049 w 507348" name="connsiteX2"/>
              <a:gd fmla="*/ 309802 h 742850" name="connsiteY2"/>
              <a:gd fmla="*/ 448481 w 507348" name="connsiteX3"/>
              <a:gd fmla="*/ 328506 h 742850" name="connsiteY3"/>
              <a:gd fmla="*/ 490883 w 507348" name="connsiteX4"/>
              <a:gd fmla="*/ 401613 h 742850" name="connsiteY4"/>
              <a:gd fmla="*/ 502194 w 507348" name="connsiteX5"/>
              <a:gd fmla="*/ 438052 h 742850" name="connsiteY5"/>
              <a:gd fmla="*/ 507348 w 507348" name="connsiteX6"/>
              <a:gd fmla="*/ 489176 h 742850" name="connsiteY6"/>
              <a:gd fmla="*/ 503585 w 507348" name="connsiteX7"/>
              <a:gd fmla="*/ 526503 h 742850" name="connsiteY7"/>
              <a:gd fmla="*/ 502194 w 507348" name="connsiteX8"/>
              <a:gd fmla="*/ 540300 h 742850" name="connsiteY8"/>
              <a:gd fmla="*/ 253674 w 507348" name="connsiteX9"/>
              <a:gd fmla="*/ 742850 h 742850" name="connsiteY9"/>
              <a:gd fmla="*/ 5154 w 507348" name="connsiteX10"/>
              <a:gd fmla="*/ 540300 h 742850" name="connsiteY10"/>
              <a:gd fmla="*/ 3763 w 507348" name="connsiteX11"/>
              <a:gd fmla="*/ 526503 h 742850" name="connsiteY11"/>
              <a:gd fmla="*/ 0 w 507348" name="connsiteX12"/>
              <a:gd fmla="*/ 489176 h 742850" name="connsiteY12"/>
              <a:gd fmla="*/ 5154 w 507348" name="connsiteX13"/>
              <a:gd fmla="*/ 438052 h 742850" name="connsiteY13"/>
              <a:gd fmla="*/ 19346 w 507348" name="connsiteX14"/>
              <a:gd fmla="*/ 392332 h 742850" name="connsiteY14"/>
              <a:gd fmla="*/ 50443 w 507348" name="connsiteX15"/>
              <a:gd fmla="*/ 338717 h 742850" name="connsiteY15"/>
              <a:gd fmla="*/ 69042 w 507348" name="connsiteX16"/>
              <a:gd fmla="*/ 316175 h 742850"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742850" w="507347">
                <a:moveTo>
                  <a:pt x="252423" y="0"/>
                </a:moveTo>
                <a:lnTo>
                  <a:pt x="431504" y="308760"/>
                </a:lnTo>
                <a:lnTo>
                  <a:pt x="433049" y="309802"/>
                </a:lnTo>
                <a:lnTo>
                  <a:pt x="448481" y="328506"/>
                </a:lnTo>
                <a:lnTo>
                  <a:pt x="490883" y="401613"/>
                </a:lnTo>
                <a:lnTo>
                  <a:pt x="502194" y="438052"/>
                </a:lnTo>
                <a:cubicBezTo>
                  <a:pt x="505573" y="454566"/>
                  <a:pt x="507348" y="471664"/>
                  <a:pt x="507348" y="489176"/>
                </a:cubicBezTo>
                <a:lnTo>
                  <a:pt x="503585" y="526503"/>
                </a:lnTo>
                <a:lnTo>
                  <a:pt x="502194" y="540300"/>
                </a:lnTo>
                <a:cubicBezTo>
                  <a:pt x="478540" y="655895"/>
                  <a:pt x="376262" y="742850"/>
                  <a:pt x="253674" y="742850"/>
                </a:cubicBezTo>
                <a:cubicBezTo>
                  <a:pt x="131087" y="742850"/>
                  <a:pt x="28808" y="655895"/>
                  <a:pt x="5154" y="540300"/>
                </a:cubicBezTo>
                <a:lnTo>
                  <a:pt x="3763" y="526503"/>
                </a:lnTo>
                <a:lnTo>
                  <a:pt x="0" y="489176"/>
                </a:lnTo>
                <a:cubicBezTo>
                  <a:pt x="0" y="471664"/>
                  <a:pt x="1775" y="454566"/>
                  <a:pt x="5154" y="438052"/>
                </a:cubicBezTo>
                <a:lnTo>
                  <a:pt x="19346" y="392332"/>
                </a:lnTo>
                <a:lnTo>
                  <a:pt x="50443" y="338717"/>
                </a:lnTo>
                <a:lnTo>
                  <a:pt x="69042" y="31617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sp>
        <p:nvSpPr>
          <p:cNvPr id="11" name="直角三角形 10"/>
          <p:cNvSpPr/>
          <p:nvPr/>
        </p:nvSpPr>
        <p:spPr>
          <a:xfrm rot="18900000">
            <a:off x="5351388" y="2580960"/>
            <a:ext cx="198446" cy="198436"/>
          </a:xfrm>
          <a:prstGeom prst="rtTriangle">
            <a:avLst/>
          </a:prstGeom>
          <a:solidFill>
            <a:schemeClr val="accent2"/>
          </a:solidFill>
          <a:ln>
            <a:noFill/>
          </a:ln>
          <a:effectLst>
            <a:outerShdw algn="tr" blurRad="114300" dir="8100000" dist="63500" rotWithShape="0" sx="91000" sy="9100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bIns="34280" lIns="68559" rIns="68559" rtlCol="0" tIns="34280"/>
          <a:lstStyle/>
          <a:p>
            <a:pPr algn="ctr"/>
            <a:endParaRPr altLang="en-US" lang="zh-CN" sz="1799">
              <a:latin typeface="+mn-ea"/>
              <a:cs typeface="+mn-ea"/>
            </a:endParaRPr>
          </a:p>
        </p:txBody>
      </p:sp>
      <p:grpSp>
        <p:nvGrpSpPr>
          <p:cNvPr id="53" name="组合 52">
            <a:extLst>
              <a:ext uri="{FF2B5EF4-FFF2-40B4-BE49-F238E27FC236}">
                <a16:creationId xmlns:a16="http://schemas.microsoft.com/office/drawing/2014/main" id="{4BDA0C3F-D02B-41CC-8D33-1A3CF1B3539C}"/>
              </a:ext>
            </a:extLst>
          </p:cNvPr>
          <p:cNvGrpSpPr/>
          <p:nvPr/>
        </p:nvGrpSpPr>
        <p:grpSpPr>
          <a:xfrm>
            <a:off x="708346" y="1674864"/>
            <a:ext cx="2310155" cy="609267"/>
            <a:chOff x="468937" y="2419540"/>
            <a:chExt cx="3080207" cy="812356"/>
          </a:xfrm>
        </p:grpSpPr>
        <p:sp>
          <p:nvSpPr>
            <p:cNvPr id="54" name="TextBox 18">
              <a:extLst>
                <a:ext uri="{FF2B5EF4-FFF2-40B4-BE49-F238E27FC236}">
                  <a16:creationId xmlns:a16="http://schemas.microsoft.com/office/drawing/2014/main" id="{D468FA7D-928D-444A-BA8A-21398A6D8893}"/>
                </a:ext>
              </a:extLst>
            </p:cNvPr>
            <p:cNvSpPr txBox="1"/>
            <p:nvPr/>
          </p:nvSpPr>
          <p:spPr>
            <a:xfrm flipH="1">
              <a:off x="486200" y="2419540"/>
              <a:ext cx="1767840" cy="487680"/>
            </a:xfrm>
            <a:prstGeom prst="rect">
              <a:avLst/>
            </a:prstGeom>
            <a:noFill/>
          </p:spPr>
          <p:txBody>
            <a:bodyPr rtlCol="0" wrap="none">
              <a:spAutoFit/>
            </a:bodyPr>
            <a:lstStyle/>
            <a:p>
              <a:r>
                <a:rPr altLang="en-US" b="1" lang="zh-CN">
                  <a:latin typeface="+mn-ea"/>
                  <a:cs typeface="+mn-ea"/>
                </a:rPr>
                <a:t>定位细分：</a:t>
              </a:r>
            </a:p>
          </p:txBody>
        </p:sp>
        <p:sp>
          <p:nvSpPr>
            <p:cNvPr id="55" name="矩形 54">
              <a:extLst>
                <a:ext uri="{FF2B5EF4-FFF2-40B4-BE49-F238E27FC236}">
                  <a16:creationId xmlns:a16="http://schemas.microsoft.com/office/drawing/2014/main" id="{5CB6E4E1-35F9-4ACE-A8C8-3A687BB9B436}"/>
                </a:ext>
              </a:extLst>
            </p:cNvPr>
            <p:cNvSpPr/>
            <p:nvPr/>
          </p:nvSpPr>
          <p:spPr>
            <a:xfrm>
              <a:off x="470266" y="2823664"/>
              <a:ext cx="3078878" cy="441960"/>
            </a:xfrm>
            <a:prstGeom prst="rect">
              <a:avLst/>
            </a:prstGeom>
          </p:spPr>
          <p:txBody>
            <a:bodyPr wrap="square">
              <a:spAutoFit/>
            </a:bodyPr>
            <a:lstStyle/>
            <a:p>
              <a:pPr>
                <a:lnSpc>
                  <a:spcPct val="150000"/>
                </a:lnSpc>
              </a:pPr>
              <a:r>
                <a:rPr altLang="en-US" lang="zh-CN" sz="1050">
                  <a:latin typeface="+mn-ea"/>
                  <a:cs typeface="+mn-ea"/>
                </a:rPr>
                <a:t>产品定位在，细分客户</a:t>
              </a:r>
            </a:p>
          </p:txBody>
        </p:sp>
      </p:grpSp>
      <p:grpSp>
        <p:nvGrpSpPr>
          <p:cNvPr id="56" name="组合 55">
            <a:extLst>
              <a:ext uri="{FF2B5EF4-FFF2-40B4-BE49-F238E27FC236}">
                <a16:creationId xmlns:a16="http://schemas.microsoft.com/office/drawing/2014/main" id="{251E0B18-4E1A-4EE6-9738-03E525B5E79F}"/>
              </a:ext>
            </a:extLst>
          </p:cNvPr>
          <p:cNvGrpSpPr/>
          <p:nvPr/>
        </p:nvGrpSpPr>
        <p:grpSpPr>
          <a:xfrm>
            <a:off x="661564" y="3056090"/>
            <a:ext cx="2306972" cy="609267"/>
            <a:chOff x="468937" y="2419540"/>
            <a:chExt cx="3075963" cy="812356"/>
          </a:xfrm>
        </p:grpSpPr>
        <p:sp>
          <p:nvSpPr>
            <p:cNvPr id="57" name="TextBox 18">
              <a:extLst>
                <a:ext uri="{FF2B5EF4-FFF2-40B4-BE49-F238E27FC236}">
                  <a16:creationId xmlns:a16="http://schemas.microsoft.com/office/drawing/2014/main" id="{23D2D881-318A-469E-BE13-D1AD098CCB98}"/>
                </a:ext>
              </a:extLst>
            </p:cNvPr>
            <p:cNvSpPr txBox="1"/>
            <p:nvPr/>
          </p:nvSpPr>
          <p:spPr>
            <a:xfrm flipH="1">
              <a:off x="486201" y="2419540"/>
              <a:ext cx="1767840" cy="487680"/>
            </a:xfrm>
            <a:prstGeom prst="rect">
              <a:avLst/>
            </a:prstGeom>
            <a:noFill/>
          </p:spPr>
          <p:txBody>
            <a:bodyPr rtlCol="0" wrap="none">
              <a:spAutoFit/>
            </a:bodyPr>
            <a:lstStyle/>
            <a:p>
              <a:r>
                <a:rPr altLang="en-US" b="1" lang="zh-CN">
                  <a:latin typeface="+mn-ea"/>
                  <a:cs typeface="+mn-ea"/>
                </a:rPr>
                <a:t>整体包装：</a:t>
              </a:r>
            </a:p>
          </p:txBody>
        </p:sp>
        <p:sp>
          <p:nvSpPr>
            <p:cNvPr id="58" name="矩形 57">
              <a:extLst>
                <a:ext uri="{FF2B5EF4-FFF2-40B4-BE49-F238E27FC236}">
                  <a16:creationId xmlns:a16="http://schemas.microsoft.com/office/drawing/2014/main" id="{4C47358D-2A42-44A3-A927-3520D0C7D99D}"/>
                </a:ext>
              </a:extLst>
            </p:cNvPr>
            <p:cNvSpPr/>
            <p:nvPr/>
          </p:nvSpPr>
          <p:spPr>
            <a:xfrm>
              <a:off x="470266" y="2823664"/>
              <a:ext cx="3074634" cy="441960"/>
            </a:xfrm>
            <a:prstGeom prst="rect">
              <a:avLst/>
            </a:prstGeom>
          </p:spPr>
          <p:txBody>
            <a:bodyPr wrap="square">
              <a:spAutoFit/>
            </a:bodyPr>
            <a:lstStyle/>
            <a:p>
              <a:pPr>
                <a:lnSpc>
                  <a:spcPct val="150000"/>
                </a:lnSpc>
              </a:pPr>
              <a:r>
                <a:rPr altLang="en-US" lang="zh-CN" sz="1050">
                  <a:latin typeface="+mn-ea"/>
                  <a:cs typeface="+mn-ea"/>
                </a:rPr>
                <a:t>外包装，品牌，话术，价格</a:t>
              </a:r>
            </a:p>
          </p:txBody>
        </p:sp>
      </p:grpSp>
      <p:grpSp>
        <p:nvGrpSpPr>
          <p:cNvPr id="59" name="组合 58">
            <a:extLst>
              <a:ext uri="{FF2B5EF4-FFF2-40B4-BE49-F238E27FC236}">
                <a16:creationId xmlns:a16="http://schemas.microsoft.com/office/drawing/2014/main" id="{BC4D8AC4-D491-4A8E-9AD0-5144C489C7E8}"/>
              </a:ext>
            </a:extLst>
          </p:cNvPr>
          <p:cNvGrpSpPr/>
          <p:nvPr/>
        </p:nvGrpSpPr>
        <p:grpSpPr>
          <a:xfrm>
            <a:off x="6296701" y="1774241"/>
            <a:ext cx="2299649" cy="609267"/>
            <a:chOff x="468937" y="2419540"/>
            <a:chExt cx="3066199" cy="812356"/>
          </a:xfrm>
        </p:grpSpPr>
        <p:sp>
          <p:nvSpPr>
            <p:cNvPr id="60" name="TextBox 18">
              <a:extLst>
                <a:ext uri="{FF2B5EF4-FFF2-40B4-BE49-F238E27FC236}">
                  <a16:creationId xmlns:a16="http://schemas.microsoft.com/office/drawing/2014/main" id="{C2A764EB-7816-40CD-8D33-DDFE57A1C61A}"/>
                </a:ext>
              </a:extLst>
            </p:cNvPr>
            <p:cNvSpPr txBox="1"/>
            <p:nvPr/>
          </p:nvSpPr>
          <p:spPr>
            <a:xfrm flipH="1">
              <a:off x="486201" y="2419540"/>
              <a:ext cx="1767840" cy="487680"/>
            </a:xfrm>
            <a:prstGeom prst="rect">
              <a:avLst/>
            </a:prstGeom>
            <a:noFill/>
          </p:spPr>
          <p:txBody>
            <a:bodyPr rtlCol="0" wrap="none">
              <a:spAutoFit/>
            </a:bodyPr>
            <a:lstStyle/>
            <a:p>
              <a:r>
                <a:rPr altLang="en-US" b="1" lang="zh-CN">
                  <a:latin typeface="+mn-ea"/>
                  <a:cs typeface="+mn-ea"/>
                </a:rPr>
                <a:t>客户习惯：</a:t>
              </a:r>
            </a:p>
          </p:txBody>
        </p:sp>
        <p:sp>
          <p:nvSpPr>
            <p:cNvPr id="61" name="矩形 60">
              <a:extLst>
                <a:ext uri="{FF2B5EF4-FFF2-40B4-BE49-F238E27FC236}">
                  <a16:creationId xmlns:a16="http://schemas.microsoft.com/office/drawing/2014/main" id="{ADE0CDAB-0F07-45F5-9AE2-1140CC0B946E}"/>
                </a:ext>
              </a:extLst>
            </p:cNvPr>
            <p:cNvSpPr/>
            <p:nvPr/>
          </p:nvSpPr>
          <p:spPr>
            <a:xfrm>
              <a:off x="470268" y="2823664"/>
              <a:ext cx="3064868" cy="441960"/>
            </a:xfrm>
            <a:prstGeom prst="rect">
              <a:avLst/>
            </a:prstGeom>
          </p:spPr>
          <p:txBody>
            <a:bodyPr wrap="square">
              <a:spAutoFit/>
            </a:bodyPr>
            <a:lstStyle/>
            <a:p>
              <a:pPr>
                <a:lnSpc>
                  <a:spcPct val="150000"/>
                </a:lnSpc>
              </a:pPr>
              <a:r>
                <a:rPr altLang="en-US" lang="zh-CN" sz="1050">
                  <a:latin typeface="+mn-ea"/>
                  <a:cs typeface="+mn-ea"/>
                </a:rPr>
                <a:t>信息传递方式要尊重客户习惯</a:t>
              </a:r>
            </a:p>
          </p:txBody>
        </p:sp>
      </p:grpSp>
      <p:grpSp>
        <p:nvGrpSpPr>
          <p:cNvPr id="62" name="组合 61">
            <a:extLst>
              <a:ext uri="{FF2B5EF4-FFF2-40B4-BE49-F238E27FC236}">
                <a16:creationId xmlns:a16="http://schemas.microsoft.com/office/drawing/2014/main" id="{1883490B-7A70-4135-91D6-9C848D8DA3E8}"/>
              </a:ext>
            </a:extLst>
          </p:cNvPr>
          <p:cNvGrpSpPr/>
          <p:nvPr/>
        </p:nvGrpSpPr>
        <p:grpSpPr>
          <a:xfrm>
            <a:off x="6296701" y="3160128"/>
            <a:ext cx="2299649" cy="609267"/>
            <a:chOff x="468937" y="2419540"/>
            <a:chExt cx="3066199" cy="812356"/>
          </a:xfrm>
        </p:grpSpPr>
        <p:sp>
          <p:nvSpPr>
            <p:cNvPr id="63" name="TextBox 18">
              <a:extLst>
                <a:ext uri="{FF2B5EF4-FFF2-40B4-BE49-F238E27FC236}">
                  <a16:creationId xmlns:a16="http://schemas.microsoft.com/office/drawing/2014/main" id="{80361221-253D-4C0B-B8A6-303B187FADA3}"/>
                </a:ext>
              </a:extLst>
            </p:cNvPr>
            <p:cNvSpPr txBox="1"/>
            <p:nvPr/>
          </p:nvSpPr>
          <p:spPr>
            <a:xfrm flipH="1">
              <a:off x="486201" y="2419540"/>
              <a:ext cx="1767840" cy="487680"/>
            </a:xfrm>
            <a:prstGeom prst="rect">
              <a:avLst/>
            </a:prstGeom>
            <a:noFill/>
          </p:spPr>
          <p:txBody>
            <a:bodyPr rtlCol="0" wrap="none">
              <a:spAutoFit/>
            </a:bodyPr>
            <a:lstStyle/>
            <a:p>
              <a:r>
                <a:rPr altLang="en-US" b="1" lang="zh-CN">
                  <a:latin typeface="+mn-ea"/>
                  <a:cs typeface="+mn-ea"/>
                </a:rPr>
                <a:t>产品变形：</a:t>
              </a:r>
            </a:p>
          </p:txBody>
        </p:sp>
        <p:sp>
          <p:nvSpPr>
            <p:cNvPr id="64" name="矩形 63">
              <a:extLst>
                <a:ext uri="{FF2B5EF4-FFF2-40B4-BE49-F238E27FC236}">
                  <a16:creationId xmlns:a16="http://schemas.microsoft.com/office/drawing/2014/main" id="{C4888160-122C-4643-B9AA-60542C9B30DB}"/>
                </a:ext>
              </a:extLst>
            </p:cNvPr>
            <p:cNvSpPr/>
            <p:nvPr/>
          </p:nvSpPr>
          <p:spPr>
            <a:xfrm>
              <a:off x="470268" y="2823663"/>
              <a:ext cx="3064868" cy="441960"/>
            </a:xfrm>
            <a:prstGeom prst="rect">
              <a:avLst/>
            </a:prstGeom>
          </p:spPr>
          <p:txBody>
            <a:bodyPr wrap="square">
              <a:spAutoFit/>
            </a:bodyPr>
            <a:lstStyle/>
            <a:p>
              <a:pPr>
                <a:lnSpc>
                  <a:spcPct val="150000"/>
                </a:lnSpc>
              </a:pPr>
              <a:r>
                <a:rPr altLang="en-US" lang="zh-CN" sz="1050">
                  <a:latin typeface="+mn-ea"/>
                  <a:cs typeface="+mn-ea"/>
                </a:rPr>
                <a:t>结算方式变形，促销手段变形</a:t>
              </a:r>
            </a:p>
          </p:txBody>
        </p:sp>
      </p:grpSp>
      <p:sp>
        <p:nvSpPr>
          <p:cNvPr id="31" name="矩形 30">
            <a:extLst>
              <a:ext uri="{FF2B5EF4-FFF2-40B4-BE49-F238E27FC236}">
                <a16:creationId xmlns:a16="http://schemas.microsoft.com/office/drawing/2014/main" id="{87A3F375-2540-4D64-B5C1-C43A08BFD757}"/>
              </a:ext>
            </a:extLst>
          </p:cNvPr>
          <p:cNvSpPr/>
          <p:nvPr/>
        </p:nvSpPr>
        <p:spPr>
          <a:xfrm>
            <a:off x="704566" y="698298"/>
            <a:ext cx="7834504" cy="331470"/>
          </a:xfrm>
          <a:prstGeom prst="rect">
            <a:avLst/>
          </a:prstGeom>
        </p:spPr>
        <p:txBody>
          <a:bodyPr wrap="square">
            <a:spAutoFit/>
          </a:bodyPr>
          <a:lstStyle/>
          <a:p>
            <a:pPr>
              <a:lnSpc>
                <a:spcPct val="150000"/>
              </a:lnSpc>
            </a:pPr>
            <a:r>
              <a:rPr altLang="en-US" b="1" lang="zh-CN" sz="1050">
                <a:solidFill>
                  <a:schemeClr val="tx1">
                    <a:lumMod val="85000"/>
                    <a:lumOff val="15000"/>
                  </a:schemeClr>
                </a:solidFill>
                <a:cs typeface="+mn-ea"/>
                <a:sym typeface="+mn-lt"/>
              </a:rPr>
              <a:t>要定制专属的客户服务，不是给客户打上所谓VIP的标签。同时，也要给客户VIP的别样待遇。要做到这一点就需要从产品业务入手。</a:t>
            </a:r>
          </a:p>
        </p:txBody>
      </p:sp>
    </p:spTree>
    <p:extLst>
      <p:ext uri="{BB962C8B-B14F-4D97-AF65-F5344CB8AC3E}">
        <p14:creationId val="1689095990"/>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21">
                                  <p:stCondLst>
                                    <p:cond delay="0"/>
                                  </p:stCondLst>
                                  <p:childTnLst>
                                    <p:set>
                                      <p:cBhvr>
                                        <p:cTn dur="1" fill="hold" id="6">
                                          <p:stCondLst>
                                            <p:cond delay="0"/>
                                          </p:stCondLst>
                                        </p:cTn>
                                        <p:tgtEl>
                                          <p:spTgt spid="27"/>
                                        </p:tgtEl>
                                        <p:attrNameLst>
                                          <p:attrName>style.visibility</p:attrName>
                                        </p:attrNameLst>
                                      </p:cBhvr>
                                      <p:to>
                                        <p:strVal val="visible"/>
                                      </p:to>
                                    </p:set>
                                    <p:animEffect filter="barn(inVertical)" transition="in">
                                      <p:cBhvr>
                                        <p:cTn dur="500" id="7"/>
                                        <p:tgtEl>
                                          <p:spTgt spid="27"/>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32"/>
                                        </p:tgtEl>
                                        <p:attrNameLst>
                                          <p:attrName>style.visibility</p:attrName>
                                        </p:attrNameLst>
                                      </p:cBhvr>
                                      <p:to>
                                        <p:strVal val="visible"/>
                                      </p:to>
                                    </p:set>
                                    <p:anim calcmode="lin" valueType="num">
                                      <p:cBhvr>
                                        <p:cTn dur="500" fill="hold" id="11"/>
                                        <p:tgtEl>
                                          <p:spTgt spid="32"/>
                                        </p:tgtEl>
                                        <p:attrNameLst>
                                          <p:attrName>ppt_w</p:attrName>
                                        </p:attrNameLst>
                                      </p:cBhvr>
                                      <p:tavLst>
                                        <p:tav tm="0">
                                          <p:val>
                                            <p:fltVal val="0"/>
                                          </p:val>
                                        </p:tav>
                                        <p:tav tm="100000">
                                          <p:val>
                                            <p:strVal val="#ppt_w"/>
                                          </p:val>
                                        </p:tav>
                                      </p:tavLst>
                                    </p:anim>
                                    <p:anim calcmode="lin" valueType="num">
                                      <p:cBhvr>
                                        <p:cTn dur="500" fill="hold" id="12"/>
                                        <p:tgtEl>
                                          <p:spTgt spid="32"/>
                                        </p:tgtEl>
                                        <p:attrNameLst>
                                          <p:attrName>ppt_h</p:attrName>
                                        </p:attrNameLst>
                                      </p:cBhvr>
                                      <p:tavLst>
                                        <p:tav tm="0">
                                          <p:val>
                                            <p:fltVal val="0"/>
                                          </p:val>
                                        </p:tav>
                                        <p:tav tm="100000">
                                          <p:val>
                                            <p:strVal val="#ppt_h"/>
                                          </p:val>
                                        </p:tav>
                                      </p:tavLst>
                                    </p:anim>
                                    <p:animEffect filter="fade" transition="in">
                                      <p:cBhvr>
                                        <p:cTn dur="500" id="13"/>
                                        <p:tgtEl>
                                          <p:spTgt spid="32"/>
                                        </p:tgtEl>
                                      </p:cBhvr>
                                    </p:animEffect>
                                  </p:childTnLst>
                                </p:cTn>
                              </p:par>
                            </p:childTnLst>
                          </p:cTn>
                        </p:par>
                        <p:par>
                          <p:cTn fill="hold" id="14" nodeType="afterGroup">
                            <p:stCondLst>
                              <p:cond delay="1000"/>
                            </p:stCondLst>
                            <p:childTnLst>
                              <p:par>
                                <p:cTn fill="hold" id="15" nodeType="afterEffect" presetClass="entr" presetID="22" presetSubtype="8">
                                  <p:stCondLst>
                                    <p:cond delay="0"/>
                                  </p:stCondLst>
                                  <p:childTnLst>
                                    <p:set>
                                      <p:cBhvr>
                                        <p:cTn dur="1" fill="hold" id="16">
                                          <p:stCondLst>
                                            <p:cond delay="0"/>
                                          </p:stCondLst>
                                        </p:cTn>
                                        <p:tgtEl>
                                          <p:spTgt spid="2"/>
                                        </p:tgtEl>
                                        <p:attrNameLst>
                                          <p:attrName>style.visibility</p:attrName>
                                        </p:attrNameLst>
                                      </p:cBhvr>
                                      <p:to>
                                        <p:strVal val="visible"/>
                                      </p:to>
                                    </p:set>
                                    <p:animEffect filter="wipe(left)" transition="in">
                                      <p:cBhvr>
                                        <p:cTn dur="500" id="17"/>
                                        <p:tgtEl>
                                          <p:spTgt spid="2"/>
                                        </p:tgtEl>
                                      </p:cBhvr>
                                    </p:animEffect>
                                  </p:childTnLst>
                                </p:cTn>
                              </p:par>
                            </p:childTnLst>
                          </p:cTn>
                        </p:par>
                        <p:par>
                          <p:cTn fill="hold" id="18" nodeType="afterGroup">
                            <p:stCondLst>
                              <p:cond delay="1500"/>
                            </p:stCondLst>
                            <p:childTnLst>
                              <p:par>
                                <p:cTn fill="hold" grpId="0" id="19" nodeType="afterEffect" presetClass="entr" presetID="53" presetSubtype="0">
                                  <p:stCondLst>
                                    <p:cond delay="0"/>
                                  </p:stCondLst>
                                  <p:childTnLst>
                                    <p:set>
                                      <p:cBhvr>
                                        <p:cTn dur="1" fill="hold" id="20">
                                          <p:stCondLst>
                                            <p:cond delay="0"/>
                                          </p:stCondLst>
                                        </p:cTn>
                                        <p:tgtEl>
                                          <p:spTgt spid="22"/>
                                        </p:tgtEl>
                                        <p:attrNameLst>
                                          <p:attrName>style.visibility</p:attrName>
                                        </p:attrNameLst>
                                      </p:cBhvr>
                                      <p:to>
                                        <p:strVal val="visible"/>
                                      </p:to>
                                    </p:set>
                                    <p:anim calcmode="lin" valueType="num">
                                      <p:cBhvr>
                                        <p:cTn dur="250" fill="hold" id="21"/>
                                        <p:tgtEl>
                                          <p:spTgt spid="22"/>
                                        </p:tgtEl>
                                        <p:attrNameLst>
                                          <p:attrName>ppt_w</p:attrName>
                                        </p:attrNameLst>
                                      </p:cBhvr>
                                      <p:tavLst>
                                        <p:tav tm="0">
                                          <p:val>
                                            <p:fltVal val="0"/>
                                          </p:val>
                                        </p:tav>
                                        <p:tav tm="100000">
                                          <p:val>
                                            <p:strVal val="#ppt_w"/>
                                          </p:val>
                                        </p:tav>
                                      </p:tavLst>
                                    </p:anim>
                                    <p:anim calcmode="lin" valueType="num">
                                      <p:cBhvr>
                                        <p:cTn dur="250" fill="hold" id="22"/>
                                        <p:tgtEl>
                                          <p:spTgt spid="22"/>
                                        </p:tgtEl>
                                        <p:attrNameLst>
                                          <p:attrName>ppt_h</p:attrName>
                                        </p:attrNameLst>
                                      </p:cBhvr>
                                      <p:tavLst>
                                        <p:tav tm="0">
                                          <p:val>
                                            <p:fltVal val="0"/>
                                          </p:val>
                                        </p:tav>
                                        <p:tav tm="100000">
                                          <p:val>
                                            <p:strVal val="#ppt_h"/>
                                          </p:val>
                                        </p:tav>
                                      </p:tavLst>
                                    </p:anim>
                                    <p:animEffect filter="fade" transition="in">
                                      <p:cBhvr>
                                        <p:cTn dur="250" id="23"/>
                                        <p:tgtEl>
                                          <p:spTgt spid="22"/>
                                        </p:tgtEl>
                                      </p:cBhvr>
                                    </p:animEffect>
                                  </p:childTnLst>
                                </p:cTn>
                              </p:par>
                            </p:childTnLst>
                          </p:cTn>
                        </p:par>
                        <p:par>
                          <p:cTn fill="hold" id="24" nodeType="afterGroup">
                            <p:stCondLst>
                              <p:cond delay="1750"/>
                            </p:stCondLst>
                            <p:childTnLst>
                              <p:par>
                                <p:cTn fill="hold" grpId="0" id="25" nodeType="afterEffect" presetClass="entr" presetID="22" presetSubtype="8">
                                  <p:stCondLst>
                                    <p:cond delay="0"/>
                                  </p:stCondLst>
                                  <p:childTnLst>
                                    <p:set>
                                      <p:cBhvr>
                                        <p:cTn dur="1" fill="hold" id="26">
                                          <p:stCondLst>
                                            <p:cond delay="0"/>
                                          </p:stCondLst>
                                        </p:cTn>
                                        <p:tgtEl>
                                          <p:spTgt spid="14"/>
                                        </p:tgtEl>
                                        <p:attrNameLst>
                                          <p:attrName>style.visibility</p:attrName>
                                        </p:attrNameLst>
                                      </p:cBhvr>
                                      <p:to>
                                        <p:strVal val="visible"/>
                                      </p:to>
                                    </p:set>
                                    <p:animEffect filter="wipe(left)" transition="in">
                                      <p:cBhvr>
                                        <p:cTn dur="250" id="27"/>
                                        <p:tgtEl>
                                          <p:spTgt spid="14"/>
                                        </p:tgtEl>
                                      </p:cBhvr>
                                    </p:animEffect>
                                  </p:childTnLst>
                                </p:cTn>
                              </p:par>
                            </p:childTnLst>
                          </p:cTn>
                        </p:par>
                        <p:par>
                          <p:cTn fill="hold" id="28" nodeType="afterGroup">
                            <p:stCondLst>
                              <p:cond delay="2000"/>
                            </p:stCondLst>
                            <p:childTnLst>
                              <p:par>
                                <p:cTn fill="hold" id="29" nodeType="afterEffect" presetClass="entr" presetID="22" presetSubtype="8">
                                  <p:stCondLst>
                                    <p:cond delay="0"/>
                                  </p:stCondLst>
                                  <p:childTnLst>
                                    <p:set>
                                      <p:cBhvr>
                                        <p:cTn dur="1" fill="hold" id="30">
                                          <p:stCondLst>
                                            <p:cond delay="0"/>
                                          </p:stCondLst>
                                        </p:cTn>
                                        <p:tgtEl>
                                          <p:spTgt spid="26"/>
                                        </p:tgtEl>
                                        <p:attrNameLst>
                                          <p:attrName>style.visibility</p:attrName>
                                        </p:attrNameLst>
                                      </p:cBhvr>
                                      <p:to>
                                        <p:strVal val="visible"/>
                                      </p:to>
                                    </p:set>
                                    <p:animEffect filter="wipe(left)" transition="in">
                                      <p:cBhvr>
                                        <p:cTn dur="500" id="31"/>
                                        <p:tgtEl>
                                          <p:spTgt spid="26"/>
                                        </p:tgtEl>
                                      </p:cBhvr>
                                    </p:animEffect>
                                  </p:childTnLst>
                                </p:cTn>
                              </p:par>
                            </p:childTnLst>
                          </p:cTn>
                        </p:par>
                        <p:par>
                          <p:cTn fill="hold" id="32" nodeType="afterGroup">
                            <p:stCondLst>
                              <p:cond delay="2500"/>
                            </p:stCondLst>
                            <p:childTnLst>
                              <p:par>
                                <p:cTn fill="hold" grpId="0" id="33" nodeType="afterEffect" presetClass="entr" presetID="53" presetSubtype="0">
                                  <p:stCondLst>
                                    <p:cond delay="0"/>
                                  </p:stCondLst>
                                  <p:childTnLst>
                                    <p:set>
                                      <p:cBhvr>
                                        <p:cTn dur="1" fill="hold" id="34">
                                          <p:stCondLst>
                                            <p:cond delay="0"/>
                                          </p:stCondLst>
                                        </p:cTn>
                                        <p:tgtEl>
                                          <p:spTgt spid="21"/>
                                        </p:tgtEl>
                                        <p:attrNameLst>
                                          <p:attrName>style.visibility</p:attrName>
                                        </p:attrNameLst>
                                      </p:cBhvr>
                                      <p:to>
                                        <p:strVal val="visible"/>
                                      </p:to>
                                    </p:set>
                                    <p:anim calcmode="lin" valueType="num">
                                      <p:cBhvr>
                                        <p:cTn dur="250" fill="hold" id="35"/>
                                        <p:tgtEl>
                                          <p:spTgt spid="21"/>
                                        </p:tgtEl>
                                        <p:attrNameLst>
                                          <p:attrName>ppt_w</p:attrName>
                                        </p:attrNameLst>
                                      </p:cBhvr>
                                      <p:tavLst>
                                        <p:tav tm="0">
                                          <p:val>
                                            <p:fltVal val="0"/>
                                          </p:val>
                                        </p:tav>
                                        <p:tav tm="100000">
                                          <p:val>
                                            <p:strVal val="#ppt_w"/>
                                          </p:val>
                                        </p:tav>
                                      </p:tavLst>
                                    </p:anim>
                                    <p:anim calcmode="lin" valueType="num">
                                      <p:cBhvr>
                                        <p:cTn dur="250" fill="hold" id="36"/>
                                        <p:tgtEl>
                                          <p:spTgt spid="21"/>
                                        </p:tgtEl>
                                        <p:attrNameLst>
                                          <p:attrName>ppt_h</p:attrName>
                                        </p:attrNameLst>
                                      </p:cBhvr>
                                      <p:tavLst>
                                        <p:tav tm="0">
                                          <p:val>
                                            <p:fltVal val="0"/>
                                          </p:val>
                                        </p:tav>
                                        <p:tav tm="100000">
                                          <p:val>
                                            <p:strVal val="#ppt_h"/>
                                          </p:val>
                                        </p:tav>
                                      </p:tavLst>
                                    </p:anim>
                                    <p:animEffect filter="fade" transition="in">
                                      <p:cBhvr>
                                        <p:cTn dur="250" id="37"/>
                                        <p:tgtEl>
                                          <p:spTgt spid="21"/>
                                        </p:tgtEl>
                                      </p:cBhvr>
                                    </p:animEffect>
                                  </p:childTnLst>
                                </p:cTn>
                              </p:par>
                            </p:childTnLst>
                          </p:cTn>
                        </p:par>
                        <p:par>
                          <p:cTn fill="hold" id="38" nodeType="afterGroup">
                            <p:stCondLst>
                              <p:cond delay="2750"/>
                            </p:stCondLst>
                            <p:childTnLst>
                              <p:par>
                                <p:cTn fill="hold" grpId="0" id="39" nodeType="afterEffect" presetClass="entr" presetID="22" presetSubtype="8">
                                  <p:stCondLst>
                                    <p:cond delay="0"/>
                                  </p:stCondLst>
                                  <p:childTnLst>
                                    <p:set>
                                      <p:cBhvr>
                                        <p:cTn dur="1" fill="hold" id="40">
                                          <p:stCondLst>
                                            <p:cond delay="0"/>
                                          </p:stCondLst>
                                        </p:cTn>
                                        <p:tgtEl>
                                          <p:spTgt spid="11"/>
                                        </p:tgtEl>
                                        <p:attrNameLst>
                                          <p:attrName>style.visibility</p:attrName>
                                        </p:attrNameLst>
                                      </p:cBhvr>
                                      <p:to>
                                        <p:strVal val="visible"/>
                                      </p:to>
                                    </p:set>
                                    <p:animEffect filter="wipe(left)" transition="in">
                                      <p:cBhvr>
                                        <p:cTn dur="250" id="41"/>
                                        <p:tgtEl>
                                          <p:spTgt spid="11"/>
                                        </p:tgtEl>
                                      </p:cBhvr>
                                    </p:animEffect>
                                  </p:childTnLst>
                                </p:cTn>
                              </p:par>
                            </p:childTnLst>
                          </p:cTn>
                        </p:par>
                        <p:par>
                          <p:cTn fill="hold" id="42" nodeType="afterGroup">
                            <p:stCondLst>
                              <p:cond delay="3000"/>
                            </p:stCondLst>
                            <p:childTnLst>
                              <p:par>
                                <p:cTn fill="hold" id="43" nodeType="afterEffect" presetClass="entr" presetID="22" presetSubtype="2">
                                  <p:stCondLst>
                                    <p:cond delay="0"/>
                                  </p:stCondLst>
                                  <p:childTnLst>
                                    <p:set>
                                      <p:cBhvr>
                                        <p:cTn dur="1" fill="hold" id="44">
                                          <p:stCondLst>
                                            <p:cond delay="0"/>
                                          </p:stCondLst>
                                        </p:cTn>
                                        <p:tgtEl>
                                          <p:spTgt spid="25"/>
                                        </p:tgtEl>
                                        <p:attrNameLst>
                                          <p:attrName>style.visibility</p:attrName>
                                        </p:attrNameLst>
                                      </p:cBhvr>
                                      <p:to>
                                        <p:strVal val="visible"/>
                                      </p:to>
                                    </p:set>
                                    <p:animEffect filter="wipe(right)" transition="in">
                                      <p:cBhvr>
                                        <p:cTn dur="500" id="45"/>
                                        <p:tgtEl>
                                          <p:spTgt spid="25"/>
                                        </p:tgtEl>
                                      </p:cBhvr>
                                    </p:animEffect>
                                  </p:childTnLst>
                                </p:cTn>
                              </p:par>
                            </p:childTnLst>
                          </p:cTn>
                        </p:par>
                        <p:par>
                          <p:cTn fill="hold" id="46" nodeType="afterGroup">
                            <p:stCondLst>
                              <p:cond delay="3500"/>
                            </p:stCondLst>
                            <p:childTnLst>
                              <p:par>
                                <p:cTn fill="hold" grpId="0" id="47" nodeType="afterEffect" presetClass="entr" presetID="53" presetSubtype="0">
                                  <p:stCondLst>
                                    <p:cond delay="0"/>
                                  </p:stCondLst>
                                  <p:childTnLst>
                                    <p:set>
                                      <p:cBhvr>
                                        <p:cTn dur="1" fill="hold" id="48">
                                          <p:stCondLst>
                                            <p:cond delay="0"/>
                                          </p:stCondLst>
                                        </p:cTn>
                                        <p:tgtEl>
                                          <p:spTgt spid="23"/>
                                        </p:tgtEl>
                                        <p:attrNameLst>
                                          <p:attrName>style.visibility</p:attrName>
                                        </p:attrNameLst>
                                      </p:cBhvr>
                                      <p:to>
                                        <p:strVal val="visible"/>
                                      </p:to>
                                    </p:set>
                                    <p:anim calcmode="lin" valueType="num">
                                      <p:cBhvr>
                                        <p:cTn dur="250" fill="hold" id="49"/>
                                        <p:tgtEl>
                                          <p:spTgt spid="23"/>
                                        </p:tgtEl>
                                        <p:attrNameLst>
                                          <p:attrName>ppt_w</p:attrName>
                                        </p:attrNameLst>
                                      </p:cBhvr>
                                      <p:tavLst>
                                        <p:tav tm="0">
                                          <p:val>
                                            <p:fltVal val="0"/>
                                          </p:val>
                                        </p:tav>
                                        <p:tav tm="100000">
                                          <p:val>
                                            <p:strVal val="#ppt_w"/>
                                          </p:val>
                                        </p:tav>
                                      </p:tavLst>
                                    </p:anim>
                                    <p:anim calcmode="lin" valueType="num">
                                      <p:cBhvr>
                                        <p:cTn dur="250" fill="hold" id="50"/>
                                        <p:tgtEl>
                                          <p:spTgt spid="23"/>
                                        </p:tgtEl>
                                        <p:attrNameLst>
                                          <p:attrName>ppt_h</p:attrName>
                                        </p:attrNameLst>
                                      </p:cBhvr>
                                      <p:tavLst>
                                        <p:tav tm="0">
                                          <p:val>
                                            <p:fltVal val="0"/>
                                          </p:val>
                                        </p:tav>
                                        <p:tav tm="100000">
                                          <p:val>
                                            <p:strVal val="#ppt_h"/>
                                          </p:val>
                                        </p:tav>
                                      </p:tavLst>
                                    </p:anim>
                                    <p:animEffect filter="fade" transition="in">
                                      <p:cBhvr>
                                        <p:cTn dur="250" id="51"/>
                                        <p:tgtEl>
                                          <p:spTgt spid="23"/>
                                        </p:tgtEl>
                                      </p:cBhvr>
                                    </p:animEffect>
                                  </p:childTnLst>
                                </p:cTn>
                              </p:par>
                            </p:childTnLst>
                          </p:cTn>
                        </p:par>
                        <p:par>
                          <p:cTn fill="hold" id="52" nodeType="afterGroup">
                            <p:stCondLst>
                              <p:cond delay="3750"/>
                            </p:stCondLst>
                            <p:childTnLst>
                              <p:par>
                                <p:cTn fill="hold" grpId="0" id="53" nodeType="afterEffect" presetClass="entr" presetID="22" presetSubtype="8">
                                  <p:stCondLst>
                                    <p:cond delay="0"/>
                                  </p:stCondLst>
                                  <p:childTnLst>
                                    <p:set>
                                      <p:cBhvr>
                                        <p:cTn dur="1" fill="hold" id="54">
                                          <p:stCondLst>
                                            <p:cond delay="0"/>
                                          </p:stCondLst>
                                        </p:cTn>
                                        <p:tgtEl>
                                          <p:spTgt spid="12"/>
                                        </p:tgtEl>
                                        <p:attrNameLst>
                                          <p:attrName>style.visibility</p:attrName>
                                        </p:attrNameLst>
                                      </p:cBhvr>
                                      <p:to>
                                        <p:strVal val="visible"/>
                                      </p:to>
                                    </p:set>
                                    <p:animEffect filter="wipe(left)" transition="in">
                                      <p:cBhvr>
                                        <p:cTn dur="250" id="55"/>
                                        <p:tgtEl>
                                          <p:spTgt spid="12"/>
                                        </p:tgtEl>
                                      </p:cBhvr>
                                    </p:animEffect>
                                  </p:childTnLst>
                                </p:cTn>
                              </p:par>
                            </p:childTnLst>
                          </p:cTn>
                        </p:par>
                        <p:par>
                          <p:cTn fill="hold" id="56" nodeType="afterGroup">
                            <p:stCondLst>
                              <p:cond delay="4000"/>
                            </p:stCondLst>
                            <p:childTnLst>
                              <p:par>
                                <p:cTn fill="hold" id="57" nodeType="afterEffect" presetClass="entr" presetID="22" presetSubtype="8">
                                  <p:stCondLst>
                                    <p:cond delay="0"/>
                                  </p:stCondLst>
                                  <p:childTnLst>
                                    <p:set>
                                      <p:cBhvr>
                                        <p:cTn dur="1" fill="hold" id="58">
                                          <p:stCondLst>
                                            <p:cond delay="0"/>
                                          </p:stCondLst>
                                        </p:cTn>
                                        <p:tgtEl>
                                          <p:spTgt spid="15"/>
                                        </p:tgtEl>
                                        <p:attrNameLst>
                                          <p:attrName>style.visibility</p:attrName>
                                        </p:attrNameLst>
                                      </p:cBhvr>
                                      <p:to>
                                        <p:strVal val="visible"/>
                                      </p:to>
                                    </p:set>
                                    <p:animEffect filter="wipe(left)" transition="in">
                                      <p:cBhvr>
                                        <p:cTn dur="500" id="59"/>
                                        <p:tgtEl>
                                          <p:spTgt spid="15"/>
                                        </p:tgtEl>
                                      </p:cBhvr>
                                    </p:animEffect>
                                  </p:childTnLst>
                                </p:cTn>
                              </p:par>
                            </p:childTnLst>
                          </p:cTn>
                        </p:par>
                        <p:par>
                          <p:cTn fill="hold" id="60" nodeType="afterGroup">
                            <p:stCondLst>
                              <p:cond delay="4500"/>
                            </p:stCondLst>
                            <p:childTnLst>
                              <p:par>
                                <p:cTn fill="hold" grpId="0" id="61" nodeType="afterEffect" presetClass="entr" presetID="53" presetSubtype="0">
                                  <p:stCondLst>
                                    <p:cond delay="0"/>
                                  </p:stCondLst>
                                  <p:childTnLst>
                                    <p:set>
                                      <p:cBhvr>
                                        <p:cTn dur="1" fill="hold" id="62">
                                          <p:stCondLst>
                                            <p:cond delay="0"/>
                                          </p:stCondLst>
                                        </p:cTn>
                                        <p:tgtEl>
                                          <p:spTgt spid="24"/>
                                        </p:tgtEl>
                                        <p:attrNameLst>
                                          <p:attrName>style.visibility</p:attrName>
                                        </p:attrNameLst>
                                      </p:cBhvr>
                                      <p:to>
                                        <p:strVal val="visible"/>
                                      </p:to>
                                    </p:set>
                                    <p:anim calcmode="lin" valueType="num">
                                      <p:cBhvr>
                                        <p:cTn dur="250" fill="hold" id="63"/>
                                        <p:tgtEl>
                                          <p:spTgt spid="24"/>
                                        </p:tgtEl>
                                        <p:attrNameLst>
                                          <p:attrName>ppt_w</p:attrName>
                                        </p:attrNameLst>
                                      </p:cBhvr>
                                      <p:tavLst>
                                        <p:tav tm="0">
                                          <p:val>
                                            <p:fltVal val="0"/>
                                          </p:val>
                                        </p:tav>
                                        <p:tav tm="100000">
                                          <p:val>
                                            <p:strVal val="#ppt_w"/>
                                          </p:val>
                                        </p:tav>
                                      </p:tavLst>
                                    </p:anim>
                                    <p:anim calcmode="lin" valueType="num">
                                      <p:cBhvr>
                                        <p:cTn dur="250" fill="hold" id="64"/>
                                        <p:tgtEl>
                                          <p:spTgt spid="24"/>
                                        </p:tgtEl>
                                        <p:attrNameLst>
                                          <p:attrName>ppt_h</p:attrName>
                                        </p:attrNameLst>
                                      </p:cBhvr>
                                      <p:tavLst>
                                        <p:tav tm="0">
                                          <p:val>
                                            <p:fltVal val="0"/>
                                          </p:val>
                                        </p:tav>
                                        <p:tav tm="100000">
                                          <p:val>
                                            <p:strVal val="#ppt_h"/>
                                          </p:val>
                                        </p:tav>
                                      </p:tavLst>
                                    </p:anim>
                                    <p:animEffect filter="fade" transition="in">
                                      <p:cBhvr>
                                        <p:cTn dur="250" id="65"/>
                                        <p:tgtEl>
                                          <p:spTgt spid="24"/>
                                        </p:tgtEl>
                                      </p:cBhvr>
                                    </p:animEffect>
                                  </p:childTnLst>
                                </p:cTn>
                              </p:par>
                            </p:childTnLst>
                          </p:cTn>
                        </p:par>
                        <p:par>
                          <p:cTn fill="hold" id="66" nodeType="afterGroup">
                            <p:stCondLst>
                              <p:cond delay="4750"/>
                            </p:stCondLst>
                            <p:childTnLst>
                              <p:par>
                                <p:cTn fill="hold" grpId="0" id="67" nodeType="afterEffect" presetClass="entr" presetID="22" presetSubtype="8">
                                  <p:stCondLst>
                                    <p:cond delay="0"/>
                                  </p:stCondLst>
                                  <p:childTnLst>
                                    <p:set>
                                      <p:cBhvr>
                                        <p:cTn dur="1" fill="hold" id="68">
                                          <p:stCondLst>
                                            <p:cond delay="0"/>
                                          </p:stCondLst>
                                        </p:cTn>
                                        <p:tgtEl>
                                          <p:spTgt spid="13"/>
                                        </p:tgtEl>
                                        <p:attrNameLst>
                                          <p:attrName>style.visibility</p:attrName>
                                        </p:attrNameLst>
                                      </p:cBhvr>
                                      <p:to>
                                        <p:strVal val="visible"/>
                                      </p:to>
                                    </p:set>
                                    <p:animEffect filter="wipe(left)" transition="in">
                                      <p:cBhvr>
                                        <p:cTn dur="250" id="69"/>
                                        <p:tgtEl>
                                          <p:spTgt spid="13"/>
                                        </p:tgtEl>
                                      </p:cBhvr>
                                    </p:animEffect>
                                  </p:childTnLst>
                                </p:cTn>
                              </p:par>
                            </p:childTnLst>
                          </p:cTn>
                        </p:par>
                      </p:childTnLst>
                    </p:cTn>
                  </p:par>
                  <p:par>
                    <p:cTn fill="hold" id="70" nodeType="clickPar">
                      <p:stCondLst>
                        <p:cond delay="indefinite"/>
                        <p:cond delay="0" evt="onBegin">
                          <p:tn val="69"/>
                        </p:cond>
                      </p:stCondLst>
                      <p:childTnLst>
                        <p:par>
                          <p:cTn fill="hold" id="71" nodeType="afterGroup">
                            <p:stCondLst>
                              <p:cond delay="0"/>
                            </p:stCondLst>
                            <p:childTnLst>
                              <p:par>
                                <p:cTn fill="hold" id="72" nodeType="clickEffect" presetClass="entr" presetID="42" presetSubtype="0">
                                  <p:stCondLst>
                                    <p:cond delay="0"/>
                                  </p:stCondLst>
                                  <p:childTnLst>
                                    <p:set>
                                      <p:cBhvr>
                                        <p:cTn dur="1" fill="hold" id="73">
                                          <p:stCondLst>
                                            <p:cond delay="0"/>
                                          </p:stCondLst>
                                        </p:cTn>
                                        <p:tgtEl>
                                          <p:spTgt spid="53"/>
                                        </p:tgtEl>
                                        <p:attrNameLst>
                                          <p:attrName>style.visibility</p:attrName>
                                        </p:attrNameLst>
                                      </p:cBhvr>
                                      <p:to>
                                        <p:strVal val="visible"/>
                                      </p:to>
                                    </p:set>
                                    <p:animEffect filter="fade" transition="in">
                                      <p:cBhvr>
                                        <p:cTn dur="1000" id="74"/>
                                        <p:tgtEl>
                                          <p:spTgt spid="53"/>
                                        </p:tgtEl>
                                      </p:cBhvr>
                                    </p:animEffect>
                                    <p:anim calcmode="lin" valueType="num">
                                      <p:cBhvr>
                                        <p:cTn dur="1000" fill="hold" id="75"/>
                                        <p:tgtEl>
                                          <p:spTgt spid="53"/>
                                        </p:tgtEl>
                                        <p:attrNameLst>
                                          <p:attrName>ppt_x</p:attrName>
                                        </p:attrNameLst>
                                      </p:cBhvr>
                                      <p:tavLst>
                                        <p:tav tm="0">
                                          <p:val>
                                            <p:strVal val="#ppt_x"/>
                                          </p:val>
                                        </p:tav>
                                        <p:tav tm="100000">
                                          <p:val>
                                            <p:strVal val="#ppt_x"/>
                                          </p:val>
                                        </p:tav>
                                      </p:tavLst>
                                    </p:anim>
                                    <p:anim calcmode="lin" valueType="num">
                                      <p:cBhvr>
                                        <p:cTn dur="1000" fill="hold" id="76"/>
                                        <p:tgtEl>
                                          <p:spTgt spid="53"/>
                                        </p:tgtEl>
                                        <p:attrNameLst>
                                          <p:attrName>ppt_y</p:attrName>
                                        </p:attrNameLst>
                                      </p:cBhvr>
                                      <p:tavLst>
                                        <p:tav tm="0">
                                          <p:val>
                                            <p:strVal val="#ppt_y+.1"/>
                                          </p:val>
                                        </p:tav>
                                        <p:tav tm="100000">
                                          <p:val>
                                            <p:strVal val="#ppt_y"/>
                                          </p:val>
                                        </p:tav>
                                      </p:tavLst>
                                    </p:anim>
                                  </p:childTnLst>
                                </p:cTn>
                              </p:par>
                            </p:childTnLst>
                          </p:cTn>
                        </p:par>
                      </p:childTnLst>
                    </p:cTn>
                  </p:par>
                  <p:par>
                    <p:cTn fill="hold" id="77" nodeType="clickPar">
                      <p:stCondLst>
                        <p:cond delay="indefinite"/>
                        <p:cond delay="0" evt="onBegin">
                          <p:tn val="76"/>
                        </p:cond>
                      </p:stCondLst>
                      <p:childTnLst>
                        <p:par>
                          <p:cTn fill="hold" id="78" nodeType="afterGroup">
                            <p:stCondLst>
                              <p:cond delay="0"/>
                            </p:stCondLst>
                            <p:childTnLst>
                              <p:par>
                                <p:cTn fill="hold" id="79" nodeType="clickEffect" presetClass="entr" presetID="42" presetSubtype="0">
                                  <p:stCondLst>
                                    <p:cond delay="0"/>
                                  </p:stCondLst>
                                  <p:childTnLst>
                                    <p:set>
                                      <p:cBhvr>
                                        <p:cTn dur="1" fill="hold" id="80">
                                          <p:stCondLst>
                                            <p:cond delay="0"/>
                                          </p:stCondLst>
                                        </p:cTn>
                                        <p:tgtEl>
                                          <p:spTgt spid="56"/>
                                        </p:tgtEl>
                                        <p:attrNameLst>
                                          <p:attrName>style.visibility</p:attrName>
                                        </p:attrNameLst>
                                      </p:cBhvr>
                                      <p:to>
                                        <p:strVal val="visible"/>
                                      </p:to>
                                    </p:set>
                                    <p:animEffect filter="fade" transition="in">
                                      <p:cBhvr>
                                        <p:cTn dur="1000" id="81"/>
                                        <p:tgtEl>
                                          <p:spTgt spid="56"/>
                                        </p:tgtEl>
                                      </p:cBhvr>
                                    </p:animEffect>
                                    <p:anim calcmode="lin" valueType="num">
                                      <p:cBhvr>
                                        <p:cTn dur="1000" fill="hold" id="82"/>
                                        <p:tgtEl>
                                          <p:spTgt spid="56"/>
                                        </p:tgtEl>
                                        <p:attrNameLst>
                                          <p:attrName>ppt_x</p:attrName>
                                        </p:attrNameLst>
                                      </p:cBhvr>
                                      <p:tavLst>
                                        <p:tav tm="0">
                                          <p:val>
                                            <p:strVal val="#ppt_x"/>
                                          </p:val>
                                        </p:tav>
                                        <p:tav tm="100000">
                                          <p:val>
                                            <p:strVal val="#ppt_x"/>
                                          </p:val>
                                        </p:tav>
                                      </p:tavLst>
                                    </p:anim>
                                    <p:anim calcmode="lin" valueType="num">
                                      <p:cBhvr>
                                        <p:cTn dur="1000" fill="hold" id="83"/>
                                        <p:tgtEl>
                                          <p:spTgt spid="56"/>
                                        </p:tgtEl>
                                        <p:attrNameLst>
                                          <p:attrName>ppt_y</p:attrName>
                                        </p:attrNameLst>
                                      </p:cBhvr>
                                      <p:tavLst>
                                        <p:tav tm="0">
                                          <p:val>
                                            <p:strVal val="#ppt_y+.1"/>
                                          </p:val>
                                        </p:tav>
                                        <p:tav tm="100000">
                                          <p:val>
                                            <p:strVal val="#ppt_y"/>
                                          </p:val>
                                        </p:tav>
                                      </p:tavLst>
                                    </p:anim>
                                  </p:childTnLst>
                                </p:cTn>
                              </p:par>
                            </p:childTnLst>
                          </p:cTn>
                        </p:par>
                      </p:childTnLst>
                    </p:cTn>
                  </p:par>
                  <p:par>
                    <p:cTn fill="hold" id="84" nodeType="clickPar">
                      <p:stCondLst>
                        <p:cond delay="indefinite"/>
                        <p:cond delay="0" evt="onBegin">
                          <p:tn val="83"/>
                        </p:cond>
                      </p:stCondLst>
                      <p:childTnLst>
                        <p:par>
                          <p:cTn fill="hold" id="85" nodeType="afterGroup">
                            <p:stCondLst>
                              <p:cond delay="0"/>
                            </p:stCondLst>
                            <p:childTnLst>
                              <p:par>
                                <p:cTn fill="hold" id="86" nodeType="clickEffect" presetClass="entr" presetID="42" presetSubtype="0">
                                  <p:stCondLst>
                                    <p:cond delay="0"/>
                                  </p:stCondLst>
                                  <p:childTnLst>
                                    <p:set>
                                      <p:cBhvr>
                                        <p:cTn dur="1" fill="hold" id="87">
                                          <p:stCondLst>
                                            <p:cond delay="0"/>
                                          </p:stCondLst>
                                        </p:cTn>
                                        <p:tgtEl>
                                          <p:spTgt spid="59"/>
                                        </p:tgtEl>
                                        <p:attrNameLst>
                                          <p:attrName>style.visibility</p:attrName>
                                        </p:attrNameLst>
                                      </p:cBhvr>
                                      <p:to>
                                        <p:strVal val="visible"/>
                                      </p:to>
                                    </p:set>
                                    <p:animEffect filter="fade" transition="in">
                                      <p:cBhvr>
                                        <p:cTn dur="1000" id="88"/>
                                        <p:tgtEl>
                                          <p:spTgt spid="59"/>
                                        </p:tgtEl>
                                      </p:cBhvr>
                                    </p:animEffect>
                                    <p:anim calcmode="lin" valueType="num">
                                      <p:cBhvr>
                                        <p:cTn dur="1000" fill="hold" id="89"/>
                                        <p:tgtEl>
                                          <p:spTgt spid="59"/>
                                        </p:tgtEl>
                                        <p:attrNameLst>
                                          <p:attrName>ppt_x</p:attrName>
                                        </p:attrNameLst>
                                      </p:cBhvr>
                                      <p:tavLst>
                                        <p:tav tm="0">
                                          <p:val>
                                            <p:strVal val="#ppt_x"/>
                                          </p:val>
                                        </p:tav>
                                        <p:tav tm="100000">
                                          <p:val>
                                            <p:strVal val="#ppt_x"/>
                                          </p:val>
                                        </p:tav>
                                      </p:tavLst>
                                    </p:anim>
                                    <p:anim calcmode="lin" valueType="num">
                                      <p:cBhvr>
                                        <p:cTn dur="1000" fill="hold" id="90"/>
                                        <p:tgtEl>
                                          <p:spTgt spid="59"/>
                                        </p:tgtEl>
                                        <p:attrNameLst>
                                          <p:attrName>ppt_y</p:attrName>
                                        </p:attrNameLst>
                                      </p:cBhvr>
                                      <p:tavLst>
                                        <p:tav tm="0">
                                          <p:val>
                                            <p:strVal val="#ppt_y+.1"/>
                                          </p:val>
                                        </p:tav>
                                        <p:tav tm="100000">
                                          <p:val>
                                            <p:strVal val="#ppt_y"/>
                                          </p:val>
                                        </p:tav>
                                      </p:tavLst>
                                    </p:anim>
                                  </p:childTnLst>
                                </p:cTn>
                              </p:par>
                            </p:childTnLst>
                          </p:cTn>
                        </p:par>
                      </p:childTnLst>
                    </p:cTn>
                  </p:par>
                  <p:par>
                    <p:cTn fill="hold" id="91" nodeType="clickPar">
                      <p:stCondLst>
                        <p:cond delay="indefinite"/>
                        <p:cond delay="0" evt="onBegin">
                          <p:tn val="90"/>
                        </p:cond>
                      </p:stCondLst>
                      <p:childTnLst>
                        <p:par>
                          <p:cTn fill="hold" id="92" nodeType="afterGroup">
                            <p:stCondLst>
                              <p:cond delay="0"/>
                            </p:stCondLst>
                            <p:childTnLst>
                              <p:par>
                                <p:cTn fill="hold" id="93" nodeType="clickEffect" presetClass="entr" presetID="42" presetSubtype="0">
                                  <p:stCondLst>
                                    <p:cond delay="0"/>
                                  </p:stCondLst>
                                  <p:childTnLst>
                                    <p:set>
                                      <p:cBhvr>
                                        <p:cTn dur="1" fill="hold" id="94">
                                          <p:stCondLst>
                                            <p:cond delay="0"/>
                                          </p:stCondLst>
                                        </p:cTn>
                                        <p:tgtEl>
                                          <p:spTgt spid="62"/>
                                        </p:tgtEl>
                                        <p:attrNameLst>
                                          <p:attrName>style.visibility</p:attrName>
                                        </p:attrNameLst>
                                      </p:cBhvr>
                                      <p:to>
                                        <p:strVal val="visible"/>
                                      </p:to>
                                    </p:set>
                                    <p:animEffect filter="fade" transition="in">
                                      <p:cBhvr>
                                        <p:cTn dur="1000" id="95"/>
                                        <p:tgtEl>
                                          <p:spTgt spid="62"/>
                                        </p:tgtEl>
                                      </p:cBhvr>
                                    </p:animEffect>
                                    <p:anim calcmode="lin" valueType="num">
                                      <p:cBhvr>
                                        <p:cTn dur="1000" fill="hold" id="96"/>
                                        <p:tgtEl>
                                          <p:spTgt spid="62"/>
                                        </p:tgtEl>
                                        <p:attrNameLst>
                                          <p:attrName>ppt_x</p:attrName>
                                        </p:attrNameLst>
                                      </p:cBhvr>
                                      <p:tavLst>
                                        <p:tav tm="0">
                                          <p:val>
                                            <p:strVal val="#ppt_x"/>
                                          </p:val>
                                        </p:tav>
                                        <p:tav tm="100000">
                                          <p:val>
                                            <p:strVal val="#ppt_x"/>
                                          </p:val>
                                        </p:tav>
                                      </p:tavLst>
                                    </p:anim>
                                    <p:anim calcmode="lin" valueType="num">
                                      <p:cBhvr>
                                        <p:cTn dur="1000" fill="hold" id="97"/>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23"/>
      <p:bldP grpId="0" spid="12"/>
      <p:bldP grpId="0" spid="14"/>
      <p:bldP grpId="0" spid="13"/>
      <p:bldP grpId="0" spid="24"/>
      <p:bldP grpId="0" spid="1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10">
            <a:extLst>
              <a:ext uri="{FF2B5EF4-FFF2-40B4-BE49-F238E27FC236}">
                <a16:creationId xmlns:a16="http://schemas.microsoft.com/office/drawing/2014/main" id="{1C558883-43D6-40BB-BBD6-FC816754852F}"/>
              </a:ext>
            </a:extLst>
          </p:cNvPr>
          <p:cNvGrpSpPr/>
          <p:nvPr/>
        </p:nvGrpSpPr>
        <p:grpSpPr>
          <a:xfrm>
            <a:off x="5208560" y="2269053"/>
            <a:ext cx="1004080" cy="1004080"/>
            <a:chOff x="6920031" y="3363156"/>
            <a:chExt cx="1338773" cy="1338773"/>
          </a:xfrm>
        </p:grpSpPr>
        <p:sp>
          <p:nvSpPr>
            <p:cNvPr id="3" name="Oval 7">
              <a:extLst>
                <a:ext uri="{FF2B5EF4-FFF2-40B4-BE49-F238E27FC236}">
                  <a16:creationId xmlns:a16="http://schemas.microsoft.com/office/drawing/2014/main" id="{36FD87C8-9E25-4D2E-B934-950959F7B0B8}"/>
                </a:ext>
              </a:extLst>
            </p:cNvPr>
            <p:cNvSpPr/>
            <p:nvPr/>
          </p:nvSpPr>
          <p:spPr>
            <a:xfrm>
              <a:off x="6920031" y="3363156"/>
              <a:ext cx="1338773" cy="1338773"/>
            </a:xfrm>
            <a:prstGeom prst="ellipse">
              <a:avLst/>
            </a:prstGeom>
            <a:solidFill>
              <a:schemeClr val="accent2">
                <a:alpha val="80000"/>
              </a:schemeClr>
            </a:solidFill>
            <a:ln w="254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050">
                <a:latin charset="0" panose="020b0604020202020204" pitchFamily="34" typeface="Arial"/>
                <a:cs typeface="+mn-ea"/>
              </a:endParaRPr>
            </a:p>
          </p:txBody>
        </p:sp>
        <p:grpSp>
          <p:nvGrpSpPr>
            <p:cNvPr id="4" name="Group 20">
              <a:extLst>
                <a:ext uri="{FF2B5EF4-FFF2-40B4-BE49-F238E27FC236}">
                  <a16:creationId xmlns:a16="http://schemas.microsoft.com/office/drawing/2014/main" id="{2F40CF2E-48A6-4F8C-AD8C-68556BE9302F}"/>
                </a:ext>
              </a:extLst>
            </p:cNvPr>
            <p:cNvGrpSpPr/>
            <p:nvPr/>
          </p:nvGrpSpPr>
          <p:grpSpPr>
            <a:xfrm>
              <a:off x="7357245" y="3796320"/>
              <a:ext cx="464344" cy="465138"/>
              <a:chOff x="7287419" y="3505994"/>
              <a:chExt cx="464344" cy="465138"/>
            </a:xfrm>
            <a:solidFill>
              <a:schemeClr val="bg2"/>
            </a:solidFill>
          </p:grpSpPr>
          <p:sp>
            <p:nvSpPr>
              <p:cNvPr id="5" name="AutoShape 37">
                <a:extLst>
                  <a:ext uri="{FF2B5EF4-FFF2-40B4-BE49-F238E27FC236}">
                    <a16:creationId xmlns:a16="http://schemas.microsoft.com/office/drawing/2014/main" id="{E8C152B1-8697-4E94-B5C6-88AB1EF65341}"/>
                  </a:ext>
                </a:extLst>
              </p:cNvPr>
              <p:cNvSpPr/>
              <p:nvPr/>
            </p:nvSpPr>
            <p:spPr bwMode="auto">
              <a:xfrm>
                <a:off x="7287419" y="3549650"/>
                <a:ext cx="423069" cy="421482"/>
              </a:xfrm>
              <a:custGeom>
                <a:gdLst>
                  <a:gd fmla="+- 0 10849 98" name="T0"/>
                  <a:gd fmla="*/ T0 w 21502" name="T1"/>
                  <a:gd fmla="*/ 10800 h 21600" name="T2"/>
                  <a:gd fmla="+- 0 10849 98" name="T3"/>
                  <a:gd fmla="*/ T3 w 21502" name="T4"/>
                  <a:gd fmla="*/ 10800 h 21600" name="T5"/>
                  <a:gd fmla="+- 0 10849 98" name="T6"/>
                  <a:gd fmla="*/ T6 w 21502" name="T7"/>
                  <a:gd fmla="*/ 10800 h 21600" name="T8"/>
                  <a:gd fmla="+- 0 10849 98" name="T9"/>
                  <a:gd fmla="*/ T9 w 21502" name="T10"/>
                  <a:gd fmla="*/ 10800 h 21600" name="T11"/>
                </a:gdLst>
                <a:cxnLst>
                  <a:cxn ang="0">
                    <a:pos x="T1" y="T2"/>
                  </a:cxn>
                  <a:cxn ang="0">
                    <a:pos x="T4" y="T5"/>
                  </a:cxn>
                  <a:cxn ang="0">
                    <a:pos x="T7" y="T8"/>
                  </a:cxn>
                  <a:cxn ang="0">
                    <a:pos x="T10" y="T11"/>
                  </a:cxn>
                </a:cxnLst>
                <a:rect b="b" l="0" r="r" t="0"/>
                <a:pathLst>
                  <a:path h="21600" w="21502">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050">
                  <a:latin charset="0" panose="020b0604020202020204" pitchFamily="34" typeface="Arial"/>
                  <a:cs typeface="+mn-ea"/>
                  <a:sym charset="0" typeface="Gill Sans"/>
                </a:endParaRPr>
              </a:p>
            </p:txBody>
          </p:sp>
          <p:sp>
            <p:nvSpPr>
              <p:cNvPr id="6" name="AutoShape 38">
                <a:extLst>
                  <a:ext uri="{FF2B5EF4-FFF2-40B4-BE49-F238E27FC236}">
                    <a16:creationId xmlns:a16="http://schemas.microsoft.com/office/drawing/2014/main" id="{BAA2F5E1-6791-49D3-9CEB-F568013230A3}"/>
                  </a:ext>
                </a:extLst>
              </p:cNvPr>
              <p:cNvSpPr/>
              <p:nvPr/>
            </p:nvSpPr>
            <p:spPr bwMode="auto">
              <a:xfrm>
                <a:off x="7490619" y="3738563"/>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050">
                  <a:latin charset="0" panose="020b0604020202020204" pitchFamily="34" typeface="Arial"/>
                  <a:cs typeface="+mn-ea"/>
                  <a:sym charset="0" typeface="Gill Sans"/>
                </a:endParaRPr>
              </a:p>
            </p:txBody>
          </p:sp>
          <p:sp>
            <p:nvSpPr>
              <p:cNvPr id="7" name="AutoShape 39">
                <a:extLst>
                  <a:ext uri="{FF2B5EF4-FFF2-40B4-BE49-F238E27FC236}">
                    <a16:creationId xmlns:a16="http://schemas.microsoft.com/office/drawing/2014/main" id="{A60CA7AD-30C6-49D1-9EBC-BA5CCBC108D0}"/>
                  </a:ext>
                </a:extLst>
              </p:cNvPr>
              <p:cNvSpPr/>
              <p:nvPr/>
            </p:nvSpPr>
            <p:spPr bwMode="auto">
              <a:xfrm>
                <a:off x="7679532" y="3505994"/>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050">
                  <a:latin charset="0" panose="020b0604020202020204" pitchFamily="34" typeface="Arial"/>
                  <a:cs typeface="+mn-ea"/>
                  <a:sym charset="0" typeface="Gill Sans"/>
                </a:endParaRPr>
              </a:p>
            </p:txBody>
          </p:sp>
          <p:sp>
            <p:nvSpPr>
              <p:cNvPr id="8" name="AutoShape 40">
                <a:extLst>
                  <a:ext uri="{FF2B5EF4-FFF2-40B4-BE49-F238E27FC236}">
                    <a16:creationId xmlns:a16="http://schemas.microsoft.com/office/drawing/2014/main" id="{5A9D732A-ED9B-4D7B-9ED5-9D945E393E82}"/>
                  </a:ext>
                </a:extLst>
              </p:cNvPr>
              <p:cNvSpPr/>
              <p:nvPr/>
            </p:nvSpPr>
            <p:spPr bwMode="auto">
              <a:xfrm>
                <a:off x="7403307" y="3724275"/>
                <a:ext cx="57944" cy="579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050">
                  <a:latin charset="0" panose="020b0604020202020204" pitchFamily="34" typeface="Arial"/>
                  <a:cs typeface="+mn-ea"/>
                  <a:sym charset="0" typeface="Gill Sans"/>
                </a:endParaRPr>
              </a:p>
            </p:txBody>
          </p:sp>
          <p:sp>
            <p:nvSpPr>
              <p:cNvPr id="9" name="AutoShape 41">
                <a:extLst>
                  <a:ext uri="{FF2B5EF4-FFF2-40B4-BE49-F238E27FC236}">
                    <a16:creationId xmlns:a16="http://schemas.microsoft.com/office/drawing/2014/main" id="{64DB269A-AD80-4828-8748-F39F47A03D80}"/>
                  </a:ext>
                </a:extLst>
              </p:cNvPr>
              <p:cNvSpPr/>
              <p:nvPr/>
            </p:nvSpPr>
            <p:spPr bwMode="auto">
              <a:xfrm>
                <a:off x="7461250" y="3825875"/>
                <a:ext cx="29369" cy="285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050">
                  <a:latin charset="0" panose="020b0604020202020204" pitchFamily="34" typeface="Arial"/>
                  <a:cs typeface="+mn-ea"/>
                  <a:sym charset="0" typeface="Gill Sans"/>
                </a:endParaRPr>
              </a:p>
            </p:txBody>
          </p:sp>
          <p:sp>
            <p:nvSpPr>
              <p:cNvPr id="10" name="AutoShape 42">
                <a:extLst>
                  <a:ext uri="{FF2B5EF4-FFF2-40B4-BE49-F238E27FC236}">
                    <a16:creationId xmlns:a16="http://schemas.microsoft.com/office/drawing/2014/main" id="{597711F6-F755-49EE-938A-2F353838E096}"/>
                  </a:ext>
                </a:extLst>
              </p:cNvPr>
              <p:cNvSpPr/>
              <p:nvPr/>
            </p:nvSpPr>
            <p:spPr bwMode="auto">
              <a:xfrm>
                <a:off x="7693819" y="3607594"/>
                <a:ext cx="28575"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050">
                  <a:latin charset="0" panose="020b0604020202020204" pitchFamily="34" typeface="Arial"/>
                  <a:cs typeface="+mn-ea"/>
                  <a:sym charset="0" typeface="Gill Sans"/>
                </a:endParaRPr>
              </a:p>
            </p:txBody>
          </p:sp>
        </p:grpSp>
      </p:grpSp>
      <p:grpSp>
        <p:nvGrpSpPr>
          <p:cNvPr id="11" name="Group 11">
            <a:extLst>
              <a:ext uri="{FF2B5EF4-FFF2-40B4-BE49-F238E27FC236}">
                <a16:creationId xmlns:a16="http://schemas.microsoft.com/office/drawing/2014/main" id="{6E2067DC-CA15-401D-A48C-1390B8E361F2}"/>
              </a:ext>
            </a:extLst>
          </p:cNvPr>
          <p:cNvGrpSpPr/>
          <p:nvPr/>
        </p:nvGrpSpPr>
        <p:grpSpPr>
          <a:xfrm>
            <a:off x="4590536" y="1671848"/>
            <a:ext cx="1004080" cy="1004080"/>
            <a:chOff x="6096000" y="2566881"/>
            <a:chExt cx="1338773" cy="1338773"/>
          </a:xfrm>
        </p:grpSpPr>
        <p:sp>
          <p:nvSpPr>
            <p:cNvPr id="12" name="Oval 6">
              <a:extLst>
                <a:ext uri="{FF2B5EF4-FFF2-40B4-BE49-F238E27FC236}">
                  <a16:creationId xmlns:a16="http://schemas.microsoft.com/office/drawing/2014/main" id="{FEC36BFD-9326-446C-8168-D08DBAC09ECC}"/>
                </a:ext>
              </a:extLst>
            </p:cNvPr>
            <p:cNvSpPr/>
            <p:nvPr/>
          </p:nvSpPr>
          <p:spPr>
            <a:xfrm>
              <a:off x="6096000" y="2566881"/>
              <a:ext cx="1338773" cy="1338773"/>
            </a:xfrm>
            <a:prstGeom prst="ellipse">
              <a:avLst/>
            </a:prstGeom>
            <a:solidFill>
              <a:schemeClr val="accent3">
                <a:alpha val="80000"/>
              </a:schemeClr>
            </a:solidFill>
            <a:ln w="254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050">
                <a:latin charset="0" panose="020b0604020202020204" pitchFamily="34" typeface="Arial"/>
                <a:cs typeface="+mn-ea"/>
              </a:endParaRPr>
            </a:p>
          </p:txBody>
        </p:sp>
        <p:grpSp>
          <p:nvGrpSpPr>
            <p:cNvPr id="13" name="Group 27">
              <a:extLst>
                <a:ext uri="{FF2B5EF4-FFF2-40B4-BE49-F238E27FC236}">
                  <a16:creationId xmlns:a16="http://schemas.microsoft.com/office/drawing/2014/main" id="{FAED6B46-1F07-4946-B819-7EAA3C85C90F}"/>
                </a:ext>
              </a:extLst>
            </p:cNvPr>
            <p:cNvGrpSpPr/>
            <p:nvPr/>
          </p:nvGrpSpPr>
          <p:grpSpPr>
            <a:xfrm>
              <a:off x="6551978" y="3004095"/>
              <a:ext cx="434975" cy="464344"/>
              <a:chOff x="9159875" y="1647825"/>
              <a:chExt cx="434975" cy="464344"/>
            </a:xfrm>
            <a:solidFill>
              <a:schemeClr val="bg2"/>
            </a:solidFill>
          </p:grpSpPr>
          <p:sp>
            <p:nvSpPr>
              <p:cNvPr id="14" name="AutoShape 78">
                <a:extLst>
                  <a:ext uri="{FF2B5EF4-FFF2-40B4-BE49-F238E27FC236}">
                    <a16:creationId xmlns:a16="http://schemas.microsoft.com/office/drawing/2014/main" id="{925451DC-61FB-4612-A2CE-0092CCB92144}"/>
                  </a:ext>
                </a:extLst>
              </p:cNvPr>
              <p:cNvSpPr/>
              <p:nvPr/>
            </p:nvSpPr>
            <p:spPr bwMode="auto">
              <a:xfrm>
                <a:off x="9159875" y="1647825"/>
                <a:ext cx="434975" cy="4643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15" name="AutoShape 79">
                <a:extLst>
                  <a:ext uri="{FF2B5EF4-FFF2-40B4-BE49-F238E27FC236}">
                    <a16:creationId xmlns:a16="http://schemas.microsoft.com/office/drawing/2014/main" id="{27D803F6-9A77-4683-A851-E80FE6A9C393}"/>
                  </a:ext>
                </a:extLst>
              </p:cNvPr>
              <p:cNvSpPr/>
              <p:nvPr/>
            </p:nvSpPr>
            <p:spPr bwMode="auto">
              <a:xfrm>
                <a:off x="9217819" y="1705769"/>
                <a:ext cx="319088" cy="2905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16" name="AutoShape 80">
                <a:extLst>
                  <a:ext uri="{FF2B5EF4-FFF2-40B4-BE49-F238E27FC236}">
                    <a16:creationId xmlns:a16="http://schemas.microsoft.com/office/drawing/2014/main" id="{B8559073-E869-4074-AF87-D31C1F04BA3C}"/>
                  </a:ext>
                </a:extLst>
              </p:cNvPr>
              <p:cNvSpPr/>
              <p:nvPr/>
            </p:nvSpPr>
            <p:spPr bwMode="auto">
              <a:xfrm>
                <a:off x="9391650" y="1749425"/>
                <a:ext cx="87313" cy="8731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grpSp>
      </p:grpSp>
      <p:grpSp>
        <p:nvGrpSpPr>
          <p:cNvPr id="17" name="Group 12">
            <a:extLst>
              <a:ext uri="{FF2B5EF4-FFF2-40B4-BE49-F238E27FC236}">
                <a16:creationId xmlns:a16="http://schemas.microsoft.com/office/drawing/2014/main" id="{B0A9FA37-EC52-46B3-977F-6B5AEE06BB07}"/>
              </a:ext>
            </a:extLst>
          </p:cNvPr>
          <p:cNvGrpSpPr/>
          <p:nvPr/>
        </p:nvGrpSpPr>
        <p:grpSpPr>
          <a:xfrm>
            <a:off x="3290151" y="1079122"/>
            <a:ext cx="1470074" cy="1470074"/>
            <a:chOff x="4362154" y="1776581"/>
            <a:chExt cx="1960098" cy="1960098"/>
          </a:xfrm>
        </p:grpSpPr>
        <p:sp>
          <p:nvSpPr>
            <p:cNvPr id="18" name="Oval 5">
              <a:extLst>
                <a:ext uri="{FF2B5EF4-FFF2-40B4-BE49-F238E27FC236}">
                  <a16:creationId xmlns:a16="http://schemas.microsoft.com/office/drawing/2014/main" id="{593B60B2-2369-4830-8784-193AFF925861}"/>
                </a:ext>
              </a:extLst>
            </p:cNvPr>
            <p:cNvSpPr/>
            <p:nvPr/>
          </p:nvSpPr>
          <p:spPr>
            <a:xfrm>
              <a:off x="4362154" y="1776581"/>
              <a:ext cx="1960098" cy="1960098"/>
            </a:xfrm>
            <a:prstGeom prst="ellipse">
              <a:avLst/>
            </a:prstGeom>
            <a:solidFill>
              <a:schemeClr val="accent4">
                <a:alpha val="80000"/>
              </a:schemeClr>
            </a:solidFill>
            <a:ln w="254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050">
                <a:latin charset="0" panose="020b0604020202020204" pitchFamily="34" typeface="Arial"/>
                <a:cs typeface="+mn-ea"/>
              </a:endParaRPr>
            </a:p>
          </p:txBody>
        </p:sp>
        <p:sp>
          <p:nvSpPr>
            <p:cNvPr id="19" name="Freeform 43">
              <a:extLst>
                <a:ext uri="{FF2B5EF4-FFF2-40B4-BE49-F238E27FC236}">
                  <a16:creationId xmlns:a16="http://schemas.microsoft.com/office/drawing/2014/main" id="{3B59DF51-7CA7-446F-B58D-46B004A3E757}"/>
                </a:ext>
              </a:extLst>
            </p:cNvPr>
            <p:cNvSpPr>
              <a:spLocks noEditPoints="1"/>
            </p:cNvSpPr>
            <p:nvPr/>
          </p:nvSpPr>
          <p:spPr bwMode="auto">
            <a:xfrm>
              <a:off x="4899621" y="2488223"/>
              <a:ext cx="904951" cy="528990"/>
            </a:xfrm>
            <a:custGeom>
              <a:gdLst>
                <a:gd fmla="*/ 232 w 316" name="T0"/>
                <a:gd fmla="*/ 27 h 172" name="T1"/>
                <a:gd fmla="*/ 221 w 316" name="T2"/>
                <a:gd fmla="*/ 20 h 172" name="T3"/>
                <a:gd fmla="*/ 157 w 316" name="T4"/>
                <a:gd fmla="*/ 10 h 172" name="T5"/>
                <a:gd fmla="*/ 92 w 316" name="T6"/>
                <a:gd fmla="*/ 9 h 172" name="T7"/>
                <a:gd fmla="*/ 84 w 316" name="T8"/>
                <a:gd fmla="*/ 13 h 172" name="T9"/>
                <a:gd fmla="*/ 0 w 316" name="T10"/>
                <a:gd fmla="*/ 121 h 172" name="T11"/>
                <a:gd fmla="*/ 78 w 316" name="T12"/>
                <a:gd fmla="*/ 109 h 172" name="T13"/>
                <a:gd fmla="*/ 84 w 316" name="T14"/>
                <a:gd fmla="*/ 113 h 172" name="T15"/>
                <a:gd fmla="*/ 120 w 316" name="T16"/>
                <a:gd fmla="*/ 142 h 172" name="T17"/>
                <a:gd fmla="*/ 159 w 316" name="T18"/>
                <a:gd fmla="*/ 163 h 172" name="T19"/>
                <a:gd fmla="*/ 163 w 316" name="T20"/>
                <a:gd fmla="*/ 165 h 172" name="T21"/>
                <a:gd fmla="*/ 190 w 316" name="T22"/>
                <a:gd fmla="*/ 164 h 172" name="T23"/>
                <a:gd fmla="*/ 217 w 316" name="T24"/>
                <a:gd fmla="*/ 153 h 172" name="T25"/>
                <a:gd fmla="*/ 233 w 316" name="T26"/>
                <a:gd fmla="*/ 146 h 172" name="T27"/>
                <a:gd fmla="*/ 265 w 316" name="T28"/>
                <a:gd fmla="*/ 162 h 172" name="T29"/>
                <a:gd fmla="*/ 288 w 316" name="T30"/>
                <a:gd fmla="*/ 14 h 172" name="T31"/>
                <a:gd fmla="*/ 225 w 316" name="T32"/>
                <a:gd fmla="*/ 129 h 172" name="T33"/>
                <a:gd fmla="*/ 225 w 316" name="T34"/>
                <a:gd fmla="*/ 139 h 172" name="T35"/>
                <a:gd fmla="*/ 216 w 316" name="T36"/>
                <a:gd fmla="*/ 142 h 172" name="T37"/>
                <a:gd fmla="*/ 207 w 316" name="T38"/>
                <a:gd fmla="*/ 142 h 172" name="T39"/>
                <a:gd fmla="*/ 189 w 316" name="T40"/>
                <a:gd fmla="*/ 153 h 172" name="T41"/>
                <a:gd fmla="*/ 185 w 316" name="T42"/>
                <a:gd fmla="*/ 153 h 172" name="T43"/>
                <a:gd fmla="*/ 180 w 316" name="T44"/>
                <a:gd fmla="*/ 156 h 172" name="T45"/>
                <a:gd fmla="*/ 157 w 316" name="T46"/>
                <a:gd fmla="*/ 149 h 172" name="T47"/>
                <a:gd fmla="*/ 130 w 316" name="T48"/>
                <a:gd fmla="*/ 128 h 172" name="T49"/>
                <a:gd fmla="*/ 88 w 316" name="T50"/>
                <a:gd fmla="*/ 103 h 172" name="T51"/>
                <a:gd fmla="*/ 71 w 316" name="T52"/>
                <a:gd fmla="*/ 91 h 172" name="T53"/>
                <a:gd fmla="*/ 71 w 316" name="T54"/>
                <a:gd fmla="*/ 90 h 172" name="T55"/>
                <a:gd fmla="*/ 72 w 316" name="T56"/>
                <a:gd fmla="*/ 88 h 172" name="T57"/>
                <a:gd fmla="*/ 93 w 316" name="T58"/>
                <a:gd fmla="*/ 20 h 172" name="T59"/>
                <a:gd fmla="*/ 132 w 316" name="T60"/>
                <a:gd fmla="*/ 24 h 172" name="T61"/>
                <a:gd fmla="*/ 127 w 316" name="T62"/>
                <a:gd fmla="*/ 72 h 172" name="T63"/>
                <a:gd fmla="*/ 185 w 316" name="T64"/>
                <a:gd fmla="*/ 54 h 172" name="T65"/>
                <a:gd fmla="*/ 241 w 316" name="T66"/>
                <a:gd fmla="*/ 119 h 17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72" w="316">
                  <a:moveTo>
                    <a:pt x="288" y="14"/>
                  </a:moveTo>
                  <a:cubicBezTo>
                    <a:pt x="232" y="27"/>
                    <a:pt x="232" y="27"/>
                    <a:pt x="232" y="27"/>
                  </a:cubicBezTo>
                  <a:cubicBezTo>
                    <a:pt x="233" y="31"/>
                    <a:pt x="233" y="31"/>
                    <a:pt x="233" y="31"/>
                  </a:cubicBezTo>
                  <a:cubicBezTo>
                    <a:pt x="228" y="22"/>
                    <a:pt x="221" y="20"/>
                    <a:pt x="221" y="20"/>
                  </a:cubicBezTo>
                  <a:cubicBezTo>
                    <a:pt x="178" y="7"/>
                    <a:pt x="178" y="7"/>
                    <a:pt x="178" y="7"/>
                  </a:cubicBezTo>
                  <a:cubicBezTo>
                    <a:pt x="173" y="5"/>
                    <a:pt x="165" y="7"/>
                    <a:pt x="157" y="10"/>
                  </a:cubicBezTo>
                  <a:cubicBezTo>
                    <a:pt x="156" y="9"/>
                    <a:pt x="156" y="9"/>
                    <a:pt x="156" y="9"/>
                  </a:cubicBezTo>
                  <a:cubicBezTo>
                    <a:pt x="92" y="9"/>
                    <a:pt x="92" y="9"/>
                    <a:pt x="92" y="9"/>
                  </a:cubicBezTo>
                  <a:cubicBezTo>
                    <a:pt x="92" y="9"/>
                    <a:pt x="92" y="9"/>
                    <a:pt x="92" y="9"/>
                  </a:cubicBezTo>
                  <a:cubicBezTo>
                    <a:pt x="91" y="9"/>
                    <a:pt x="87" y="10"/>
                    <a:pt x="84" y="13"/>
                  </a:cubicBezTo>
                  <a:cubicBezTo>
                    <a:pt x="50" y="0"/>
                    <a:pt x="50" y="0"/>
                    <a:pt x="50" y="0"/>
                  </a:cubicBezTo>
                  <a:cubicBezTo>
                    <a:pt x="0" y="121"/>
                    <a:pt x="0" y="121"/>
                    <a:pt x="0" y="121"/>
                  </a:cubicBezTo>
                  <a:cubicBezTo>
                    <a:pt x="54" y="148"/>
                    <a:pt x="54" y="148"/>
                    <a:pt x="54" y="148"/>
                  </a:cubicBezTo>
                  <a:cubicBezTo>
                    <a:pt x="69" y="144"/>
                    <a:pt x="76" y="120"/>
                    <a:pt x="78" y="109"/>
                  </a:cubicBezTo>
                  <a:cubicBezTo>
                    <a:pt x="82" y="112"/>
                    <a:pt x="82" y="112"/>
                    <a:pt x="82" y="112"/>
                  </a:cubicBezTo>
                  <a:cubicBezTo>
                    <a:pt x="84" y="113"/>
                    <a:pt x="84" y="113"/>
                    <a:pt x="84" y="113"/>
                  </a:cubicBezTo>
                  <a:cubicBezTo>
                    <a:pt x="84" y="120"/>
                    <a:pt x="85" y="130"/>
                    <a:pt x="99" y="127"/>
                  </a:cubicBezTo>
                  <a:cubicBezTo>
                    <a:pt x="99" y="127"/>
                    <a:pt x="100" y="157"/>
                    <a:pt x="120" y="142"/>
                  </a:cubicBezTo>
                  <a:cubicBezTo>
                    <a:pt x="120" y="142"/>
                    <a:pt x="120" y="161"/>
                    <a:pt x="138" y="155"/>
                  </a:cubicBezTo>
                  <a:cubicBezTo>
                    <a:pt x="138" y="155"/>
                    <a:pt x="141" y="172"/>
                    <a:pt x="159" y="163"/>
                  </a:cubicBezTo>
                  <a:cubicBezTo>
                    <a:pt x="162" y="165"/>
                    <a:pt x="162" y="165"/>
                    <a:pt x="162" y="165"/>
                  </a:cubicBezTo>
                  <a:cubicBezTo>
                    <a:pt x="163" y="165"/>
                    <a:pt x="163" y="165"/>
                    <a:pt x="163" y="165"/>
                  </a:cubicBezTo>
                  <a:cubicBezTo>
                    <a:pt x="164" y="165"/>
                    <a:pt x="173" y="168"/>
                    <a:pt x="181" y="167"/>
                  </a:cubicBezTo>
                  <a:cubicBezTo>
                    <a:pt x="185" y="167"/>
                    <a:pt x="188" y="166"/>
                    <a:pt x="190" y="164"/>
                  </a:cubicBezTo>
                  <a:cubicBezTo>
                    <a:pt x="196" y="163"/>
                    <a:pt x="208" y="161"/>
                    <a:pt x="214" y="153"/>
                  </a:cubicBezTo>
                  <a:cubicBezTo>
                    <a:pt x="215" y="153"/>
                    <a:pt x="216" y="153"/>
                    <a:pt x="217" y="153"/>
                  </a:cubicBezTo>
                  <a:cubicBezTo>
                    <a:pt x="217" y="153"/>
                    <a:pt x="217" y="153"/>
                    <a:pt x="217" y="153"/>
                  </a:cubicBezTo>
                  <a:cubicBezTo>
                    <a:pt x="224" y="153"/>
                    <a:pt x="230" y="150"/>
                    <a:pt x="233" y="146"/>
                  </a:cubicBezTo>
                  <a:cubicBezTo>
                    <a:pt x="235" y="143"/>
                    <a:pt x="236" y="140"/>
                    <a:pt x="236" y="136"/>
                  </a:cubicBezTo>
                  <a:cubicBezTo>
                    <a:pt x="236" y="136"/>
                    <a:pt x="248" y="160"/>
                    <a:pt x="265" y="162"/>
                  </a:cubicBezTo>
                  <a:cubicBezTo>
                    <a:pt x="316" y="137"/>
                    <a:pt x="316" y="137"/>
                    <a:pt x="316" y="137"/>
                  </a:cubicBezTo>
                  <a:lnTo>
                    <a:pt x="288" y="14"/>
                  </a:lnTo>
                  <a:close/>
                  <a:moveTo>
                    <a:pt x="230" y="127"/>
                  </a:moveTo>
                  <a:cubicBezTo>
                    <a:pt x="225" y="129"/>
                    <a:pt x="225" y="129"/>
                    <a:pt x="225" y="129"/>
                  </a:cubicBezTo>
                  <a:cubicBezTo>
                    <a:pt x="226" y="133"/>
                    <a:pt x="226" y="133"/>
                    <a:pt x="226" y="133"/>
                  </a:cubicBezTo>
                  <a:cubicBezTo>
                    <a:pt x="226" y="137"/>
                    <a:pt x="225" y="139"/>
                    <a:pt x="225" y="139"/>
                  </a:cubicBezTo>
                  <a:cubicBezTo>
                    <a:pt x="223" y="141"/>
                    <a:pt x="220" y="142"/>
                    <a:pt x="216" y="142"/>
                  </a:cubicBezTo>
                  <a:cubicBezTo>
                    <a:pt x="216" y="142"/>
                    <a:pt x="216" y="142"/>
                    <a:pt x="216" y="142"/>
                  </a:cubicBezTo>
                  <a:cubicBezTo>
                    <a:pt x="214" y="143"/>
                    <a:pt x="212" y="142"/>
                    <a:pt x="211" y="142"/>
                  </a:cubicBezTo>
                  <a:cubicBezTo>
                    <a:pt x="207" y="142"/>
                    <a:pt x="207" y="142"/>
                    <a:pt x="207" y="142"/>
                  </a:cubicBezTo>
                  <a:cubicBezTo>
                    <a:pt x="206" y="146"/>
                    <a:pt x="206" y="146"/>
                    <a:pt x="206" y="146"/>
                  </a:cubicBezTo>
                  <a:cubicBezTo>
                    <a:pt x="204" y="150"/>
                    <a:pt x="196" y="153"/>
                    <a:pt x="189" y="153"/>
                  </a:cubicBezTo>
                  <a:cubicBezTo>
                    <a:pt x="188" y="153"/>
                    <a:pt x="188" y="153"/>
                    <a:pt x="188" y="153"/>
                  </a:cubicBezTo>
                  <a:cubicBezTo>
                    <a:pt x="185" y="153"/>
                    <a:pt x="185" y="153"/>
                    <a:pt x="185" y="153"/>
                  </a:cubicBezTo>
                  <a:cubicBezTo>
                    <a:pt x="184" y="155"/>
                    <a:pt x="184" y="155"/>
                    <a:pt x="184" y="155"/>
                  </a:cubicBezTo>
                  <a:cubicBezTo>
                    <a:pt x="183" y="156"/>
                    <a:pt x="182" y="156"/>
                    <a:pt x="180" y="156"/>
                  </a:cubicBezTo>
                  <a:cubicBezTo>
                    <a:pt x="175" y="157"/>
                    <a:pt x="169" y="155"/>
                    <a:pt x="167" y="155"/>
                  </a:cubicBezTo>
                  <a:cubicBezTo>
                    <a:pt x="157" y="149"/>
                    <a:pt x="157" y="149"/>
                    <a:pt x="157" y="149"/>
                  </a:cubicBezTo>
                  <a:cubicBezTo>
                    <a:pt x="156" y="144"/>
                    <a:pt x="154" y="140"/>
                    <a:pt x="149" y="140"/>
                  </a:cubicBezTo>
                  <a:cubicBezTo>
                    <a:pt x="149" y="140"/>
                    <a:pt x="147" y="116"/>
                    <a:pt x="130" y="128"/>
                  </a:cubicBezTo>
                  <a:cubicBezTo>
                    <a:pt x="130" y="128"/>
                    <a:pt x="125" y="108"/>
                    <a:pt x="109" y="117"/>
                  </a:cubicBezTo>
                  <a:cubicBezTo>
                    <a:pt x="88" y="103"/>
                    <a:pt x="88" y="103"/>
                    <a:pt x="88" y="103"/>
                  </a:cubicBezTo>
                  <a:cubicBezTo>
                    <a:pt x="72" y="91"/>
                    <a:pt x="72" y="91"/>
                    <a:pt x="72" y="91"/>
                  </a:cubicBezTo>
                  <a:cubicBezTo>
                    <a:pt x="71" y="91"/>
                    <a:pt x="71" y="91"/>
                    <a:pt x="71" y="91"/>
                  </a:cubicBezTo>
                  <a:cubicBezTo>
                    <a:pt x="71" y="91"/>
                    <a:pt x="71" y="91"/>
                    <a:pt x="71" y="91"/>
                  </a:cubicBezTo>
                  <a:cubicBezTo>
                    <a:pt x="71" y="90"/>
                    <a:pt x="71" y="90"/>
                    <a:pt x="71" y="90"/>
                  </a:cubicBezTo>
                  <a:cubicBezTo>
                    <a:pt x="72" y="89"/>
                    <a:pt x="72" y="89"/>
                    <a:pt x="72" y="89"/>
                  </a:cubicBezTo>
                  <a:cubicBezTo>
                    <a:pt x="72" y="88"/>
                    <a:pt x="72" y="88"/>
                    <a:pt x="72" y="88"/>
                  </a:cubicBezTo>
                  <a:cubicBezTo>
                    <a:pt x="72" y="87"/>
                    <a:pt x="90" y="26"/>
                    <a:pt x="91" y="21"/>
                  </a:cubicBezTo>
                  <a:cubicBezTo>
                    <a:pt x="91" y="21"/>
                    <a:pt x="93" y="20"/>
                    <a:pt x="93" y="20"/>
                  </a:cubicBezTo>
                  <a:cubicBezTo>
                    <a:pt x="138" y="20"/>
                    <a:pt x="138" y="20"/>
                    <a:pt x="138" y="20"/>
                  </a:cubicBezTo>
                  <a:cubicBezTo>
                    <a:pt x="134" y="22"/>
                    <a:pt x="132" y="24"/>
                    <a:pt x="132" y="24"/>
                  </a:cubicBezTo>
                  <a:cubicBezTo>
                    <a:pt x="125" y="30"/>
                    <a:pt x="122" y="60"/>
                    <a:pt x="122" y="60"/>
                  </a:cubicBezTo>
                  <a:cubicBezTo>
                    <a:pt x="119" y="67"/>
                    <a:pt x="127" y="72"/>
                    <a:pt x="127" y="72"/>
                  </a:cubicBezTo>
                  <a:cubicBezTo>
                    <a:pt x="140" y="81"/>
                    <a:pt x="154" y="47"/>
                    <a:pt x="154" y="47"/>
                  </a:cubicBezTo>
                  <a:cubicBezTo>
                    <a:pt x="161" y="41"/>
                    <a:pt x="172" y="45"/>
                    <a:pt x="185" y="54"/>
                  </a:cubicBezTo>
                  <a:cubicBezTo>
                    <a:pt x="206" y="76"/>
                    <a:pt x="232" y="102"/>
                    <a:pt x="239" y="111"/>
                  </a:cubicBezTo>
                  <a:cubicBezTo>
                    <a:pt x="241" y="114"/>
                    <a:pt x="242" y="117"/>
                    <a:pt x="241" y="119"/>
                  </a:cubicBezTo>
                  <a:cubicBezTo>
                    <a:pt x="240" y="123"/>
                    <a:pt x="233" y="126"/>
                    <a:pt x="230" y="127"/>
                  </a:cubicBezTo>
                  <a:close/>
                </a:path>
              </a:pathLst>
            </a:custGeom>
            <a:solidFill>
              <a:schemeClr val="bg2"/>
            </a:solidFill>
            <a:ln>
              <a:noFill/>
            </a:ln>
          </p:spPr>
          <p:txBody>
            <a:bodyPr anchor="t" anchorCtr="0" bIns="34290" compatLnSpc="1" lIns="68580" numCol="1" rIns="68580" tIns="34290" vert="horz" wrap="square">
              <a:prstTxWarp prst="textNoShape">
                <a:avLst/>
              </a:prstTxWarp>
            </a:bodyPr>
            <a:lstStyle/>
            <a:p>
              <a:endParaRPr lang="en-GB" sz="1050">
                <a:latin charset="0" panose="020b0604020202020204" pitchFamily="34" typeface="Arial"/>
                <a:cs typeface="+mn-ea"/>
              </a:endParaRPr>
            </a:p>
          </p:txBody>
        </p:sp>
      </p:grpSp>
      <p:grpSp>
        <p:nvGrpSpPr>
          <p:cNvPr id="20" name="Group 9">
            <a:extLst>
              <a:ext uri="{FF2B5EF4-FFF2-40B4-BE49-F238E27FC236}">
                <a16:creationId xmlns:a16="http://schemas.microsoft.com/office/drawing/2014/main" id="{F97258FD-FEB4-44E5-BA9F-72DC224299AB}"/>
              </a:ext>
            </a:extLst>
          </p:cNvPr>
          <p:cNvGrpSpPr/>
          <p:nvPr/>
        </p:nvGrpSpPr>
        <p:grpSpPr>
          <a:xfrm>
            <a:off x="4590537" y="3046965"/>
            <a:ext cx="1336430" cy="1336430"/>
            <a:chOff x="6096000" y="4400370"/>
            <a:chExt cx="1781907" cy="1781907"/>
          </a:xfrm>
        </p:grpSpPr>
        <p:sp>
          <p:nvSpPr>
            <p:cNvPr id="21" name="Oval 8">
              <a:extLst>
                <a:ext uri="{FF2B5EF4-FFF2-40B4-BE49-F238E27FC236}">
                  <a16:creationId xmlns:a16="http://schemas.microsoft.com/office/drawing/2014/main" id="{A8DF2974-BA20-4825-9148-2E6384176B55}"/>
                </a:ext>
              </a:extLst>
            </p:cNvPr>
            <p:cNvSpPr/>
            <p:nvPr/>
          </p:nvSpPr>
          <p:spPr>
            <a:xfrm>
              <a:off x="6096000" y="4400370"/>
              <a:ext cx="1781907" cy="1781907"/>
            </a:xfrm>
            <a:prstGeom prst="ellipse">
              <a:avLst/>
            </a:prstGeom>
            <a:solidFill>
              <a:schemeClr val="accent1">
                <a:alpha val="80000"/>
              </a:schemeClr>
            </a:solidFill>
            <a:ln w="254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050">
                <a:latin charset="0" panose="020b0604020202020204" pitchFamily="34" typeface="Arial"/>
                <a:cs typeface="+mn-ea"/>
              </a:endParaRPr>
            </a:p>
          </p:txBody>
        </p:sp>
        <p:grpSp>
          <p:nvGrpSpPr>
            <p:cNvPr id="22" name="Group 44">
              <a:extLst>
                <a:ext uri="{FF2B5EF4-FFF2-40B4-BE49-F238E27FC236}">
                  <a16:creationId xmlns:a16="http://schemas.microsoft.com/office/drawing/2014/main" id="{C0868AF7-C18A-4973-81BD-A327ADFA9D38}"/>
                </a:ext>
              </a:extLst>
            </p:cNvPr>
            <p:cNvGrpSpPr/>
            <p:nvPr/>
          </p:nvGrpSpPr>
          <p:grpSpPr>
            <a:xfrm>
              <a:off x="6612822" y="4917650"/>
              <a:ext cx="632375" cy="747345"/>
              <a:chOff x="1325323" y="3586519"/>
              <a:chExt cx="632375" cy="747345"/>
            </a:xfrm>
            <a:solidFill>
              <a:schemeClr val="bg2"/>
            </a:solidFill>
          </p:grpSpPr>
          <p:sp>
            <p:nvSpPr>
              <p:cNvPr id="23" name="Freeform 45">
                <a:extLst>
                  <a:ext uri="{FF2B5EF4-FFF2-40B4-BE49-F238E27FC236}">
                    <a16:creationId xmlns:a16="http://schemas.microsoft.com/office/drawing/2014/main" id="{80C67BF5-367C-4878-AB02-3F3DC990D314}"/>
                  </a:ext>
                </a:extLst>
              </p:cNvPr>
              <p:cNvSpPr>
                <a:spLocks noEditPoints="1"/>
              </p:cNvSpPr>
              <p:nvPr/>
            </p:nvSpPr>
            <p:spPr bwMode="auto">
              <a:xfrm>
                <a:off x="1325323" y="3586519"/>
                <a:ext cx="632375" cy="747345"/>
              </a:xfrm>
              <a:custGeom>
                <a:gdLst>
                  <a:gd fmla="*/ 215 w 221" name="T0"/>
                  <a:gd fmla="*/ 212 h 243" name="T1"/>
                  <a:gd fmla="*/ 174 w 221" name="T2"/>
                  <a:gd fmla="*/ 157 h 243" name="T3"/>
                  <a:gd fmla="*/ 179 w 221" name="T4"/>
                  <a:gd fmla="*/ 37 h 243" name="T5"/>
                  <a:gd fmla="*/ 105 w 221" name="T6"/>
                  <a:gd fmla="*/ 0 h 243" name="T7"/>
                  <a:gd fmla="*/ 49 w 221" name="T8"/>
                  <a:gd fmla="*/ 19 h 243" name="T9"/>
                  <a:gd fmla="*/ 31 w 221" name="T10"/>
                  <a:gd fmla="*/ 151 h 243" name="T11"/>
                  <a:gd fmla="*/ 105 w 221" name="T12"/>
                  <a:gd fmla="*/ 188 h 243" name="T13"/>
                  <a:gd fmla="*/ 143 w 221" name="T14"/>
                  <a:gd fmla="*/ 180 h 243" name="T15"/>
                  <a:gd fmla="*/ 185 w 221" name="T16"/>
                  <a:gd fmla="*/ 235 h 243" name="T17"/>
                  <a:gd fmla="*/ 200 w 221" name="T18"/>
                  <a:gd fmla="*/ 243 h 243" name="T19"/>
                  <a:gd fmla="*/ 200 w 221" name="T20"/>
                  <a:gd fmla="*/ 243 h 243" name="T21"/>
                  <a:gd fmla="*/ 211 w 221" name="T22"/>
                  <a:gd fmla="*/ 239 h 243" name="T23"/>
                  <a:gd fmla="*/ 215 w 221" name="T24"/>
                  <a:gd fmla="*/ 212 h 243" name="T25"/>
                  <a:gd fmla="*/ 144 w 221" name="T26"/>
                  <a:gd fmla="*/ 146 h 243" name="T27"/>
                  <a:gd fmla="*/ 105 w 221" name="T28"/>
                  <a:gd fmla="*/ 159 h 243" name="T29"/>
                  <a:gd fmla="*/ 54 w 221" name="T30"/>
                  <a:gd fmla="*/ 133 h 243" name="T31"/>
                  <a:gd fmla="*/ 66 w 221" name="T32"/>
                  <a:gd fmla="*/ 42 h 243" name="T33"/>
                  <a:gd fmla="*/ 105 w 221" name="T34"/>
                  <a:gd fmla="*/ 29 h 243" name="T35"/>
                  <a:gd fmla="*/ 156 w 221" name="T36"/>
                  <a:gd fmla="*/ 54 h 243" name="T37"/>
                  <a:gd fmla="*/ 144 w 221" name="T38"/>
                  <a:gd fmla="*/ 146 h 24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43" w="221">
                    <a:moveTo>
                      <a:pt x="215" y="212"/>
                    </a:moveTo>
                    <a:cubicBezTo>
                      <a:pt x="174" y="157"/>
                      <a:pt x="174" y="157"/>
                      <a:pt x="174" y="157"/>
                    </a:cubicBezTo>
                    <a:cubicBezTo>
                      <a:pt x="204" y="124"/>
                      <a:pt x="206" y="73"/>
                      <a:pt x="179" y="37"/>
                    </a:cubicBezTo>
                    <a:cubicBezTo>
                      <a:pt x="161" y="13"/>
                      <a:pt x="134" y="0"/>
                      <a:pt x="105" y="0"/>
                    </a:cubicBezTo>
                    <a:cubicBezTo>
                      <a:pt x="85" y="0"/>
                      <a:pt x="65" y="7"/>
                      <a:pt x="49" y="19"/>
                    </a:cubicBezTo>
                    <a:cubicBezTo>
                      <a:pt x="8" y="51"/>
                      <a:pt x="0" y="110"/>
                      <a:pt x="31" y="151"/>
                    </a:cubicBezTo>
                    <a:cubicBezTo>
                      <a:pt x="49" y="174"/>
                      <a:pt x="76" y="188"/>
                      <a:pt x="105" y="188"/>
                    </a:cubicBezTo>
                    <a:cubicBezTo>
                      <a:pt x="118" y="188"/>
                      <a:pt x="131" y="185"/>
                      <a:pt x="143" y="180"/>
                    </a:cubicBezTo>
                    <a:cubicBezTo>
                      <a:pt x="185" y="235"/>
                      <a:pt x="185" y="235"/>
                      <a:pt x="185" y="235"/>
                    </a:cubicBezTo>
                    <a:cubicBezTo>
                      <a:pt x="189" y="240"/>
                      <a:pt x="194" y="243"/>
                      <a:pt x="200" y="243"/>
                    </a:cubicBezTo>
                    <a:cubicBezTo>
                      <a:pt x="200" y="243"/>
                      <a:pt x="200" y="243"/>
                      <a:pt x="200" y="243"/>
                    </a:cubicBezTo>
                    <a:cubicBezTo>
                      <a:pt x="204" y="243"/>
                      <a:pt x="208" y="241"/>
                      <a:pt x="211" y="239"/>
                    </a:cubicBezTo>
                    <a:cubicBezTo>
                      <a:pt x="220" y="232"/>
                      <a:pt x="221" y="220"/>
                      <a:pt x="215" y="212"/>
                    </a:cubicBezTo>
                    <a:close/>
                    <a:moveTo>
                      <a:pt x="144" y="146"/>
                    </a:moveTo>
                    <a:cubicBezTo>
                      <a:pt x="133" y="154"/>
                      <a:pt x="119" y="159"/>
                      <a:pt x="105" y="159"/>
                    </a:cubicBezTo>
                    <a:cubicBezTo>
                      <a:pt x="85" y="159"/>
                      <a:pt x="66" y="150"/>
                      <a:pt x="54" y="133"/>
                    </a:cubicBezTo>
                    <a:cubicBezTo>
                      <a:pt x="33" y="105"/>
                      <a:pt x="38" y="64"/>
                      <a:pt x="66" y="42"/>
                    </a:cubicBezTo>
                    <a:cubicBezTo>
                      <a:pt x="78" y="33"/>
                      <a:pt x="91" y="29"/>
                      <a:pt x="105" y="29"/>
                    </a:cubicBezTo>
                    <a:cubicBezTo>
                      <a:pt x="125" y="29"/>
                      <a:pt x="144" y="38"/>
                      <a:pt x="156" y="54"/>
                    </a:cubicBezTo>
                    <a:cubicBezTo>
                      <a:pt x="178" y="83"/>
                      <a:pt x="172" y="124"/>
                      <a:pt x="144" y="146"/>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GB" sz="1050">
                  <a:latin charset="0" panose="020b0604020202020204" pitchFamily="34" typeface="Arial"/>
                  <a:cs typeface="+mn-ea"/>
                </a:endParaRPr>
              </a:p>
            </p:txBody>
          </p:sp>
          <p:sp>
            <p:nvSpPr>
              <p:cNvPr id="24" name="Freeform 46">
                <a:extLst>
                  <a:ext uri="{FF2B5EF4-FFF2-40B4-BE49-F238E27FC236}">
                    <a16:creationId xmlns:a16="http://schemas.microsoft.com/office/drawing/2014/main" id="{7CEBD382-DEDF-4D97-AD74-B97233FD1FA9}"/>
                  </a:ext>
                </a:extLst>
              </p:cNvPr>
              <p:cNvSpPr/>
              <p:nvPr/>
            </p:nvSpPr>
            <p:spPr bwMode="auto">
              <a:xfrm>
                <a:off x="1503405" y="3752885"/>
                <a:ext cx="248347" cy="223554"/>
              </a:xfrm>
              <a:custGeom>
                <a:gdLst>
                  <a:gd fmla="*/ 86 w 87" name="T0"/>
                  <a:gd fmla="*/ 33 h 73" name="T1"/>
                  <a:gd fmla="*/ 45 w 87" name="T2"/>
                  <a:gd fmla="*/ 1 h 73" name="T3"/>
                  <a:gd fmla="*/ 40 w 87" name="T4"/>
                  <a:gd fmla="*/ 1 h 73" name="T5"/>
                  <a:gd fmla="*/ 24 w 87" name="T6"/>
                  <a:gd fmla="*/ 14 h 73" name="T7"/>
                  <a:gd fmla="*/ 24 w 87" name="T8"/>
                  <a:gd fmla="*/ 1 h 73" name="T9"/>
                  <a:gd fmla="*/ 15 w 87" name="T10"/>
                  <a:gd fmla="*/ 1 h 73" name="T11"/>
                  <a:gd fmla="*/ 15 w 87" name="T12"/>
                  <a:gd fmla="*/ 22 h 73" name="T13"/>
                  <a:gd fmla="*/ 8 w 87" name="T14"/>
                  <a:gd fmla="*/ 27 h 73" name="T15"/>
                  <a:gd fmla="*/ 1 w 87" name="T16"/>
                  <a:gd fmla="*/ 33 h 73" name="T17"/>
                  <a:gd fmla="*/ 1 w 87" name="T18"/>
                  <a:gd fmla="*/ 35 h 73" name="T19"/>
                  <a:gd fmla="*/ 8 w 87" name="T20"/>
                  <a:gd fmla="*/ 35 h 73" name="T21"/>
                  <a:gd fmla="*/ 8 w 87" name="T22"/>
                  <a:gd fmla="*/ 73 h 73" name="T23"/>
                  <a:gd fmla="*/ 32 w 87" name="T24"/>
                  <a:gd fmla="*/ 73 h 73" name="T25"/>
                  <a:gd fmla="*/ 32 w 87" name="T26"/>
                  <a:gd fmla="*/ 72 h 73" name="T27"/>
                  <a:gd fmla="*/ 32 w 87" name="T28"/>
                  <a:gd fmla="*/ 55 h 73" name="T29"/>
                  <a:gd fmla="*/ 41 w 87" name="T30"/>
                  <a:gd fmla="*/ 42 h 73" name="T31"/>
                  <a:gd fmla="*/ 52 w 87" name="T32"/>
                  <a:gd fmla="*/ 54 h 73" name="T33"/>
                  <a:gd fmla="*/ 52 w 87" name="T34"/>
                  <a:gd fmla="*/ 73 h 73" name="T35"/>
                  <a:gd fmla="*/ 77 w 87" name="T36"/>
                  <a:gd fmla="*/ 73 h 73" name="T37"/>
                  <a:gd fmla="*/ 77 w 87" name="T38"/>
                  <a:gd fmla="*/ 35 h 73" name="T39"/>
                  <a:gd fmla="*/ 85 w 87" name="T40"/>
                  <a:gd fmla="*/ 35 h 73" name="T41"/>
                  <a:gd fmla="*/ 86 w 87" name="T42"/>
                  <a:gd fmla="*/ 33 h 7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73" w="87">
                    <a:moveTo>
                      <a:pt x="86" y="33"/>
                    </a:moveTo>
                    <a:cubicBezTo>
                      <a:pt x="45" y="1"/>
                      <a:pt x="45" y="1"/>
                      <a:pt x="45" y="1"/>
                    </a:cubicBezTo>
                    <a:cubicBezTo>
                      <a:pt x="44" y="0"/>
                      <a:pt x="41" y="0"/>
                      <a:pt x="40" y="1"/>
                    </a:cubicBezTo>
                    <a:cubicBezTo>
                      <a:pt x="24" y="14"/>
                      <a:pt x="24" y="14"/>
                      <a:pt x="24" y="14"/>
                    </a:cubicBezTo>
                    <a:cubicBezTo>
                      <a:pt x="24" y="1"/>
                      <a:pt x="24" y="1"/>
                      <a:pt x="24" y="1"/>
                    </a:cubicBezTo>
                    <a:cubicBezTo>
                      <a:pt x="15" y="1"/>
                      <a:pt x="15" y="1"/>
                      <a:pt x="15" y="1"/>
                    </a:cubicBezTo>
                    <a:cubicBezTo>
                      <a:pt x="15" y="22"/>
                      <a:pt x="15" y="22"/>
                      <a:pt x="15" y="22"/>
                    </a:cubicBezTo>
                    <a:cubicBezTo>
                      <a:pt x="8" y="27"/>
                      <a:pt x="8" y="27"/>
                      <a:pt x="8" y="27"/>
                    </a:cubicBezTo>
                    <a:cubicBezTo>
                      <a:pt x="1" y="33"/>
                      <a:pt x="1" y="33"/>
                      <a:pt x="1" y="33"/>
                    </a:cubicBezTo>
                    <a:cubicBezTo>
                      <a:pt x="0" y="34"/>
                      <a:pt x="0" y="35"/>
                      <a:pt x="1" y="35"/>
                    </a:cubicBezTo>
                    <a:cubicBezTo>
                      <a:pt x="8" y="35"/>
                      <a:pt x="8" y="35"/>
                      <a:pt x="8" y="35"/>
                    </a:cubicBezTo>
                    <a:cubicBezTo>
                      <a:pt x="8" y="73"/>
                      <a:pt x="8" y="73"/>
                      <a:pt x="8" y="73"/>
                    </a:cubicBezTo>
                    <a:cubicBezTo>
                      <a:pt x="32" y="73"/>
                      <a:pt x="32" y="73"/>
                      <a:pt x="32" y="73"/>
                    </a:cubicBezTo>
                    <a:cubicBezTo>
                      <a:pt x="32" y="72"/>
                      <a:pt x="32" y="72"/>
                      <a:pt x="32" y="72"/>
                    </a:cubicBezTo>
                    <a:cubicBezTo>
                      <a:pt x="32" y="55"/>
                      <a:pt x="32" y="55"/>
                      <a:pt x="32" y="55"/>
                    </a:cubicBezTo>
                    <a:cubicBezTo>
                      <a:pt x="32" y="55"/>
                      <a:pt x="32" y="42"/>
                      <a:pt x="41" y="42"/>
                    </a:cubicBezTo>
                    <a:cubicBezTo>
                      <a:pt x="51" y="42"/>
                      <a:pt x="52" y="54"/>
                      <a:pt x="52" y="54"/>
                    </a:cubicBezTo>
                    <a:cubicBezTo>
                      <a:pt x="52" y="73"/>
                      <a:pt x="52" y="73"/>
                      <a:pt x="52" y="73"/>
                    </a:cubicBezTo>
                    <a:cubicBezTo>
                      <a:pt x="77" y="73"/>
                      <a:pt x="77" y="73"/>
                      <a:pt x="77" y="73"/>
                    </a:cubicBezTo>
                    <a:cubicBezTo>
                      <a:pt x="77" y="35"/>
                      <a:pt x="77" y="35"/>
                      <a:pt x="77" y="35"/>
                    </a:cubicBezTo>
                    <a:cubicBezTo>
                      <a:pt x="85" y="35"/>
                      <a:pt x="85" y="35"/>
                      <a:pt x="85" y="35"/>
                    </a:cubicBezTo>
                    <a:cubicBezTo>
                      <a:pt x="87" y="35"/>
                      <a:pt x="87" y="34"/>
                      <a:pt x="86" y="33"/>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lang="en-GB" sz="1050">
                  <a:latin charset="0" panose="020b0604020202020204" pitchFamily="34" typeface="Arial"/>
                  <a:cs typeface="+mn-ea"/>
                </a:endParaRPr>
              </a:p>
            </p:txBody>
          </p:sp>
        </p:grpSp>
      </p:grpSp>
      <p:grpSp>
        <p:nvGrpSpPr>
          <p:cNvPr id="25" name="Group 50">
            <a:extLst>
              <a:ext uri="{FF2B5EF4-FFF2-40B4-BE49-F238E27FC236}">
                <a16:creationId xmlns:a16="http://schemas.microsoft.com/office/drawing/2014/main" id="{4B3F2686-87E8-468D-8990-5A206740D7E4}"/>
              </a:ext>
            </a:extLst>
          </p:cNvPr>
          <p:cNvGrpSpPr/>
          <p:nvPr/>
        </p:nvGrpSpPr>
        <p:grpSpPr>
          <a:xfrm>
            <a:off x="5594615" y="1189020"/>
            <a:ext cx="2945460" cy="447185"/>
            <a:chOff x="7581721" y="2424467"/>
            <a:chExt cx="3927280" cy="596246"/>
          </a:xfrm>
        </p:grpSpPr>
        <p:sp>
          <p:nvSpPr>
            <p:cNvPr id="26" name="TextBox 48">
              <a:extLst>
                <a:ext uri="{FF2B5EF4-FFF2-40B4-BE49-F238E27FC236}">
                  <a16:creationId xmlns:a16="http://schemas.microsoft.com/office/drawing/2014/main" id="{768DB2D0-F421-4D0B-8981-256AD65B9838}"/>
                </a:ext>
              </a:extLst>
            </p:cNvPr>
            <p:cNvSpPr txBox="1"/>
            <p:nvPr/>
          </p:nvSpPr>
          <p:spPr>
            <a:xfrm>
              <a:off x="7581722" y="2424467"/>
              <a:ext cx="1666240" cy="335280"/>
            </a:xfrm>
            <a:prstGeom prst="rect">
              <a:avLst/>
            </a:prstGeom>
            <a:noFill/>
          </p:spPr>
          <p:txBody>
            <a:bodyPr rtlCol="0" wrap="none">
              <a:spAutoFit/>
            </a:bodyPr>
            <a:lstStyle/>
            <a:p>
              <a:r>
                <a:rPr altLang="en-US" b="1" lang="zh-CN" sz="1050">
                  <a:latin charset="0" panose="020b0604020202020204" pitchFamily="34" typeface="Arial"/>
                  <a:cs typeface="+mn-ea"/>
                </a:rPr>
                <a:t>点击添加主要内容</a:t>
              </a:r>
            </a:p>
          </p:txBody>
        </p:sp>
        <p:sp>
          <p:nvSpPr>
            <p:cNvPr id="27" name="Rectangle 49">
              <a:extLst>
                <a:ext uri="{FF2B5EF4-FFF2-40B4-BE49-F238E27FC236}">
                  <a16:creationId xmlns:a16="http://schemas.microsoft.com/office/drawing/2014/main" id="{8C2D7E5A-B78C-4BA3-8232-F4595DE4D747}"/>
                </a:ext>
              </a:extLst>
            </p:cNvPr>
            <p:cNvSpPr/>
            <p:nvPr/>
          </p:nvSpPr>
          <p:spPr>
            <a:xfrm>
              <a:off x="7581722" y="2712938"/>
              <a:ext cx="3927279" cy="304800"/>
            </a:xfrm>
            <a:prstGeom prst="rect">
              <a:avLst/>
            </a:prstGeom>
          </p:spPr>
          <p:txBody>
            <a:bodyPr wrap="square">
              <a:spAutoFit/>
            </a:bodyPr>
            <a:lstStyle/>
            <a:p>
              <a:r>
                <a:rPr altLang="en-US" lang="zh-CN" sz="900">
                  <a:latin charset="0" panose="020b0604020202020204" pitchFamily="34" typeface="Arial"/>
                  <a:cs typeface="+mn-ea"/>
                </a:rPr>
                <a:t>会议营销，免费诱饵—上瘾的毒药</a:t>
              </a:r>
            </a:p>
          </p:txBody>
        </p:sp>
      </p:grpSp>
      <p:grpSp>
        <p:nvGrpSpPr>
          <p:cNvPr id="28" name="Group 51">
            <a:extLst>
              <a:ext uri="{FF2B5EF4-FFF2-40B4-BE49-F238E27FC236}">
                <a16:creationId xmlns:a16="http://schemas.microsoft.com/office/drawing/2014/main" id="{328C8295-57F2-4F81-8671-EC81FFE9187E}"/>
              </a:ext>
            </a:extLst>
          </p:cNvPr>
          <p:cNvGrpSpPr/>
          <p:nvPr/>
        </p:nvGrpSpPr>
        <p:grpSpPr>
          <a:xfrm>
            <a:off x="6254878" y="2395833"/>
            <a:ext cx="2446943" cy="465219"/>
            <a:chOff x="7581723" y="2400424"/>
            <a:chExt cx="3262590" cy="620292"/>
          </a:xfrm>
        </p:grpSpPr>
        <p:sp>
          <p:nvSpPr>
            <p:cNvPr id="29" name="TextBox 52">
              <a:extLst>
                <a:ext uri="{FF2B5EF4-FFF2-40B4-BE49-F238E27FC236}">
                  <a16:creationId xmlns:a16="http://schemas.microsoft.com/office/drawing/2014/main" id="{2478C0A0-3E18-4FC8-BDA1-0F7E31B4A74D}"/>
                </a:ext>
              </a:extLst>
            </p:cNvPr>
            <p:cNvSpPr txBox="1"/>
            <p:nvPr/>
          </p:nvSpPr>
          <p:spPr>
            <a:xfrm>
              <a:off x="7581723" y="2400424"/>
              <a:ext cx="1666240" cy="335280"/>
            </a:xfrm>
            <a:prstGeom prst="rect">
              <a:avLst/>
            </a:prstGeom>
            <a:noFill/>
          </p:spPr>
          <p:txBody>
            <a:bodyPr rtlCol="0" wrap="none">
              <a:spAutoFit/>
            </a:bodyPr>
            <a:lstStyle/>
            <a:p>
              <a:r>
                <a:rPr altLang="en-US" b="1" lang="zh-CN" sz="1050">
                  <a:latin charset="0" panose="020b0604020202020204" pitchFamily="34" typeface="Arial"/>
                  <a:cs typeface="+mn-ea"/>
                </a:rPr>
                <a:t>点击添加主要内容</a:t>
              </a:r>
            </a:p>
          </p:txBody>
        </p:sp>
        <p:sp>
          <p:nvSpPr>
            <p:cNvPr id="30" name="Rectangle 53">
              <a:extLst>
                <a:ext uri="{FF2B5EF4-FFF2-40B4-BE49-F238E27FC236}">
                  <a16:creationId xmlns:a16="http://schemas.microsoft.com/office/drawing/2014/main" id="{20A8246A-2A76-4BC9-AEE6-497FBADC813B}"/>
                </a:ext>
              </a:extLst>
            </p:cNvPr>
            <p:cNvSpPr/>
            <p:nvPr/>
          </p:nvSpPr>
          <p:spPr>
            <a:xfrm>
              <a:off x="7581724" y="2712940"/>
              <a:ext cx="3262590" cy="304800"/>
            </a:xfrm>
            <a:prstGeom prst="rect">
              <a:avLst/>
            </a:prstGeom>
          </p:spPr>
          <p:txBody>
            <a:bodyPr wrap="square">
              <a:spAutoFit/>
            </a:bodyPr>
            <a:lstStyle/>
            <a:p>
              <a:r>
                <a:rPr altLang="en-US" lang="zh-CN" sz="900">
                  <a:latin charset="0" panose="020b0604020202020204" pitchFamily="34" typeface="Arial"/>
                  <a:cs typeface="+mn-ea"/>
                </a:rPr>
                <a:t>把规模做大更容易获得眼球和资源</a:t>
              </a:r>
            </a:p>
          </p:txBody>
        </p:sp>
      </p:grpSp>
      <p:grpSp>
        <p:nvGrpSpPr>
          <p:cNvPr id="31" name="Group 54">
            <a:extLst>
              <a:ext uri="{FF2B5EF4-FFF2-40B4-BE49-F238E27FC236}">
                <a16:creationId xmlns:a16="http://schemas.microsoft.com/office/drawing/2014/main" id="{AE3DB700-C45B-453E-A756-9925F0EFA70A}"/>
              </a:ext>
            </a:extLst>
          </p:cNvPr>
          <p:cNvGrpSpPr/>
          <p:nvPr/>
        </p:nvGrpSpPr>
        <p:grpSpPr>
          <a:xfrm>
            <a:off x="6060529" y="3641939"/>
            <a:ext cx="2446943" cy="584058"/>
            <a:chOff x="7581722" y="2426638"/>
            <a:chExt cx="3262591" cy="778742"/>
          </a:xfrm>
        </p:grpSpPr>
        <p:sp>
          <p:nvSpPr>
            <p:cNvPr id="32" name="TextBox 55">
              <a:extLst>
                <a:ext uri="{FF2B5EF4-FFF2-40B4-BE49-F238E27FC236}">
                  <a16:creationId xmlns:a16="http://schemas.microsoft.com/office/drawing/2014/main" id="{C4B598D5-302A-40EE-AF5E-7321863D3E48}"/>
                </a:ext>
              </a:extLst>
            </p:cNvPr>
            <p:cNvSpPr txBox="1"/>
            <p:nvPr/>
          </p:nvSpPr>
          <p:spPr>
            <a:xfrm>
              <a:off x="7581722" y="2426637"/>
              <a:ext cx="1666240" cy="335279"/>
            </a:xfrm>
            <a:prstGeom prst="rect">
              <a:avLst/>
            </a:prstGeom>
            <a:noFill/>
          </p:spPr>
          <p:txBody>
            <a:bodyPr rtlCol="0" wrap="none">
              <a:spAutoFit/>
            </a:bodyPr>
            <a:lstStyle/>
            <a:p>
              <a:r>
                <a:rPr altLang="en-US" b="1" lang="zh-CN" sz="1050">
                  <a:latin charset="0" panose="020b0604020202020204" pitchFamily="34" typeface="Arial"/>
                  <a:cs typeface="+mn-ea"/>
                </a:rPr>
                <a:t>点击添加主要内容</a:t>
              </a:r>
            </a:p>
          </p:txBody>
        </p:sp>
        <p:sp>
          <p:nvSpPr>
            <p:cNvPr id="33" name="Rectangle 56">
              <a:extLst>
                <a:ext uri="{FF2B5EF4-FFF2-40B4-BE49-F238E27FC236}">
                  <a16:creationId xmlns:a16="http://schemas.microsoft.com/office/drawing/2014/main" id="{A8C73A52-DBAA-442B-A1E3-E11D28092E37}"/>
                </a:ext>
              </a:extLst>
            </p:cNvPr>
            <p:cNvSpPr/>
            <p:nvPr/>
          </p:nvSpPr>
          <p:spPr>
            <a:xfrm>
              <a:off x="7581724" y="2712938"/>
              <a:ext cx="3262590" cy="487679"/>
            </a:xfrm>
            <a:prstGeom prst="rect">
              <a:avLst/>
            </a:prstGeom>
          </p:spPr>
          <p:txBody>
            <a:bodyPr wrap="square">
              <a:spAutoFit/>
            </a:bodyPr>
            <a:lstStyle/>
            <a:p>
              <a:r>
                <a:rPr altLang="en-US" lang="zh-CN" sz="900">
                  <a:latin charset="0" panose="020b0604020202020204" pitchFamily="34" typeface="Arial"/>
                  <a:cs typeface="+mn-ea"/>
                </a:rPr>
                <a:t>感觉舒服：</a:t>
              </a:r>
            </a:p>
            <a:p>
              <a:r>
                <a:rPr altLang="en-US" lang="zh-CN" sz="900">
                  <a:latin charset="0" panose="020b0604020202020204" pitchFamily="34" typeface="Arial"/>
                  <a:cs typeface="+mn-ea"/>
                </a:rPr>
                <a:t>做更多与销售无关的事情</a:t>
              </a:r>
            </a:p>
          </p:txBody>
        </p:sp>
      </p:grpSp>
      <p:grpSp>
        <p:nvGrpSpPr>
          <p:cNvPr id="34" name="Group 57">
            <a:extLst>
              <a:ext uri="{FF2B5EF4-FFF2-40B4-BE49-F238E27FC236}">
                <a16:creationId xmlns:a16="http://schemas.microsoft.com/office/drawing/2014/main" id="{83A52C35-90F8-43CA-8564-350D46DB92D3}"/>
              </a:ext>
            </a:extLst>
          </p:cNvPr>
          <p:cNvGrpSpPr/>
          <p:nvPr/>
        </p:nvGrpSpPr>
        <p:grpSpPr>
          <a:xfrm flipH="1">
            <a:off x="667938" y="1158791"/>
            <a:ext cx="2512928" cy="477413"/>
            <a:chOff x="7581722" y="2384164"/>
            <a:chExt cx="3350571" cy="636551"/>
          </a:xfrm>
        </p:grpSpPr>
        <p:sp>
          <p:nvSpPr>
            <p:cNvPr id="35" name="TextBox 58">
              <a:extLst>
                <a:ext uri="{FF2B5EF4-FFF2-40B4-BE49-F238E27FC236}">
                  <a16:creationId xmlns:a16="http://schemas.microsoft.com/office/drawing/2014/main" id="{D51417F7-3B48-40FE-BD76-B3670EC9A5AD}"/>
                </a:ext>
              </a:extLst>
            </p:cNvPr>
            <p:cNvSpPr txBox="1"/>
            <p:nvPr/>
          </p:nvSpPr>
          <p:spPr>
            <a:xfrm>
              <a:off x="7565450" y="2384164"/>
              <a:ext cx="1666240" cy="335280"/>
            </a:xfrm>
            <a:prstGeom prst="rect">
              <a:avLst/>
            </a:prstGeom>
            <a:noFill/>
          </p:spPr>
          <p:txBody>
            <a:bodyPr rtlCol="0" wrap="none">
              <a:spAutoFit/>
            </a:bodyPr>
            <a:lstStyle/>
            <a:p>
              <a:pPr algn="r"/>
              <a:r>
                <a:rPr altLang="en-US" b="1" lang="zh-CN" sz="1050">
                  <a:latin charset="0" panose="020b0604020202020204" pitchFamily="34" typeface="Arial"/>
                  <a:cs typeface="+mn-ea"/>
                </a:rPr>
                <a:t>点击添加主要内容</a:t>
              </a:r>
            </a:p>
          </p:txBody>
        </p:sp>
        <p:sp>
          <p:nvSpPr>
            <p:cNvPr id="36" name="Rectangle 59">
              <a:extLst>
                <a:ext uri="{FF2B5EF4-FFF2-40B4-BE49-F238E27FC236}">
                  <a16:creationId xmlns:a16="http://schemas.microsoft.com/office/drawing/2014/main" id="{93B49AB2-5FCE-46C8-8C3C-98BB8FE1DCDA}"/>
                </a:ext>
              </a:extLst>
            </p:cNvPr>
            <p:cNvSpPr/>
            <p:nvPr/>
          </p:nvSpPr>
          <p:spPr>
            <a:xfrm>
              <a:off x="7581724" y="2712939"/>
              <a:ext cx="3350570" cy="304800"/>
            </a:xfrm>
            <a:prstGeom prst="rect">
              <a:avLst/>
            </a:prstGeom>
          </p:spPr>
          <p:txBody>
            <a:bodyPr wrap="square">
              <a:spAutoFit/>
            </a:bodyPr>
            <a:lstStyle/>
            <a:p>
              <a:pPr algn="r"/>
              <a:r>
                <a:rPr altLang="en-US" lang="zh-CN" sz="900">
                  <a:latin charset="0" panose="020b0604020202020204" pitchFamily="34" typeface="Arial"/>
                  <a:cs typeface="+mn-ea"/>
                </a:rPr>
                <a:t>资源整合就是把相关元素集结到一起实现多赢</a:t>
              </a:r>
            </a:p>
          </p:txBody>
        </p:sp>
      </p:grpSp>
      <p:grpSp>
        <p:nvGrpSpPr>
          <p:cNvPr id="37" name="Group 60">
            <a:extLst>
              <a:ext uri="{FF2B5EF4-FFF2-40B4-BE49-F238E27FC236}">
                <a16:creationId xmlns:a16="http://schemas.microsoft.com/office/drawing/2014/main" id="{840541D4-EB7B-48E8-B1EB-E0BF0AAAB22E}"/>
              </a:ext>
            </a:extLst>
          </p:cNvPr>
          <p:cNvGrpSpPr/>
          <p:nvPr/>
        </p:nvGrpSpPr>
        <p:grpSpPr>
          <a:xfrm flipH="1">
            <a:off x="383470" y="2383640"/>
            <a:ext cx="2446943" cy="615914"/>
            <a:chOff x="7581722" y="2384164"/>
            <a:chExt cx="3262591" cy="821218"/>
          </a:xfrm>
        </p:grpSpPr>
        <p:sp>
          <p:nvSpPr>
            <p:cNvPr id="38" name="TextBox 61">
              <a:extLst>
                <a:ext uri="{FF2B5EF4-FFF2-40B4-BE49-F238E27FC236}">
                  <a16:creationId xmlns:a16="http://schemas.microsoft.com/office/drawing/2014/main" id="{49FAB1DA-8EB8-496A-B92B-24C7DB40EE84}"/>
                </a:ext>
              </a:extLst>
            </p:cNvPr>
            <p:cNvSpPr txBox="1"/>
            <p:nvPr/>
          </p:nvSpPr>
          <p:spPr>
            <a:xfrm>
              <a:off x="7565450" y="2384164"/>
              <a:ext cx="1666240" cy="335280"/>
            </a:xfrm>
            <a:prstGeom prst="rect">
              <a:avLst/>
            </a:prstGeom>
            <a:noFill/>
          </p:spPr>
          <p:txBody>
            <a:bodyPr rtlCol="0" wrap="none">
              <a:spAutoFit/>
            </a:bodyPr>
            <a:lstStyle/>
            <a:p>
              <a:pPr algn="r"/>
              <a:r>
                <a:rPr altLang="en-US" b="1" lang="zh-CN" sz="1050">
                  <a:latin charset="0" panose="020b0604020202020204" pitchFamily="34" typeface="Arial"/>
                  <a:cs typeface="+mn-ea"/>
                </a:rPr>
                <a:t>点击添加主要内容</a:t>
              </a:r>
            </a:p>
          </p:txBody>
        </p:sp>
        <p:sp>
          <p:nvSpPr>
            <p:cNvPr id="39" name="Rectangle 62">
              <a:extLst>
                <a:ext uri="{FF2B5EF4-FFF2-40B4-BE49-F238E27FC236}">
                  <a16:creationId xmlns:a16="http://schemas.microsoft.com/office/drawing/2014/main" id="{0ED0E5B0-559E-44F8-9584-A9736619891F}"/>
                </a:ext>
              </a:extLst>
            </p:cNvPr>
            <p:cNvSpPr/>
            <p:nvPr/>
          </p:nvSpPr>
          <p:spPr>
            <a:xfrm>
              <a:off x="7581723" y="2712940"/>
              <a:ext cx="3262590" cy="487680"/>
            </a:xfrm>
            <a:prstGeom prst="rect">
              <a:avLst/>
            </a:prstGeom>
          </p:spPr>
          <p:txBody>
            <a:bodyPr wrap="square">
              <a:spAutoFit/>
            </a:bodyPr>
            <a:lstStyle/>
            <a:p>
              <a:pPr algn="r"/>
              <a:r>
                <a:rPr altLang="en-US" lang="zh-CN" sz="900">
                  <a:latin charset="0" panose="020b0604020202020204" pitchFamily="34" typeface="Arial"/>
                  <a:cs typeface="+mn-ea"/>
                </a:rPr>
                <a:t>策划就是扯一扯，把不相干的人和事扯到一块</a:t>
              </a:r>
            </a:p>
          </p:txBody>
        </p:sp>
      </p:grpSp>
      <p:grpSp>
        <p:nvGrpSpPr>
          <p:cNvPr id="40" name="Group 63">
            <a:extLst>
              <a:ext uri="{FF2B5EF4-FFF2-40B4-BE49-F238E27FC236}">
                <a16:creationId xmlns:a16="http://schemas.microsoft.com/office/drawing/2014/main" id="{5EF8C240-1984-47B3-9A58-4F6F9A062200}"/>
              </a:ext>
            </a:extLst>
          </p:cNvPr>
          <p:cNvGrpSpPr/>
          <p:nvPr/>
        </p:nvGrpSpPr>
        <p:grpSpPr>
          <a:xfrm flipH="1">
            <a:off x="694069" y="3610083"/>
            <a:ext cx="2446943" cy="615914"/>
            <a:chOff x="7581722" y="2384164"/>
            <a:chExt cx="3262591" cy="821218"/>
          </a:xfrm>
        </p:grpSpPr>
        <p:sp>
          <p:nvSpPr>
            <p:cNvPr id="41" name="TextBox 64">
              <a:extLst>
                <a:ext uri="{FF2B5EF4-FFF2-40B4-BE49-F238E27FC236}">
                  <a16:creationId xmlns:a16="http://schemas.microsoft.com/office/drawing/2014/main" id="{4818479A-9F77-4B50-8293-58AECDEA0DD4}"/>
                </a:ext>
              </a:extLst>
            </p:cNvPr>
            <p:cNvSpPr txBox="1"/>
            <p:nvPr/>
          </p:nvSpPr>
          <p:spPr>
            <a:xfrm>
              <a:off x="7565448" y="2384165"/>
              <a:ext cx="1666240" cy="335280"/>
            </a:xfrm>
            <a:prstGeom prst="rect">
              <a:avLst/>
            </a:prstGeom>
            <a:noFill/>
          </p:spPr>
          <p:txBody>
            <a:bodyPr rtlCol="0" wrap="none">
              <a:spAutoFit/>
            </a:bodyPr>
            <a:lstStyle/>
            <a:p>
              <a:pPr algn="r"/>
              <a:r>
                <a:rPr altLang="en-US" b="1" lang="zh-CN" sz="1050">
                  <a:latin charset="0" panose="020b0604020202020204" pitchFamily="34" typeface="Arial"/>
                  <a:cs typeface="+mn-ea"/>
                </a:rPr>
                <a:t>点击添加主要内容</a:t>
              </a:r>
            </a:p>
          </p:txBody>
        </p:sp>
        <p:sp>
          <p:nvSpPr>
            <p:cNvPr id="42" name="Rectangle 65">
              <a:extLst>
                <a:ext uri="{FF2B5EF4-FFF2-40B4-BE49-F238E27FC236}">
                  <a16:creationId xmlns:a16="http://schemas.microsoft.com/office/drawing/2014/main" id="{62363499-C62A-44EC-805C-8E3A161964BB}"/>
                </a:ext>
              </a:extLst>
            </p:cNvPr>
            <p:cNvSpPr/>
            <p:nvPr/>
          </p:nvSpPr>
          <p:spPr>
            <a:xfrm>
              <a:off x="7581722" y="2712940"/>
              <a:ext cx="3262590" cy="487680"/>
            </a:xfrm>
            <a:prstGeom prst="rect">
              <a:avLst/>
            </a:prstGeom>
          </p:spPr>
          <p:txBody>
            <a:bodyPr wrap="square">
              <a:spAutoFit/>
            </a:bodyPr>
            <a:lstStyle/>
            <a:p>
              <a:pPr algn="r"/>
              <a:r>
                <a:rPr altLang="en-US" lang="zh-CN" sz="900">
                  <a:latin charset="0" panose="020b0604020202020204" pitchFamily="34" typeface="Arial"/>
                  <a:cs typeface="+mn-ea"/>
                </a:rPr>
                <a:t>自己制造广告载体，把花钱宣传变成免费传播</a:t>
              </a:r>
            </a:p>
          </p:txBody>
        </p:sp>
      </p:grpSp>
      <p:grpSp>
        <p:nvGrpSpPr>
          <p:cNvPr id="43" name="Group 13">
            <a:extLst>
              <a:ext uri="{FF2B5EF4-FFF2-40B4-BE49-F238E27FC236}">
                <a16:creationId xmlns:a16="http://schemas.microsoft.com/office/drawing/2014/main" id="{89AE1DAA-CBC0-46E7-BED1-C3ED48895A4B}"/>
              </a:ext>
            </a:extLst>
          </p:cNvPr>
          <p:cNvGrpSpPr/>
          <p:nvPr/>
        </p:nvGrpSpPr>
        <p:grpSpPr>
          <a:xfrm>
            <a:off x="2968433" y="2249943"/>
            <a:ext cx="1004080" cy="1004080"/>
            <a:chOff x="3933196" y="3337676"/>
            <a:chExt cx="1338773" cy="1338773"/>
          </a:xfrm>
        </p:grpSpPr>
        <p:sp>
          <p:nvSpPr>
            <p:cNvPr id="44" name="Oval 4">
              <a:extLst>
                <a:ext uri="{FF2B5EF4-FFF2-40B4-BE49-F238E27FC236}">
                  <a16:creationId xmlns:a16="http://schemas.microsoft.com/office/drawing/2014/main" id="{E615277A-695A-4335-9F61-FD9AA3CB200C}"/>
                </a:ext>
              </a:extLst>
            </p:cNvPr>
            <p:cNvSpPr/>
            <p:nvPr/>
          </p:nvSpPr>
          <p:spPr>
            <a:xfrm>
              <a:off x="3933196" y="3337676"/>
              <a:ext cx="1338773" cy="1338773"/>
            </a:xfrm>
            <a:prstGeom prst="ellipse">
              <a:avLst/>
            </a:prstGeom>
            <a:solidFill>
              <a:schemeClr val="accent1">
                <a:alpha val="80000"/>
              </a:schemeClr>
            </a:solidFill>
            <a:ln w="254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050">
                <a:latin charset="0" panose="020b0604020202020204" pitchFamily="34" typeface="Arial"/>
                <a:cs typeface="+mn-ea"/>
              </a:endParaRPr>
            </a:p>
          </p:txBody>
        </p:sp>
        <p:grpSp>
          <p:nvGrpSpPr>
            <p:cNvPr id="45" name="Group 31">
              <a:extLst>
                <a:ext uri="{FF2B5EF4-FFF2-40B4-BE49-F238E27FC236}">
                  <a16:creationId xmlns:a16="http://schemas.microsoft.com/office/drawing/2014/main" id="{9D11D15F-6C99-4D36-8CD2-5723A4650F2E}"/>
                </a:ext>
              </a:extLst>
            </p:cNvPr>
            <p:cNvGrpSpPr/>
            <p:nvPr/>
          </p:nvGrpSpPr>
          <p:grpSpPr>
            <a:xfrm>
              <a:off x="4370013" y="3811402"/>
              <a:ext cx="465138" cy="391319"/>
              <a:chOff x="5368132" y="2625725"/>
              <a:chExt cx="465138" cy="391319"/>
            </a:xfrm>
            <a:solidFill>
              <a:schemeClr val="bg2"/>
            </a:solidFill>
          </p:grpSpPr>
          <p:sp>
            <p:nvSpPr>
              <p:cNvPr id="46" name="AutoShape 120">
                <a:extLst>
                  <a:ext uri="{FF2B5EF4-FFF2-40B4-BE49-F238E27FC236}">
                    <a16:creationId xmlns:a16="http://schemas.microsoft.com/office/drawing/2014/main" id="{E66314CB-E645-4D20-A91D-C3F80CC56368}"/>
                  </a:ext>
                </a:extLst>
              </p:cNvPr>
              <p:cNvSpPr/>
              <p:nvPr/>
            </p:nvSpPr>
            <p:spPr bwMode="auto">
              <a:xfrm>
                <a:off x="5484813" y="2727325"/>
                <a:ext cx="231775" cy="2317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47" name="AutoShape 121">
                <a:extLst>
                  <a:ext uri="{FF2B5EF4-FFF2-40B4-BE49-F238E27FC236}">
                    <a16:creationId xmlns:a16="http://schemas.microsoft.com/office/drawing/2014/main" id="{8CA7B061-09EE-4030-B61D-956D592D133B}"/>
                  </a:ext>
                </a:extLst>
              </p:cNvPr>
              <p:cNvSpPr/>
              <p:nvPr/>
            </p:nvSpPr>
            <p:spPr bwMode="auto">
              <a:xfrm>
                <a:off x="5542757" y="2785269"/>
                <a:ext cx="65088" cy="650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48" name="AutoShape 122">
                <a:extLst>
                  <a:ext uri="{FF2B5EF4-FFF2-40B4-BE49-F238E27FC236}">
                    <a16:creationId xmlns:a16="http://schemas.microsoft.com/office/drawing/2014/main" id="{1677DFE2-6383-4E19-8DAD-667D7089CB90}"/>
                  </a:ext>
                </a:extLst>
              </p:cNvPr>
              <p:cNvSpPr/>
              <p:nvPr/>
            </p:nvSpPr>
            <p:spPr bwMode="auto">
              <a:xfrm>
                <a:off x="5368132" y="2625725"/>
                <a:ext cx="465138" cy="39131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grpSp>
      </p:grpSp>
      <p:grpSp>
        <p:nvGrpSpPr>
          <p:cNvPr id="49" name="Group 14">
            <a:extLst>
              <a:ext uri="{FF2B5EF4-FFF2-40B4-BE49-F238E27FC236}">
                <a16:creationId xmlns:a16="http://schemas.microsoft.com/office/drawing/2014/main" id="{DB885519-C7E9-4A36-9475-1F9F22214A11}"/>
              </a:ext>
            </a:extLst>
          </p:cNvPr>
          <p:cNvGrpSpPr/>
          <p:nvPr/>
        </p:nvGrpSpPr>
        <p:grpSpPr>
          <a:xfrm>
            <a:off x="3218132" y="3168425"/>
            <a:ext cx="754380" cy="754380"/>
            <a:chOff x="4266129" y="4562318"/>
            <a:chExt cx="1005840" cy="1005840"/>
          </a:xfrm>
        </p:grpSpPr>
        <p:sp>
          <p:nvSpPr>
            <p:cNvPr id="50" name="Oval 3">
              <a:extLst>
                <a:ext uri="{FF2B5EF4-FFF2-40B4-BE49-F238E27FC236}">
                  <a16:creationId xmlns:a16="http://schemas.microsoft.com/office/drawing/2014/main" id="{00E45F0A-77F5-444F-8656-E6B1B407E5B1}"/>
                </a:ext>
              </a:extLst>
            </p:cNvPr>
            <p:cNvSpPr/>
            <p:nvPr/>
          </p:nvSpPr>
          <p:spPr>
            <a:xfrm>
              <a:off x="4266129" y="4562318"/>
              <a:ext cx="1005840" cy="1005840"/>
            </a:xfrm>
            <a:prstGeom prst="ellipse">
              <a:avLst/>
            </a:prstGeom>
            <a:solidFill>
              <a:schemeClr val="accent1">
                <a:alpha val="80000"/>
              </a:schemeClr>
            </a:solidFill>
            <a:ln w="254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sz="1050">
                <a:latin charset="0" panose="020b0604020202020204" pitchFamily="34" typeface="Arial"/>
                <a:cs typeface="+mn-ea"/>
              </a:endParaRPr>
            </a:p>
          </p:txBody>
        </p:sp>
        <p:grpSp>
          <p:nvGrpSpPr>
            <p:cNvPr id="51" name="Group 35">
              <a:extLst>
                <a:ext uri="{FF2B5EF4-FFF2-40B4-BE49-F238E27FC236}">
                  <a16:creationId xmlns:a16="http://schemas.microsoft.com/office/drawing/2014/main" id="{1629D378-979A-49BB-B623-2798E2BB8B2C}"/>
                </a:ext>
              </a:extLst>
            </p:cNvPr>
            <p:cNvGrpSpPr/>
            <p:nvPr/>
          </p:nvGrpSpPr>
          <p:grpSpPr>
            <a:xfrm>
              <a:off x="4536877" y="4882511"/>
              <a:ext cx="464344" cy="362744"/>
              <a:chOff x="2581275" y="1710532"/>
              <a:chExt cx="464344" cy="362744"/>
            </a:xfrm>
            <a:solidFill>
              <a:schemeClr val="bg2"/>
            </a:solidFill>
          </p:grpSpPr>
          <p:sp>
            <p:nvSpPr>
              <p:cNvPr id="52" name="AutoShape 140">
                <a:extLst>
                  <a:ext uri="{FF2B5EF4-FFF2-40B4-BE49-F238E27FC236}">
                    <a16:creationId xmlns:a16="http://schemas.microsoft.com/office/drawing/2014/main" id="{C0397041-9471-4237-8045-336E483E08F0}"/>
                  </a:ext>
                </a:extLst>
              </p:cNvPr>
              <p:cNvSpPr/>
              <p:nvPr/>
            </p:nvSpPr>
            <p:spPr bwMode="auto">
              <a:xfrm>
                <a:off x="2639219" y="1768475"/>
                <a:ext cx="290513" cy="235744"/>
              </a:xfrm>
              <a:custGeom>
                <a:gdLst>
                  <a:gd fmla="+- 0 10800 376" name="T0"/>
                  <a:gd fmla="*/ T0 w 20848" name="T1"/>
                  <a:gd fmla="*/ 10800 h 21600" name="T2"/>
                  <a:gd fmla="+- 0 10800 376" name="T3"/>
                  <a:gd fmla="*/ T3 w 20848" name="T4"/>
                  <a:gd fmla="*/ 10800 h 21600" name="T5"/>
                  <a:gd fmla="+- 0 10800 376" name="T6"/>
                  <a:gd fmla="*/ T6 w 20848" name="T7"/>
                  <a:gd fmla="*/ 10800 h 21600" name="T8"/>
                  <a:gd fmla="+- 0 10800 376" name="T9"/>
                  <a:gd fmla="*/ T9 w 20848" name="T10"/>
                  <a:gd fmla="*/ 10800 h 21600" name="T11"/>
                </a:gdLst>
                <a:cxnLst>
                  <a:cxn ang="0">
                    <a:pos x="T1" y="T2"/>
                  </a:cxn>
                  <a:cxn ang="0">
                    <a:pos x="T4" y="T5"/>
                  </a:cxn>
                  <a:cxn ang="0">
                    <a:pos x="T7" y="T8"/>
                  </a:cxn>
                  <a:cxn ang="0">
                    <a:pos x="T10" y="T11"/>
                  </a:cxn>
                </a:cxnLst>
                <a:rect b="b" l="0" r="r" t="0"/>
                <a:pathLst>
                  <a:path h="21600" w="20848">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53" name="AutoShape 141">
                <a:extLst>
                  <a:ext uri="{FF2B5EF4-FFF2-40B4-BE49-F238E27FC236}">
                    <a16:creationId xmlns:a16="http://schemas.microsoft.com/office/drawing/2014/main" id="{53D42C78-7F42-4598-AF65-828984753BE2}"/>
                  </a:ext>
                </a:extLst>
              </p:cNvPr>
              <p:cNvSpPr/>
              <p:nvPr/>
            </p:nvSpPr>
            <p:spPr bwMode="auto">
              <a:xfrm>
                <a:off x="2581275" y="1710532"/>
                <a:ext cx="464344" cy="362744"/>
              </a:xfrm>
              <a:custGeom>
                <a:gdLst>
                  <a:gd fmla="+- 0 10800 252" name="T0"/>
                  <a:gd fmla="*/ T0 w 21096" name="T1"/>
                  <a:gd fmla="*/ 10800 h 21600" name="T2"/>
                  <a:gd fmla="+- 0 10800 252" name="T3"/>
                  <a:gd fmla="*/ T3 w 21096" name="T4"/>
                  <a:gd fmla="*/ 10800 h 21600" name="T5"/>
                  <a:gd fmla="+- 0 10800 252" name="T6"/>
                  <a:gd fmla="*/ T6 w 21096" name="T7"/>
                  <a:gd fmla="*/ 10800 h 21600" name="T8"/>
                  <a:gd fmla="+- 0 10800 252" name="T9"/>
                  <a:gd fmla="*/ T9 w 21096" name="T10"/>
                  <a:gd fmla="*/ 10800 h 21600" name="T11"/>
                </a:gdLst>
                <a:cxnLst>
                  <a:cxn ang="0">
                    <a:pos x="T1" y="T2"/>
                  </a:cxn>
                  <a:cxn ang="0">
                    <a:pos x="T4" y="T5"/>
                  </a:cxn>
                  <a:cxn ang="0">
                    <a:pos x="T7" y="T8"/>
                  </a:cxn>
                  <a:cxn ang="0">
                    <a:pos x="T10" y="T11"/>
                  </a:cxn>
                </a:cxnLst>
                <a:rect b="b" l="0" r="r" t="0"/>
                <a:pathLst>
                  <a:path h="21600" w="21096">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54" name="AutoShape 142">
                <a:extLst>
                  <a:ext uri="{FF2B5EF4-FFF2-40B4-BE49-F238E27FC236}">
                    <a16:creationId xmlns:a16="http://schemas.microsoft.com/office/drawing/2014/main" id="{9A7EB0EA-1228-41FD-84DE-6B3B8EC81F6A}"/>
                  </a:ext>
                </a:extLst>
              </p:cNvPr>
              <p:cNvSpPr/>
              <p:nvPr/>
            </p:nvSpPr>
            <p:spPr bwMode="auto">
              <a:xfrm>
                <a:off x="2944019" y="1783557"/>
                <a:ext cx="43656" cy="4286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55" name="AutoShape 143">
                <a:extLst>
                  <a:ext uri="{FF2B5EF4-FFF2-40B4-BE49-F238E27FC236}">
                    <a16:creationId xmlns:a16="http://schemas.microsoft.com/office/drawing/2014/main" id="{FE3F3B07-92A2-49E0-9B2A-36164C76CC5C}"/>
                  </a:ext>
                </a:extLst>
              </p:cNvPr>
              <p:cNvSpPr/>
              <p:nvPr/>
            </p:nvSpPr>
            <p:spPr bwMode="auto">
              <a:xfrm>
                <a:off x="2929732" y="1971675"/>
                <a:ext cx="57944" cy="1508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56" name="AutoShape 144">
                <a:extLst>
                  <a:ext uri="{FF2B5EF4-FFF2-40B4-BE49-F238E27FC236}">
                    <a16:creationId xmlns:a16="http://schemas.microsoft.com/office/drawing/2014/main" id="{A966C8E7-74DC-4E1D-A058-381F637693B7}"/>
                  </a:ext>
                </a:extLst>
              </p:cNvPr>
              <p:cNvSpPr/>
              <p:nvPr/>
            </p:nvSpPr>
            <p:spPr bwMode="auto">
              <a:xfrm>
                <a:off x="2944019" y="1928019"/>
                <a:ext cx="58738" cy="1508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57" name="AutoShape 145">
                <a:extLst>
                  <a:ext uri="{FF2B5EF4-FFF2-40B4-BE49-F238E27FC236}">
                    <a16:creationId xmlns:a16="http://schemas.microsoft.com/office/drawing/2014/main" id="{85D11465-F155-4345-AB7C-1BAD94237B02}"/>
                  </a:ext>
                </a:extLst>
              </p:cNvPr>
              <p:cNvSpPr/>
              <p:nvPr/>
            </p:nvSpPr>
            <p:spPr bwMode="auto">
              <a:xfrm>
                <a:off x="2944019" y="1885157"/>
                <a:ext cx="58738" cy="1428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sp>
            <p:nvSpPr>
              <p:cNvPr id="58" name="AutoShape 146">
                <a:extLst>
                  <a:ext uri="{FF2B5EF4-FFF2-40B4-BE49-F238E27FC236}">
                    <a16:creationId xmlns:a16="http://schemas.microsoft.com/office/drawing/2014/main" id="{21A6913A-D098-46D4-8C51-947140CADA91}"/>
                  </a:ext>
                </a:extLst>
              </p:cNvPr>
              <p:cNvSpPr/>
              <p:nvPr/>
            </p:nvSpPr>
            <p:spPr bwMode="auto">
              <a:xfrm>
                <a:off x="2697957" y="1826419"/>
                <a:ext cx="86519" cy="61119"/>
              </a:xfrm>
              <a:custGeom>
                <a:gdLst>
                  <a:gd fmla="+- 0 10822 44" name="T0"/>
                  <a:gd fmla="*/ T0 w 21556" name="T1"/>
                  <a:gd fmla="+- 0 10826 53" name="T2"/>
                  <a:gd fmla="*/ 10826 h 21547" name="T3"/>
                  <a:gd fmla="+- 0 10822 44" name="T4"/>
                  <a:gd fmla="*/ T4 w 21556" name="T5"/>
                  <a:gd fmla="+- 0 10826 53" name="T6"/>
                  <a:gd fmla="*/ 10826 h 21547" name="T7"/>
                  <a:gd fmla="+- 0 10822 44" name="T8"/>
                  <a:gd fmla="*/ T8 w 21556" name="T9"/>
                  <a:gd fmla="+- 0 10826 53" name="T10"/>
                  <a:gd fmla="*/ 10826 h 21547" name="T11"/>
                  <a:gd fmla="+- 0 10822 44" name="T12"/>
                  <a:gd fmla="*/ T12 w 21556" name="T13"/>
                  <a:gd fmla="+- 0 10826 53" name="T14"/>
                  <a:gd fmla="*/ 10826 h 21547" name="T15"/>
                </a:gdLst>
                <a:cxnLst>
                  <a:cxn ang="0">
                    <a:pos x="T1" y="T3"/>
                  </a:cxn>
                  <a:cxn ang="0">
                    <a:pos x="T5" y="T7"/>
                  </a:cxn>
                  <a:cxn ang="0">
                    <a:pos x="T9" y="T11"/>
                  </a:cxn>
                  <a:cxn ang="0">
                    <a:pos x="T13" y="T15"/>
                  </a:cxn>
                </a:cxnLst>
                <a:rect b="b" l="0" r="r" t="0"/>
                <a:pathLst>
                  <a:path h="21547" w="21556">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anchor="ctr" bIns="14288" lIns="14288" rIns="14288" tIns="14288"/>
              <a:lstStyle/>
              <a:p>
                <a:pPr algn="ctr" defTabSz="171446" fontAlgn="base" hangingPunct="0">
                  <a:spcBef>
                    <a:spcPct val="0"/>
                  </a:spcBef>
                  <a:spcAft>
                    <a:spcPct val="0"/>
                  </a:spcAft>
                </a:pPr>
                <a:endParaRPr lang="en-US" sz="1125">
                  <a:solidFill>
                    <a:srgbClr val="FFFFFF"/>
                  </a:solidFill>
                  <a:effectLst>
                    <a:outerShdw algn="tl" blurRad="38100" dir="2700000" dist="38100">
                      <a:srgbClr val="000000"/>
                    </a:outerShdw>
                  </a:effectLst>
                  <a:latin charset="0" panose="020b0604020202020204" pitchFamily="34" typeface="Arial"/>
                  <a:cs typeface="+mn-ea"/>
                  <a:sym charset="0" typeface="Gill Sans"/>
                </a:endParaRPr>
              </a:p>
            </p:txBody>
          </p:sp>
        </p:grpSp>
      </p:grpSp>
    </p:spTree>
    <p:extLst>
      <p:ext uri="{BB962C8B-B14F-4D97-AF65-F5344CB8AC3E}">
        <p14:creationId val="328922832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20"/>
                                        </p:tgtEl>
                                        <p:attrNameLst>
                                          <p:attrName>style.visibility</p:attrName>
                                        </p:attrNameLst>
                                      </p:cBhvr>
                                      <p:to>
                                        <p:strVal val="visible"/>
                                      </p:to>
                                    </p:set>
                                    <p:anim calcmode="lin" valueType="num">
                                      <p:cBhvr>
                                        <p:cTn dur="500" fill="hold" id="7"/>
                                        <p:tgtEl>
                                          <p:spTgt spid="20"/>
                                        </p:tgtEl>
                                        <p:attrNameLst>
                                          <p:attrName>ppt_w</p:attrName>
                                        </p:attrNameLst>
                                      </p:cBhvr>
                                      <p:tavLst>
                                        <p:tav tm="0">
                                          <p:val>
                                            <p:fltVal val="0"/>
                                          </p:val>
                                        </p:tav>
                                        <p:tav tm="100000">
                                          <p:val>
                                            <p:strVal val="#ppt_w"/>
                                          </p:val>
                                        </p:tav>
                                      </p:tavLst>
                                    </p:anim>
                                    <p:anim calcmode="lin" valueType="num">
                                      <p:cBhvr>
                                        <p:cTn dur="500" fill="hold" id="8"/>
                                        <p:tgtEl>
                                          <p:spTgt spid="20"/>
                                        </p:tgtEl>
                                        <p:attrNameLst>
                                          <p:attrName>ppt_h</p:attrName>
                                        </p:attrNameLst>
                                      </p:cBhvr>
                                      <p:tavLst>
                                        <p:tav tm="0">
                                          <p:val>
                                            <p:fltVal val="0"/>
                                          </p:val>
                                        </p:tav>
                                        <p:tav tm="100000">
                                          <p:val>
                                            <p:strVal val="#ppt_h"/>
                                          </p:val>
                                        </p:tav>
                                      </p:tavLst>
                                    </p:anim>
                                    <p:animEffect filter="fade" transition="in">
                                      <p:cBhvr>
                                        <p:cTn dur="500" id="9"/>
                                        <p:tgtEl>
                                          <p:spTgt spid="20"/>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2"/>
                                        </p:tgtEl>
                                        <p:attrNameLst>
                                          <p:attrName>style.visibility</p:attrName>
                                        </p:attrNameLst>
                                      </p:cBhvr>
                                      <p:to>
                                        <p:strVal val="visible"/>
                                      </p:to>
                                    </p:set>
                                    <p:anim calcmode="lin" valueType="num">
                                      <p:cBhvr>
                                        <p:cTn dur="500" fill="hold" id="13"/>
                                        <p:tgtEl>
                                          <p:spTgt spid="2"/>
                                        </p:tgtEl>
                                        <p:attrNameLst>
                                          <p:attrName>ppt_w</p:attrName>
                                        </p:attrNameLst>
                                      </p:cBhvr>
                                      <p:tavLst>
                                        <p:tav tm="0">
                                          <p:val>
                                            <p:fltVal val="0"/>
                                          </p:val>
                                        </p:tav>
                                        <p:tav tm="100000">
                                          <p:val>
                                            <p:strVal val="#ppt_w"/>
                                          </p:val>
                                        </p:tav>
                                      </p:tavLst>
                                    </p:anim>
                                    <p:anim calcmode="lin" valueType="num">
                                      <p:cBhvr>
                                        <p:cTn dur="500" fill="hold" id="14"/>
                                        <p:tgtEl>
                                          <p:spTgt spid="2"/>
                                        </p:tgtEl>
                                        <p:attrNameLst>
                                          <p:attrName>ppt_h</p:attrName>
                                        </p:attrNameLst>
                                      </p:cBhvr>
                                      <p:tavLst>
                                        <p:tav tm="0">
                                          <p:val>
                                            <p:fltVal val="0"/>
                                          </p:val>
                                        </p:tav>
                                        <p:tav tm="100000">
                                          <p:val>
                                            <p:strVal val="#ppt_h"/>
                                          </p:val>
                                        </p:tav>
                                      </p:tavLst>
                                    </p:anim>
                                    <p:animEffect filter="fade" transition="in">
                                      <p:cBhvr>
                                        <p:cTn dur="500" id="15"/>
                                        <p:tgtEl>
                                          <p:spTgt spid="2"/>
                                        </p:tgtEl>
                                      </p:cBhvr>
                                    </p:animEffect>
                                  </p:childTnLst>
                                </p:cTn>
                              </p:par>
                            </p:childTnLst>
                          </p:cTn>
                        </p:par>
                        <p:par>
                          <p:cTn fill="hold" id="16" nodeType="afterGroup">
                            <p:stCondLst>
                              <p:cond delay="1000"/>
                            </p:stCondLst>
                            <p:childTnLst>
                              <p:par>
                                <p:cTn fill="hold" id="17" nodeType="afterEffect" presetClass="entr" presetID="53" presetSubtype="0">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p:cTn dur="500" fill="hold" id="19"/>
                                        <p:tgtEl>
                                          <p:spTgt spid="11"/>
                                        </p:tgtEl>
                                        <p:attrNameLst>
                                          <p:attrName>ppt_w</p:attrName>
                                        </p:attrNameLst>
                                      </p:cBhvr>
                                      <p:tavLst>
                                        <p:tav tm="0">
                                          <p:val>
                                            <p:fltVal val="0"/>
                                          </p:val>
                                        </p:tav>
                                        <p:tav tm="100000">
                                          <p:val>
                                            <p:strVal val="#ppt_w"/>
                                          </p:val>
                                        </p:tav>
                                      </p:tavLst>
                                    </p:anim>
                                    <p:anim calcmode="lin" valueType="num">
                                      <p:cBhvr>
                                        <p:cTn dur="500" fill="hold" id="20"/>
                                        <p:tgtEl>
                                          <p:spTgt spid="11"/>
                                        </p:tgtEl>
                                        <p:attrNameLst>
                                          <p:attrName>ppt_h</p:attrName>
                                        </p:attrNameLst>
                                      </p:cBhvr>
                                      <p:tavLst>
                                        <p:tav tm="0">
                                          <p:val>
                                            <p:fltVal val="0"/>
                                          </p:val>
                                        </p:tav>
                                        <p:tav tm="100000">
                                          <p:val>
                                            <p:strVal val="#ppt_h"/>
                                          </p:val>
                                        </p:tav>
                                      </p:tavLst>
                                    </p:anim>
                                    <p:animEffect filter="fade" transition="in">
                                      <p:cBhvr>
                                        <p:cTn dur="500" id="21"/>
                                        <p:tgtEl>
                                          <p:spTgt spid="11"/>
                                        </p:tgtEl>
                                      </p:cBhvr>
                                    </p:animEffect>
                                  </p:childTnLst>
                                </p:cTn>
                              </p:par>
                            </p:childTnLst>
                          </p:cTn>
                        </p:par>
                        <p:par>
                          <p:cTn fill="hold" id="22" nodeType="afterGroup">
                            <p:stCondLst>
                              <p:cond delay="1500"/>
                            </p:stCondLst>
                            <p:childTnLst>
                              <p:par>
                                <p:cTn fill="hold" id="23" nodeType="afterEffect" presetClass="entr" presetID="53" presetSubtype="0">
                                  <p:stCondLst>
                                    <p:cond delay="0"/>
                                  </p:stCondLst>
                                  <p:childTnLst>
                                    <p:set>
                                      <p:cBhvr>
                                        <p:cTn dur="1" fill="hold" id="24">
                                          <p:stCondLst>
                                            <p:cond delay="0"/>
                                          </p:stCondLst>
                                        </p:cTn>
                                        <p:tgtEl>
                                          <p:spTgt spid="17"/>
                                        </p:tgtEl>
                                        <p:attrNameLst>
                                          <p:attrName>style.visibility</p:attrName>
                                        </p:attrNameLst>
                                      </p:cBhvr>
                                      <p:to>
                                        <p:strVal val="visible"/>
                                      </p:to>
                                    </p:set>
                                    <p:anim calcmode="lin" valueType="num">
                                      <p:cBhvr>
                                        <p:cTn dur="500" fill="hold" id="25"/>
                                        <p:tgtEl>
                                          <p:spTgt spid="17"/>
                                        </p:tgtEl>
                                        <p:attrNameLst>
                                          <p:attrName>ppt_w</p:attrName>
                                        </p:attrNameLst>
                                      </p:cBhvr>
                                      <p:tavLst>
                                        <p:tav tm="0">
                                          <p:val>
                                            <p:fltVal val="0"/>
                                          </p:val>
                                        </p:tav>
                                        <p:tav tm="100000">
                                          <p:val>
                                            <p:strVal val="#ppt_w"/>
                                          </p:val>
                                        </p:tav>
                                      </p:tavLst>
                                    </p:anim>
                                    <p:anim calcmode="lin" valueType="num">
                                      <p:cBhvr>
                                        <p:cTn dur="500" fill="hold" id="26"/>
                                        <p:tgtEl>
                                          <p:spTgt spid="17"/>
                                        </p:tgtEl>
                                        <p:attrNameLst>
                                          <p:attrName>ppt_h</p:attrName>
                                        </p:attrNameLst>
                                      </p:cBhvr>
                                      <p:tavLst>
                                        <p:tav tm="0">
                                          <p:val>
                                            <p:fltVal val="0"/>
                                          </p:val>
                                        </p:tav>
                                        <p:tav tm="100000">
                                          <p:val>
                                            <p:strVal val="#ppt_h"/>
                                          </p:val>
                                        </p:tav>
                                      </p:tavLst>
                                    </p:anim>
                                    <p:animEffect filter="fade" transition="in">
                                      <p:cBhvr>
                                        <p:cTn dur="500" id="27"/>
                                        <p:tgtEl>
                                          <p:spTgt spid="17"/>
                                        </p:tgtEl>
                                      </p:cBhvr>
                                    </p:animEffect>
                                  </p:childTnLst>
                                </p:cTn>
                              </p:par>
                            </p:childTnLst>
                          </p:cTn>
                        </p:par>
                        <p:par>
                          <p:cTn fill="hold" id="28" nodeType="afterGroup">
                            <p:stCondLst>
                              <p:cond delay="2000"/>
                            </p:stCondLst>
                            <p:childTnLst>
                              <p:par>
                                <p:cTn fill="hold" id="29" nodeType="afterEffect" presetClass="entr" presetID="53" presetSubtype="0">
                                  <p:stCondLst>
                                    <p:cond delay="0"/>
                                  </p:stCondLst>
                                  <p:childTnLst>
                                    <p:set>
                                      <p:cBhvr>
                                        <p:cTn dur="1" fill="hold" id="30">
                                          <p:stCondLst>
                                            <p:cond delay="0"/>
                                          </p:stCondLst>
                                        </p:cTn>
                                        <p:tgtEl>
                                          <p:spTgt spid="43"/>
                                        </p:tgtEl>
                                        <p:attrNameLst>
                                          <p:attrName>style.visibility</p:attrName>
                                        </p:attrNameLst>
                                      </p:cBhvr>
                                      <p:to>
                                        <p:strVal val="visible"/>
                                      </p:to>
                                    </p:set>
                                    <p:anim calcmode="lin" valueType="num">
                                      <p:cBhvr>
                                        <p:cTn dur="500" fill="hold" id="31"/>
                                        <p:tgtEl>
                                          <p:spTgt spid="43"/>
                                        </p:tgtEl>
                                        <p:attrNameLst>
                                          <p:attrName>ppt_w</p:attrName>
                                        </p:attrNameLst>
                                      </p:cBhvr>
                                      <p:tavLst>
                                        <p:tav tm="0">
                                          <p:val>
                                            <p:fltVal val="0"/>
                                          </p:val>
                                        </p:tav>
                                        <p:tav tm="100000">
                                          <p:val>
                                            <p:strVal val="#ppt_w"/>
                                          </p:val>
                                        </p:tav>
                                      </p:tavLst>
                                    </p:anim>
                                    <p:anim calcmode="lin" valueType="num">
                                      <p:cBhvr>
                                        <p:cTn dur="500" fill="hold" id="32"/>
                                        <p:tgtEl>
                                          <p:spTgt spid="43"/>
                                        </p:tgtEl>
                                        <p:attrNameLst>
                                          <p:attrName>ppt_h</p:attrName>
                                        </p:attrNameLst>
                                      </p:cBhvr>
                                      <p:tavLst>
                                        <p:tav tm="0">
                                          <p:val>
                                            <p:fltVal val="0"/>
                                          </p:val>
                                        </p:tav>
                                        <p:tav tm="100000">
                                          <p:val>
                                            <p:strVal val="#ppt_h"/>
                                          </p:val>
                                        </p:tav>
                                      </p:tavLst>
                                    </p:anim>
                                    <p:animEffect filter="fade" transition="in">
                                      <p:cBhvr>
                                        <p:cTn dur="500" id="33"/>
                                        <p:tgtEl>
                                          <p:spTgt spid="43"/>
                                        </p:tgtEl>
                                      </p:cBhvr>
                                    </p:animEffect>
                                  </p:childTnLst>
                                </p:cTn>
                              </p:par>
                            </p:childTnLst>
                          </p:cTn>
                        </p:par>
                        <p:par>
                          <p:cTn fill="hold" id="34" nodeType="afterGroup">
                            <p:stCondLst>
                              <p:cond delay="2500"/>
                            </p:stCondLst>
                            <p:childTnLst>
                              <p:par>
                                <p:cTn fill="hold" id="35" nodeType="afterEffect" presetClass="entr" presetID="53" presetSubtype="0">
                                  <p:stCondLst>
                                    <p:cond delay="0"/>
                                  </p:stCondLst>
                                  <p:childTnLst>
                                    <p:set>
                                      <p:cBhvr>
                                        <p:cTn dur="1" fill="hold" id="36">
                                          <p:stCondLst>
                                            <p:cond delay="0"/>
                                          </p:stCondLst>
                                        </p:cTn>
                                        <p:tgtEl>
                                          <p:spTgt spid="49"/>
                                        </p:tgtEl>
                                        <p:attrNameLst>
                                          <p:attrName>style.visibility</p:attrName>
                                        </p:attrNameLst>
                                      </p:cBhvr>
                                      <p:to>
                                        <p:strVal val="visible"/>
                                      </p:to>
                                    </p:set>
                                    <p:anim calcmode="lin" valueType="num">
                                      <p:cBhvr>
                                        <p:cTn dur="500" fill="hold" id="37"/>
                                        <p:tgtEl>
                                          <p:spTgt spid="49"/>
                                        </p:tgtEl>
                                        <p:attrNameLst>
                                          <p:attrName>ppt_w</p:attrName>
                                        </p:attrNameLst>
                                      </p:cBhvr>
                                      <p:tavLst>
                                        <p:tav tm="0">
                                          <p:val>
                                            <p:fltVal val="0"/>
                                          </p:val>
                                        </p:tav>
                                        <p:tav tm="100000">
                                          <p:val>
                                            <p:strVal val="#ppt_w"/>
                                          </p:val>
                                        </p:tav>
                                      </p:tavLst>
                                    </p:anim>
                                    <p:anim calcmode="lin" valueType="num">
                                      <p:cBhvr>
                                        <p:cTn dur="500" fill="hold" id="38"/>
                                        <p:tgtEl>
                                          <p:spTgt spid="49"/>
                                        </p:tgtEl>
                                        <p:attrNameLst>
                                          <p:attrName>ppt_h</p:attrName>
                                        </p:attrNameLst>
                                      </p:cBhvr>
                                      <p:tavLst>
                                        <p:tav tm="0">
                                          <p:val>
                                            <p:fltVal val="0"/>
                                          </p:val>
                                        </p:tav>
                                        <p:tav tm="100000">
                                          <p:val>
                                            <p:strVal val="#ppt_h"/>
                                          </p:val>
                                        </p:tav>
                                      </p:tavLst>
                                    </p:anim>
                                    <p:animEffect filter="fade" transition="in">
                                      <p:cBhvr>
                                        <p:cTn dur="500" id="39"/>
                                        <p:tgtEl>
                                          <p:spTgt spid="49"/>
                                        </p:tgtEl>
                                      </p:cBhvr>
                                    </p:animEffect>
                                  </p:childTnLst>
                                </p:cTn>
                              </p:par>
                            </p:childTnLst>
                          </p:cTn>
                        </p:par>
                        <p:par>
                          <p:cTn fill="hold" id="40" nodeType="afterGroup">
                            <p:stCondLst>
                              <p:cond delay="3000"/>
                            </p:stCondLst>
                            <p:childTnLst>
                              <p:par>
                                <p:cTn fill="hold" id="41" nodeType="afterEffect" presetClass="entr" presetID="10" presetSubtype="0">
                                  <p:stCondLst>
                                    <p:cond delay="0"/>
                                  </p:stCondLst>
                                  <p:childTnLst>
                                    <p:set>
                                      <p:cBhvr>
                                        <p:cTn dur="1" fill="hold" id="42">
                                          <p:stCondLst>
                                            <p:cond delay="0"/>
                                          </p:stCondLst>
                                        </p:cTn>
                                        <p:tgtEl>
                                          <p:spTgt spid="25"/>
                                        </p:tgtEl>
                                        <p:attrNameLst>
                                          <p:attrName>style.visibility</p:attrName>
                                        </p:attrNameLst>
                                      </p:cBhvr>
                                      <p:to>
                                        <p:strVal val="visible"/>
                                      </p:to>
                                    </p:set>
                                    <p:animEffect filter="fade" transition="in">
                                      <p:cBhvr>
                                        <p:cTn dur="500" id="43"/>
                                        <p:tgtEl>
                                          <p:spTgt spid="25"/>
                                        </p:tgtEl>
                                      </p:cBhvr>
                                    </p:animEffect>
                                  </p:childTnLst>
                                </p:cTn>
                              </p:par>
                            </p:childTnLst>
                          </p:cTn>
                        </p:par>
                        <p:par>
                          <p:cTn fill="hold" id="44" nodeType="afterGroup">
                            <p:stCondLst>
                              <p:cond delay="3500"/>
                            </p:stCondLst>
                            <p:childTnLst>
                              <p:par>
                                <p:cTn fill="hold" id="45" nodeType="afterEffect" presetClass="entr" presetID="10" presetSubtype="0">
                                  <p:stCondLst>
                                    <p:cond delay="0"/>
                                  </p:stCondLst>
                                  <p:childTnLst>
                                    <p:set>
                                      <p:cBhvr>
                                        <p:cTn dur="1" fill="hold" id="46">
                                          <p:stCondLst>
                                            <p:cond delay="0"/>
                                          </p:stCondLst>
                                        </p:cTn>
                                        <p:tgtEl>
                                          <p:spTgt spid="28"/>
                                        </p:tgtEl>
                                        <p:attrNameLst>
                                          <p:attrName>style.visibility</p:attrName>
                                        </p:attrNameLst>
                                      </p:cBhvr>
                                      <p:to>
                                        <p:strVal val="visible"/>
                                      </p:to>
                                    </p:set>
                                    <p:animEffect filter="fade" transition="in">
                                      <p:cBhvr>
                                        <p:cTn dur="500" id="47"/>
                                        <p:tgtEl>
                                          <p:spTgt spid="28"/>
                                        </p:tgtEl>
                                      </p:cBhvr>
                                    </p:animEffect>
                                  </p:childTnLst>
                                </p:cTn>
                              </p:par>
                            </p:childTnLst>
                          </p:cTn>
                        </p:par>
                        <p:par>
                          <p:cTn fill="hold" id="48" nodeType="afterGroup">
                            <p:stCondLst>
                              <p:cond delay="4000"/>
                            </p:stCondLst>
                            <p:childTnLst>
                              <p:par>
                                <p:cTn fill="hold" id="49" nodeType="afterEffect" presetClass="entr" presetID="10" presetSubtype="0">
                                  <p:stCondLst>
                                    <p:cond delay="0"/>
                                  </p:stCondLst>
                                  <p:childTnLst>
                                    <p:set>
                                      <p:cBhvr>
                                        <p:cTn dur="1" fill="hold" id="50">
                                          <p:stCondLst>
                                            <p:cond delay="0"/>
                                          </p:stCondLst>
                                        </p:cTn>
                                        <p:tgtEl>
                                          <p:spTgt spid="31"/>
                                        </p:tgtEl>
                                        <p:attrNameLst>
                                          <p:attrName>style.visibility</p:attrName>
                                        </p:attrNameLst>
                                      </p:cBhvr>
                                      <p:to>
                                        <p:strVal val="visible"/>
                                      </p:to>
                                    </p:set>
                                    <p:animEffect filter="fade" transition="in">
                                      <p:cBhvr>
                                        <p:cTn dur="500" id="51"/>
                                        <p:tgtEl>
                                          <p:spTgt spid="31"/>
                                        </p:tgtEl>
                                      </p:cBhvr>
                                    </p:animEffect>
                                  </p:childTnLst>
                                </p:cTn>
                              </p:par>
                            </p:childTnLst>
                          </p:cTn>
                        </p:par>
                        <p:par>
                          <p:cTn fill="hold" id="52" nodeType="afterGroup">
                            <p:stCondLst>
                              <p:cond delay="4500"/>
                            </p:stCondLst>
                            <p:childTnLst>
                              <p:par>
                                <p:cTn fill="hold" id="53" nodeType="afterEffect" presetClass="entr" presetID="10" presetSubtype="0">
                                  <p:stCondLst>
                                    <p:cond delay="0"/>
                                  </p:stCondLst>
                                  <p:childTnLst>
                                    <p:set>
                                      <p:cBhvr>
                                        <p:cTn dur="1" fill="hold" id="54">
                                          <p:stCondLst>
                                            <p:cond delay="0"/>
                                          </p:stCondLst>
                                        </p:cTn>
                                        <p:tgtEl>
                                          <p:spTgt spid="34"/>
                                        </p:tgtEl>
                                        <p:attrNameLst>
                                          <p:attrName>style.visibility</p:attrName>
                                        </p:attrNameLst>
                                      </p:cBhvr>
                                      <p:to>
                                        <p:strVal val="visible"/>
                                      </p:to>
                                    </p:set>
                                    <p:animEffect filter="fade" transition="in">
                                      <p:cBhvr>
                                        <p:cTn dur="500" id="55"/>
                                        <p:tgtEl>
                                          <p:spTgt spid="34"/>
                                        </p:tgtEl>
                                      </p:cBhvr>
                                    </p:animEffect>
                                  </p:childTnLst>
                                </p:cTn>
                              </p:par>
                            </p:childTnLst>
                          </p:cTn>
                        </p:par>
                        <p:par>
                          <p:cTn fill="hold" id="56" nodeType="afterGroup">
                            <p:stCondLst>
                              <p:cond delay="5000"/>
                            </p:stCondLst>
                            <p:childTnLst>
                              <p:par>
                                <p:cTn fill="hold" id="57" nodeType="afterEffect" presetClass="entr" presetID="10" presetSubtype="0">
                                  <p:stCondLst>
                                    <p:cond delay="0"/>
                                  </p:stCondLst>
                                  <p:childTnLst>
                                    <p:set>
                                      <p:cBhvr>
                                        <p:cTn dur="1" fill="hold" id="58">
                                          <p:stCondLst>
                                            <p:cond delay="0"/>
                                          </p:stCondLst>
                                        </p:cTn>
                                        <p:tgtEl>
                                          <p:spTgt spid="37"/>
                                        </p:tgtEl>
                                        <p:attrNameLst>
                                          <p:attrName>style.visibility</p:attrName>
                                        </p:attrNameLst>
                                      </p:cBhvr>
                                      <p:to>
                                        <p:strVal val="visible"/>
                                      </p:to>
                                    </p:set>
                                    <p:animEffect filter="fade" transition="in">
                                      <p:cBhvr>
                                        <p:cTn dur="500" id="59"/>
                                        <p:tgtEl>
                                          <p:spTgt spid="37"/>
                                        </p:tgtEl>
                                      </p:cBhvr>
                                    </p:animEffect>
                                  </p:childTnLst>
                                </p:cTn>
                              </p:par>
                            </p:childTnLst>
                          </p:cTn>
                        </p:par>
                        <p:par>
                          <p:cTn fill="hold" id="60" nodeType="afterGroup">
                            <p:stCondLst>
                              <p:cond delay="5500"/>
                            </p:stCondLst>
                            <p:childTnLst>
                              <p:par>
                                <p:cTn fill="hold" id="61" nodeType="afterEffect" presetClass="entr" presetID="10" presetSubtype="0">
                                  <p:stCondLst>
                                    <p:cond delay="0"/>
                                  </p:stCondLst>
                                  <p:childTnLst>
                                    <p:set>
                                      <p:cBhvr>
                                        <p:cTn dur="1" fill="hold" id="62">
                                          <p:stCondLst>
                                            <p:cond delay="0"/>
                                          </p:stCondLst>
                                        </p:cTn>
                                        <p:tgtEl>
                                          <p:spTgt spid="40"/>
                                        </p:tgtEl>
                                        <p:attrNameLst>
                                          <p:attrName>style.visibility</p:attrName>
                                        </p:attrNameLst>
                                      </p:cBhvr>
                                      <p:to>
                                        <p:strVal val="visible"/>
                                      </p:to>
                                    </p:set>
                                    <p:animEffect filter="fade" transition="in">
                                      <p:cBhvr>
                                        <p:cTn dur="500" id="63"/>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D1CA8F6B-65AF-43F8-8A6B-10C75B3A238C}"/>
              </a:ext>
            </a:extLst>
          </p:cNvPr>
          <p:cNvGrpSpPr/>
          <p:nvPr/>
        </p:nvGrpSpPr>
        <p:grpSpPr>
          <a:xfrm>
            <a:off x="3108225" y="1118005"/>
            <a:ext cx="2839213" cy="4024703"/>
            <a:chOff x="4143697" y="1490074"/>
            <a:chExt cx="3786785" cy="5367926"/>
          </a:xfrm>
        </p:grpSpPr>
        <p:sp>
          <p:nvSpPr>
            <p:cNvPr id="3" name="等腰三角形 2">
              <a:extLst>
                <a:ext uri="{FF2B5EF4-FFF2-40B4-BE49-F238E27FC236}">
                  <a16:creationId xmlns:a16="http://schemas.microsoft.com/office/drawing/2014/main" id="{4548AA83-9218-47F6-A15E-48DEE68939A4}"/>
                </a:ext>
              </a:extLst>
            </p:cNvPr>
            <p:cNvSpPr/>
            <p:nvPr/>
          </p:nvSpPr>
          <p:spPr>
            <a:xfrm>
              <a:off x="5676900" y="2619375"/>
              <a:ext cx="838200" cy="4238625"/>
            </a:xfrm>
            <a:prstGeom prst="triangl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4" name="等腰三角形 3">
              <a:extLst>
                <a:ext uri="{FF2B5EF4-FFF2-40B4-BE49-F238E27FC236}">
                  <a16:creationId xmlns:a16="http://schemas.microsoft.com/office/drawing/2014/main" id="{FF97695E-F2B7-4770-A5E7-4080A6FBAB66}"/>
                </a:ext>
              </a:extLst>
            </p:cNvPr>
            <p:cNvSpPr/>
            <p:nvPr/>
          </p:nvSpPr>
          <p:spPr>
            <a:xfrm flipH="1" rot="19398918">
              <a:off x="5455672" y="5623648"/>
              <a:ext cx="238688" cy="847141"/>
            </a:xfrm>
            <a:prstGeom prst="triangl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5" name="等腰三角形 4">
              <a:extLst>
                <a:ext uri="{FF2B5EF4-FFF2-40B4-BE49-F238E27FC236}">
                  <a16:creationId xmlns:a16="http://schemas.microsoft.com/office/drawing/2014/main" id="{C35611F6-73FD-454E-991F-D2CE93374AAD}"/>
                </a:ext>
              </a:extLst>
            </p:cNvPr>
            <p:cNvSpPr/>
            <p:nvPr/>
          </p:nvSpPr>
          <p:spPr>
            <a:xfrm flipH="1" rot="18459578">
              <a:off x="5509931" y="3854413"/>
              <a:ext cx="238688" cy="847141"/>
            </a:xfrm>
            <a:prstGeom prst="triangl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6" name="等腰三角形 5">
              <a:extLst>
                <a:ext uri="{FF2B5EF4-FFF2-40B4-BE49-F238E27FC236}">
                  <a16:creationId xmlns:a16="http://schemas.microsoft.com/office/drawing/2014/main" id="{53CF0AEC-565E-4481-9412-9D188C1DA577}"/>
                </a:ext>
              </a:extLst>
            </p:cNvPr>
            <p:cNvSpPr/>
            <p:nvPr/>
          </p:nvSpPr>
          <p:spPr>
            <a:xfrm flipH="1" rot="2398410">
              <a:off x="6290935" y="3368440"/>
              <a:ext cx="239629" cy="876101"/>
            </a:xfrm>
            <a:prstGeom prst="triangl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7" name="等腰三角形 6">
              <a:extLst>
                <a:ext uri="{FF2B5EF4-FFF2-40B4-BE49-F238E27FC236}">
                  <a16:creationId xmlns:a16="http://schemas.microsoft.com/office/drawing/2014/main" id="{A96B4F88-AAD0-4337-86BD-209B70572B61}"/>
                </a:ext>
              </a:extLst>
            </p:cNvPr>
            <p:cNvSpPr/>
            <p:nvPr/>
          </p:nvSpPr>
          <p:spPr>
            <a:xfrm flipH="1" rot="2619467">
              <a:off x="6484542" y="4962728"/>
              <a:ext cx="238688" cy="904473"/>
            </a:xfrm>
            <a:prstGeom prst="triangl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8" name="椭圆 7">
              <a:extLst>
                <a:ext uri="{FF2B5EF4-FFF2-40B4-BE49-F238E27FC236}">
                  <a16:creationId xmlns:a16="http://schemas.microsoft.com/office/drawing/2014/main" id="{81EB5746-14D3-4094-B8CD-E4BCF555FF9C}"/>
                </a:ext>
              </a:extLst>
            </p:cNvPr>
            <p:cNvSpPr/>
            <p:nvPr/>
          </p:nvSpPr>
          <p:spPr>
            <a:xfrm>
              <a:off x="5276850" y="1490074"/>
              <a:ext cx="1638300" cy="1638300"/>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9" name="椭圆 8">
              <a:extLst>
                <a:ext uri="{FF2B5EF4-FFF2-40B4-BE49-F238E27FC236}">
                  <a16:creationId xmlns:a16="http://schemas.microsoft.com/office/drawing/2014/main" id="{5B3E002A-7ADD-42EB-8F5C-6D195483065A}"/>
                </a:ext>
              </a:extLst>
            </p:cNvPr>
            <p:cNvSpPr/>
            <p:nvPr/>
          </p:nvSpPr>
          <p:spPr>
            <a:xfrm>
              <a:off x="6314531" y="3065104"/>
              <a:ext cx="873396" cy="873396"/>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10" name="椭圆 9">
              <a:extLst>
                <a:ext uri="{FF2B5EF4-FFF2-40B4-BE49-F238E27FC236}">
                  <a16:creationId xmlns:a16="http://schemas.microsoft.com/office/drawing/2014/main" id="{2E875EBE-AF85-41A7-A7B4-6E7ACDDC2288}"/>
                </a:ext>
              </a:extLst>
            </p:cNvPr>
            <p:cNvSpPr/>
            <p:nvPr/>
          </p:nvSpPr>
          <p:spPr>
            <a:xfrm>
              <a:off x="6437562" y="4331616"/>
              <a:ext cx="1492920" cy="1492920"/>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11" name="椭圆 10">
              <a:extLst>
                <a:ext uri="{FF2B5EF4-FFF2-40B4-BE49-F238E27FC236}">
                  <a16:creationId xmlns:a16="http://schemas.microsoft.com/office/drawing/2014/main" id="{E634DCF1-2618-4AEC-81A4-BA5969252CC7}"/>
                </a:ext>
              </a:extLst>
            </p:cNvPr>
            <p:cNvSpPr/>
            <p:nvPr/>
          </p:nvSpPr>
          <p:spPr>
            <a:xfrm>
              <a:off x="4782143" y="5236954"/>
              <a:ext cx="877790" cy="877790"/>
            </a:xfrm>
            <a:prstGeom prst="ellipse">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12" name="椭圆 11">
              <a:extLst>
                <a:ext uri="{FF2B5EF4-FFF2-40B4-BE49-F238E27FC236}">
                  <a16:creationId xmlns:a16="http://schemas.microsoft.com/office/drawing/2014/main" id="{FEE10918-17A0-465D-B633-DC03AD09C46E}"/>
                </a:ext>
              </a:extLst>
            </p:cNvPr>
            <p:cNvSpPr/>
            <p:nvPr/>
          </p:nvSpPr>
          <p:spPr>
            <a:xfrm>
              <a:off x="4143697" y="2973566"/>
              <a:ext cx="1657686" cy="1657686"/>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99">
                <a:cs typeface="+mn-ea"/>
                <a:sym typeface="+mn-lt"/>
              </a:endParaRPr>
            </a:p>
          </p:txBody>
        </p:sp>
        <p:sp>
          <p:nvSpPr>
            <p:cNvPr id="13" name="任意多边形: 形状 12" title="rJ6JfFNieuj79RlItJXO">
              <a:extLst>
                <a:ext uri="{FF2B5EF4-FFF2-40B4-BE49-F238E27FC236}">
                  <a16:creationId xmlns:a16="http://schemas.microsoft.com/office/drawing/2014/main" id="{688CB75E-DF1C-4D33-A1E4-2BE11C682E0B}"/>
                </a:ext>
              </a:extLst>
            </p:cNvPr>
            <p:cNvSpPr/>
            <p:nvPr/>
          </p:nvSpPr>
          <p:spPr bwMode="auto">
            <a:xfrm>
              <a:off x="6976503" y="4692381"/>
              <a:ext cx="516292" cy="691637"/>
            </a:xfrm>
            <a:custGeom>
              <a:gdLst>
                <a:gd fmla="*/ 127000 w 252413" name="connsiteX0"/>
                <a:gd fmla="*/ 292100 h 338138" name="connsiteY0"/>
                <a:gd fmla="*/ 111125 w 252413" name="connsiteX1"/>
                <a:gd fmla="*/ 307975 h 338138" name="connsiteY1"/>
                <a:gd fmla="*/ 127000 w 252413" name="connsiteX2"/>
                <a:gd fmla="*/ 323850 h 338138" name="connsiteY2"/>
                <a:gd fmla="*/ 142875 w 252413" name="connsiteX3"/>
                <a:gd fmla="*/ 307975 h 338138" name="connsiteY3"/>
                <a:gd fmla="*/ 127000 w 252413" name="connsiteX4"/>
                <a:gd fmla="*/ 292100 h 338138" name="connsiteY4"/>
                <a:gd fmla="*/ 60637 w 252413" name="connsiteX5"/>
                <a:gd fmla="*/ 241300 h 338138" name="connsiteY5"/>
                <a:gd fmla="*/ 123259 w 252413" name="connsiteX6"/>
                <a:gd fmla="*/ 241300 h 338138" name="connsiteY6"/>
                <a:gd fmla="*/ 128588 w 252413" name="connsiteX7"/>
                <a:gd fmla="*/ 248356 h 338138" name="connsiteY7"/>
                <a:gd fmla="*/ 123259 w 252413" name="connsiteX8"/>
                <a:gd fmla="*/ 254000 h 338138" name="connsiteY8"/>
                <a:gd fmla="*/ 60637 w 252413" name="connsiteX9"/>
                <a:gd fmla="*/ 254000 h 338138" name="connsiteY9"/>
                <a:gd fmla="*/ 53975 w 252413" name="connsiteX10"/>
                <a:gd fmla="*/ 248356 h 338138" name="connsiteY10"/>
                <a:gd fmla="*/ 60637 w 252413" name="connsiteX11"/>
                <a:gd fmla="*/ 241300 h 338138" name="connsiteY11"/>
                <a:gd fmla="*/ 60637 w 252413" name="connsiteX12"/>
                <a:gd fmla="*/ 219075 h 338138" name="connsiteY12"/>
                <a:gd fmla="*/ 123259 w 252413" name="connsiteX13"/>
                <a:gd fmla="*/ 219075 h 338138" name="connsiteY13"/>
                <a:gd fmla="*/ 128588 w 252413" name="connsiteX14"/>
                <a:gd fmla="*/ 224720 h 338138" name="connsiteY14"/>
                <a:gd fmla="*/ 123259 w 252413" name="connsiteX15"/>
                <a:gd fmla="*/ 231775 h 338138" name="connsiteY15"/>
                <a:gd fmla="*/ 60637 w 252413" name="connsiteX16"/>
                <a:gd fmla="*/ 231775 h 338138" name="connsiteY16"/>
                <a:gd fmla="*/ 53975 w 252413" name="connsiteX17"/>
                <a:gd fmla="*/ 224720 h 338138" name="connsiteY17"/>
                <a:gd fmla="*/ 60637 w 252413" name="connsiteX18"/>
                <a:gd fmla="*/ 219075 h 338138" name="connsiteY18"/>
                <a:gd fmla="*/ 60637 w 252413" name="connsiteX19"/>
                <a:gd fmla="*/ 196850 h 338138" name="connsiteY19"/>
                <a:gd fmla="*/ 123259 w 252413" name="connsiteX20"/>
                <a:gd fmla="*/ 196850 h 338138" name="connsiteY20"/>
                <a:gd fmla="*/ 128588 w 252413" name="connsiteX21"/>
                <a:gd fmla="*/ 202407 h 338138" name="connsiteY21"/>
                <a:gd fmla="*/ 123259 w 252413" name="connsiteX22"/>
                <a:gd fmla="*/ 207963 h 338138" name="connsiteY22"/>
                <a:gd fmla="*/ 60637 w 252413" name="connsiteX23"/>
                <a:gd fmla="*/ 207963 h 338138" name="connsiteY23"/>
                <a:gd fmla="*/ 53975 w 252413" name="connsiteX24"/>
                <a:gd fmla="*/ 202407 h 338138" name="connsiteY24"/>
                <a:gd fmla="*/ 60637 w 252413" name="connsiteX25"/>
                <a:gd fmla="*/ 196850 h 338138" name="connsiteY25"/>
                <a:gd fmla="*/ 60637 w 252413" name="connsiteX26"/>
                <a:gd fmla="*/ 174625 h 338138" name="connsiteY26"/>
                <a:gd fmla="*/ 123259 w 252413" name="connsiteX27"/>
                <a:gd fmla="*/ 174625 h 338138" name="connsiteY27"/>
                <a:gd fmla="*/ 128588 w 252413" name="connsiteX28"/>
                <a:gd fmla="*/ 180182 h 338138" name="connsiteY28"/>
                <a:gd fmla="*/ 123259 w 252413" name="connsiteX29"/>
                <a:gd fmla="*/ 185738 h 338138" name="connsiteY29"/>
                <a:gd fmla="*/ 60637 w 252413" name="connsiteX30"/>
                <a:gd fmla="*/ 185738 h 338138" name="connsiteY30"/>
                <a:gd fmla="*/ 53975 w 252413" name="connsiteX31"/>
                <a:gd fmla="*/ 180182 h 338138" name="connsiteY31"/>
                <a:gd fmla="*/ 60637 w 252413" name="connsiteX32"/>
                <a:gd fmla="*/ 174625 h 338138" name="connsiteY32"/>
                <a:gd fmla="*/ 149784 w 252413" name="connsiteX33"/>
                <a:gd fmla="*/ 155575 h 338138" name="connsiteY33"/>
                <a:gd fmla="*/ 188356 w 252413" name="connsiteX34"/>
                <a:gd fmla="*/ 155575 h 338138" name="connsiteY34"/>
                <a:gd fmla="*/ 193676 w 252413" name="connsiteX35"/>
                <a:gd fmla="*/ 160852 h 338138" name="connsiteY35"/>
                <a:gd fmla="*/ 193676 w 252413" name="connsiteX36"/>
                <a:gd fmla="*/ 242642 h 338138" name="connsiteY36"/>
                <a:gd fmla="*/ 188356 w 252413" name="connsiteX37"/>
                <a:gd fmla="*/ 249238 h 338138" name="connsiteY37"/>
                <a:gd fmla="*/ 149784 w 252413" name="connsiteX38"/>
                <a:gd fmla="*/ 249238 h 338138" name="connsiteY38"/>
                <a:gd fmla="*/ 144463 w 252413" name="connsiteX39"/>
                <a:gd fmla="*/ 242642 h 338138" name="connsiteY39"/>
                <a:gd fmla="*/ 144463 w 252413" name="connsiteX40"/>
                <a:gd fmla="*/ 160852 h 338138" name="connsiteY40"/>
                <a:gd fmla="*/ 149784 w 252413" name="connsiteX41"/>
                <a:gd fmla="*/ 155575 h 338138" name="connsiteY41"/>
                <a:gd fmla="*/ 60637 w 252413" name="connsiteX42"/>
                <a:gd fmla="*/ 150813 h 338138" name="connsiteY42"/>
                <a:gd fmla="*/ 123259 w 252413" name="connsiteX43"/>
                <a:gd fmla="*/ 150813 h 338138" name="connsiteY43"/>
                <a:gd fmla="*/ 128588 w 252413" name="connsiteX44"/>
                <a:gd fmla="*/ 156987 h 338138" name="connsiteY44"/>
                <a:gd fmla="*/ 123259 w 252413" name="connsiteX45"/>
                <a:gd fmla="*/ 161926 h 338138" name="connsiteY45"/>
                <a:gd fmla="*/ 60637 w 252413" name="connsiteX46"/>
                <a:gd fmla="*/ 161926 h 338138" name="connsiteY46"/>
                <a:gd fmla="*/ 53975 w 252413" name="connsiteX47"/>
                <a:gd fmla="*/ 156987 h 338138" name="connsiteY47"/>
                <a:gd fmla="*/ 60637 w 252413" name="connsiteX48"/>
                <a:gd fmla="*/ 150813 h 338138" name="connsiteY48"/>
                <a:gd fmla="*/ 59267 w 252413" name="connsiteX49"/>
                <a:gd fmla="*/ 128588 h 338138" name="connsiteY49"/>
                <a:gd fmla="*/ 191559 w 252413" name="connsiteX50"/>
                <a:gd fmla="*/ 128588 h 338138" name="connsiteY50"/>
                <a:gd fmla="*/ 196850 w 252413" name="connsiteX51"/>
                <a:gd fmla="*/ 133527 h 338138" name="connsiteY51"/>
                <a:gd fmla="*/ 191559 w 252413" name="connsiteX52"/>
                <a:gd fmla="*/ 139701 h 338138" name="connsiteY52"/>
                <a:gd fmla="*/ 59267 w 252413" name="connsiteX53"/>
                <a:gd fmla="*/ 139701 h 338138" name="connsiteY53"/>
                <a:gd fmla="*/ 53975 w 252413" name="connsiteX54"/>
                <a:gd fmla="*/ 133527 h 338138" name="connsiteY54"/>
                <a:gd fmla="*/ 59267 w 252413" name="connsiteX55"/>
                <a:gd fmla="*/ 128588 h 338138" name="connsiteY55"/>
                <a:gd fmla="*/ 127568 w 252413" name="connsiteX56"/>
                <a:gd fmla="*/ 106363 h 338138" name="connsiteY56"/>
                <a:gd fmla="*/ 191522 w 252413" name="connsiteX57"/>
                <a:gd fmla="*/ 106363 h 338138" name="connsiteY57"/>
                <a:gd fmla="*/ 196851 w 252413" name="connsiteX58"/>
                <a:gd fmla="*/ 111125 h 338138" name="connsiteY58"/>
                <a:gd fmla="*/ 191522 w 252413" name="connsiteX59"/>
                <a:gd fmla="*/ 115888 h 338138" name="connsiteY59"/>
                <a:gd fmla="*/ 127568 w 252413" name="connsiteX60"/>
                <a:gd fmla="*/ 115888 h 338138" name="connsiteY60"/>
                <a:gd fmla="*/ 122238 w 252413" name="connsiteX61"/>
                <a:gd fmla="*/ 111125 h 338138" name="connsiteY61"/>
                <a:gd fmla="*/ 127568 w 252413" name="connsiteX62"/>
                <a:gd fmla="*/ 106363 h 338138" name="connsiteY62"/>
                <a:gd fmla="*/ 127568 w 252413" name="connsiteX63"/>
                <a:gd fmla="*/ 84138 h 338138" name="connsiteY63"/>
                <a:gd fmla="*/ 191522 w 252413" name="connsiteX64"/>
                <a:gd fmla="*/ 84138 h 338138" name="connsiteY64"/>
                <a:gd fmla="*/ 196851 w 252413" name="connsiteX65"/>
                <a:gd fmla="*/ 88900 h 338138" name="connsiteY65"/>
                <a:gd fmla="*/ 191522 w 252413" name="connsiteX66"/>
                <a:gd fmla="*/ 93663 h 338138" name="connsiteY66"/>
                <a:gd fmla="*/ 127568 w 252413" name="connsiteX67"/>
                <a:gd fmla="*/ 93663 h 338138" name="connsiteY67"/>
                <a:gd fmla="*/ 122238 w 252413" name="connsiteX68"/>
                <a:gd fmla="*/ 88900 h 338138" name="connsiteY68"/>
                <a:gd fmla="*/ 127568 w 252413" name="connsiteX69"/>
                <a:gd fmla="*/ 84138 h 338138" name="connsiteY69"/>
                <a:gd fmla="*/ 64136 w 252413" name="connsiteX70"/>
                <a:gd fmla="*/ 65088 h 338138" name="connsiteY70"/>
                <a:gd fmla="*/ 107316 w 252413" name="connsiteX71"/>
                <a:gd fmla="*/ 65088 h 338138" name="connsiteY71"/>
                <a:gd fmla="*/ 112713 w 252413" name="connsiteX72"/>
                <a:gd fmla="*/ 71702 h 338138" name="connsiteY72"/>
                <a:gd fmla="*/ 112713 w 252413" name="connsiteX73"/>
                <a:gd fmla="*/ 106098 h 338138" name="connsiteY73"/>
                <a:gd fmla="*/ 107316 w 252413" name="connsiteX74"/>
                <a:gd fmla="*/ 112713 h 338138" name="connsiteY74"/>
                <a:gd fmla="*/ 64136 w 252413" name="connsiteX75"/>
                <a:gd fmla="*/ 112713 h 338138" name="connsiteY75"/>
                <a:gd fmla="*/ 58738 w 252413" name="connsiteX76"/>
                <a:gd fmla="*/ 106098 h 338138" name="connsiteY76"/>
                <a:gd fmla="*/ 58738 w 252413" name="connsiteX77"/>
                <a:gd fmla="*/ 71702 h 338138" name="connsiteY77"/>
                <a:gd fmla="*/ 64136 w 252413" name="connsiteX78"/>
                <a:gd fmla="*/ 65088 h 338138" name="connsiteY78"/>
                <a:gd fmla="*/ 127568 w 252413" name="connsiteX79"/>
                <a:gd fmla="*/ 60325 h 338138" name="connsiteY79"/>
                <a:gd fmla="*/ 191522 w 252413" name="connsiteX80"/>
                <a:gd fmla="*/ 60325 h 338138" name="connsiteY80"/>
                <a:gd fmla="*/ 196851 w 252413" name="connsiteX81"/>
                <a:gd fmla="*/ 66499 h 338138" name="connsiteY81"/>
                <a:gd fmla="*/ 191522 w 252413" name="connsiteX82"/>
                <a:gd fmla="*/ 71438 h 338138" name="connsiteY82"/>
                <a:gd fmla="*/ 127568 w 252413" name="connsiteX83"/>
                <a:gd fmla="*/ 71438 h 338138" name="connsiteY83"/>
                <a:gd fmla="*/ 122238 w 252413" name="connsiteX84"/>
                <a:gd fmla="*/ 66499 h 338138" name="connsiteY84"/>
                <a:gd fmla="*/ 127568 w 252413" name="connsiteX85"/>
                <a:gd fmla="*/ 60325 h 338138" name="connsiteY85"/>
                <a:gd fmla="*/ 42572 w 252413" name="connsiteX86"/>
                <a:gd fmla="*/ 34925 h 338138" name="connsiteY86"/>
                <a:gd fmla="*/ 33338 w 252413" name="connsiteX87"/>
                <a:gd fmla="*/ 44126 h 338138" name="connsiteY87"/>
                <a:gd fmla="*/ 33338 w 252413" name="connsiteX88"/>
                <a:gd fmla="*/ 279400 h 338138" name="connsiteY88"/>
                <a:gd fmla="*/ 220663 w 252413" name="connsiteX89"/>
                <a:gd fmla="*/ 279400 h 338138" name="connsiteY89"/>
                <a:gd fmla="*/ 220663 w 252413" name="connsiteX90"/>
                <a:gd fmla="*/ 44126 h 338138" name="connsiteY90"/>
                <a:gd fmla="*/ 211429 w 252413" name="connsiteX91"/>
                <a:gd fmla="*/ 34925 h 338138" name="connsiteY91"/>
                <a:gd fmla="*/ 42572 w 252413" name="connsiteX92"/>
                <a:gd fmla="*/ 34925 h 338138" name="connsiteY92"/>
                <a:gd fmla="*/ 42069 w 252413" name="connsiteX93"/>
                <a:gd fmla="*/ 0 h 338138" name="connsiteY93"/>
                <a:gd fmla="*/ 210344 w 252413" name="connsiteX94"/>
                <a:gd fmla="*/ 0 h 338138" name="connsiteY94"/>
                <a:gd fmla="*/ 252413 w 252413" name="connsiteX95"/>
                <a:gd fmla="*/ 43588 h 338138" name="connsiteY95"/>
                <a:gd fmla="*/ 252413 w 252413" name="connsiteX96"/>
                <a:gd fmla="*/ 294550 h 338138" name="connsiteY96"/>
                <a:gd fmla="*/ 210344 w 252413" name="connsiteX97"/>
                <a:gd fmla="*/ 338138 h 338138" name="connsiteY97"/>
                <a:gd fmla="*/ 42069 w 252413" name="connsiteX98"/>
                <a:gd fmla="*/ 338138 h 338138" name="connsiteY98"/>
                <a:gd fmla="*/ 0 w 252413" name="connsiteX99"/>
                <a:gd fmla="*/ 294550 h 338138" name="connsiteY99"/>
                <a:gd fmla="*/ 0 w 252413" name="connsiteX100"/>
                <a:gd fmla="*/ 43588 h 338138" name="connsiteY100"/>
                <a:gd fmla="*/ 42069 w 252413" name="connsiteX101"/>
                <a:gd fmla="*/ 0 h 338138" name="connsiteY10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b="b" l="l" r="r" t="t"/>
              <a:pathLst>
                <a:path h="338138" w="252412">
                  <a:moveTo>
                    <a:pt x="127000" y="292100"/>
                  </a:moveTo>
                  <a:cubicBezTo>
                    <a:pt x="118232" y="292100"/>
                    <a:pt x="111125" y="299207"/>
                    <a:pt x="111125" y="307975"/>
                  </a:cubicBezTo>
                  <a:cubicBezTo>
                    <a:pt x="111125" y="316743"/>
                    <a:pt x="118232" y="323850"/>
                    <a:pt x="127000" y="323850"/>
                  </a:cubicBezTo>
                  <a:cubicBezTo>
                    <a:pt x="135768" y="323850"/>
                    <a:pt x="142875" y="316743"/>
                    <a:pt x="142875" y="307975"/>
                  </a:cubicBezTo>
                  <a:cubicBezTo>
                    <a:pt x="142875" y="299207"/>
                    <a:pt x="135768" y="292100"/>
                    <a:pt x="127000" y="292100"/>
                  </a:cubicBezTo>
                  <a:close/>
                  <a:moveTo>
                    <a:pt x="60637" y="241300"/>
                  </a:moveTo>
                  <a:cubicBezTo>
                    <a:pt x="60637" y="241300"/>
                    <a:pt x="60637" y="241300"/>
                    <a:pt x="123259" y="241300"/>
                  </a:cubicBezTo>
                  <a:cubicBezTo>
                    <a:pt x="127256" y="241300"/>
                    <a:pt x="128588" y="244122"/>
                    <a:pt x="128588" y="248356"/>
                  </a:cubicBezTo>
                  <a:cubicBezTo>
                    <a:pt x="128588" y="251178"/>
                    <a:pt x="127256" y="254000"/>
                    <a:pt x="123259" y="254000"/>
                  </a:cubicBezTo>
                  <a:cubicBezTo>
                    <a:pt x="123259" y="254000"/>
                    <a:pt x="123259" y="254000"/>
                    <a:pt x="60637" y="254000"/>
                  </a:cubicBezTo>
                  <a:cubicBezTo>
                    <a:pt x="56640" y="254000"/>
                    <a:pt x="53975" y="251178"/>
                    <a:pt x="53975" y="248356"/>
                  </a:cubicBezTo>
                  <a:cubicBezTo>
                    <a:pt x="53975" y="244122"/>
                    <a:pt x="56640" y="241300"/>
                    <a:pt x="60637" y="241300"/>
                  </a:cubicBezTo>
                  <a:close/>
                  <a:moveTo>
                    <a:pt x="60637" y="219075"/>
                  </a:moveTo>
                  <a:cubicBezTo>
                    <a:pt x="60637" y="219075"/>
                    <a:pt x="60637" y="219075"/>
                    <a:pt x="123259" y="219075"/>
                  </a:cubicBezTo>
                  <a:cubicBezTo>
                    <a:pt x="127256" y="219075"/>
                    <a:pt x="128588" y="221897"/>
                    <a:pt x="128588" y="224720"/>
                  </a:cubicBezTo>
                  <a:cubicBezTo>
                    <a:pt x="128588" y="228953"/>
                    <a:pt x="127256" y="231775"/>
                    <a:pt x="123259" y="231775"/>
                  </a:cubicBezTo>
                  <a:cubicBezTo>
                    <a:pt x="123259" y="231775"/>
                    <a:pt x="123259" y="231775"/>
                    <a:pt x="60637" y="231775"/>
                  </a:cubicBezTo>
                  <a:cubicBezTo>
                    <a:pt x="56640" y="231775"/>
                    <a:pt x="53975" y="228953"/>
                    <a:pt x="53975" y="224720"/>
                  </a:cubicBezTo>
                  <a:cubicBezTo>
                    <a:pt x="53975" y="221897"/>
                    <a:pt x="56640" y="219075"/>
                    <a:pt x="60637" y="219075"/>
                  </a:cubicBezTo>
                  <a:close/>
                  <a:moveTo>
                    <a:pt x="60637" y="196850"/>
                  </a:moveTo>
                  <a:cubicBezTo>
                    <a:pt x="60637" y="196850"/>
                    <a:pt x="60637" y="196850"/>
                    <a:pt x="123259" y="196850"/>
                  </a:cubicBezTo>
                  <a:cubicBezTo>
                    <a:pt x="127256" y="196850"/>
                    <a:pt x="128588" y="199628"/>
                    <a:pt x="128588" y="202407"/>
                  </a:cubicBezTo>
                  <a:cubicBezTo>
                    <a:pt x="128588" y="206574"/>
                    <a:pt x="127256" y="207963"/>
                    <a:pt x="123259" y="207963"/>
                  </a:cubicBezTo>
                  <a:cubicBezTo>
                    <a:pt x="123259" y="207963"/>
                    <a:pt x="123259" y="207963"/>
                    <a:pt x="60637" y="207963"/>
                  </a:cubicBezTo>
                  <a:cubicBezTo>
                    <a:pt x="56640" y="207963"/>
                    <a:pt x="53975" y="206574"/>
                    <a:pt x="53975" y="202407"/>
                  </a:cubicBezTo>
                  <a:cubicBezTo>
                    <a:pt x="53975" y="199628"/>
                    <a:pt x="56640" y="196850"/>
                    <a:pt x="60637" y="196850"/>
                  </a:cubicBezTo>
                  <a:close/>
                  <a:moveTo>
                    <a:pt x="60637" y="174625"/>
                  </a:moveTo>
                  <a:cubicBezTo>
                    <a:pt x="60637" y="174625"/>
                    <a:pt x="60637" y="174625"/>
                    <a:pt x="123259" y="174625"/>
                  </a:cubicBezTo>
                  <a:cubicBezTo>
                    <a:pt x="127256" y="174625"/>
                    <a:pt x="128588" y="177403"/>
                    <a:pt x="128588" y="180182"/>
                  </a:cubicBezTo>
                  <a:cubicBezTo>
                    <a:pt x="128588" y="182960"/>
                    <a:pt x="127256" y="185738"/>
                    <a:pt x="123259" y="185738"/>
                  </a:cubicBezTo>
                  <a:cubicBezTo>
                    <a:pt x="123259" y="185738"/>
                    <a:pt x="123259" y="185738"/>
                    <a:pt x="60637" y="185738"/>
                  </a:cubicBezTo>
                  <a:cubicBezTo>
                    <a:pt x="56640" y="185738"/>
                    <a:pt x="53975" y="182960"/>
                    <a:pt x="53975" y="180182"/>
                  </a:cubicBezTo>
                  <a:cubicBezTo>
                    <a:pt x="53975" y="177403"/>
                    <a:pt x="56640" y="174625"/>
                    <a:pt x="60637" y="174625"/>
                  </a:cubicBezTo>
                  <a:close/>
                  <a:moveTo>
                    <a:pt x="149784" y="155575"/>
                  </a:moveTo>
                  <a:cubicBezTo>
                    <a:pt x="149784" y="155575"/>
                    <a:pt x="149784" y="155575"/>
                    <a:pt x="188356" y="155575"/>
                  </a:cubicBezTo>
                  <a:cubicBezTo>
                    <a:pt x="191016" y="155575"/>
                    <a:pt x="193676" y="158214"/>
                    <a:pt x="193676" y="160852"/>
                  </a:cubicBezTo>
                  <a:cubicBezTo>
                    <a:pt x="193676" y="160852"/>
                    <a:pt x="193676" y="160852"/>
                    <a:pt x="193676" y="242642"/>
                  </a:cubicBezTo>
                  <a:cubicBezTo>
                    <a:pt x="193676" y="246600"/>
                    <a:pt x="191016" y="249238"/>
                    <a:pt x="188356" y="249238"/>
                  </a:cubicBezTo>
                  <a:cubicBezTo>
                    <a:pt x="188356" y="249238"/>
                    <a:pt x="188356" y="249238"/>
                    <a:pt x="149784" y="249238"/>
                  </a:cubicBezTo>
                  <a:cubicBezTo>
                    <a:pt x="147123" y="249238"/>
                    <a:pt x="144463" y="246600"/>
                    <a:pt x="144463" y="242642"/>
                  </a:cubicBezTo>
                  <a:cubicBezTo>
                    <a:pt x="144463" y="242642"/>
                    <a:pt x="144463" y="242642"/>
                    <a:pt x="144463" y="160852"/>
                  </a:cubicBezTo>
                  <a:cubicBezTo>
                    <a:pt x="144463" y="158214"/>
                    <a:pt x="147123" y="155575"/>
                    <a:pt x="149784" y="155575"/>
                  </a:cubicBezTo>
                  <a:close/>
                  <a:moveTo>
                    <a:pt x="60637" y="150813"/>
                  </a:moveTo>
                  <a:cubicBezTo>
                    <a:pt x="60637" y="150813"/>
                    <a:pt x="60637" y="150813"/>
                    <a:pt x="123259" y="150813"/>
                  </a:cubicBezTo>
                  <a:cubicBezTo>
                    <a:pt x="127256" y="150813"/>
                    <a:pt x="128588" y="153283"/>
                    <a:pt x="128588" y="156987"/>
                  </a:cubicBezTo>
                  <a:cubicBezTo>
                    <a:pt x="128588" y="159457"/>
                    <a:pt x="127256" y="161926"/>
                    <a:pt x="123259" y="161926"/>
                  </a:cubicBezTo>
                  <a:cubicBezTo>
                    <a:pt x="123259" y="161926"/>
                    <a:pt x="123259" y="161926"/>
                    <a:pt x="60637" y="161926"/>
                  </a:cubicBezTo>
                  <a:cubicBezTo>
                    <a:pt x="56640" y="161926"/>
                    <a:pt x="53975" y="159457"/>
                    <a:pt x="53975" y="156987"/>
                  </a:cubicBezTo>
                  <a:cubicBezTo>
                    <a:pt x="53975" y="153283"/>
                    <a:pt x="56640" y="150813"/>
                    <a:pt x="60637" y="150813"/>
                  </a:cubicBezTo>
                  <a:close/>
                  <a:moveTo>
                    <a:pt x="59267" y="128588"/>
                  </a:moveTo>
                  <a:cubicBezTo>
                    <a:pt x="59267" y="128588"/>
                    <a:pt x="59267" y="128588"/>
                    <a:pt x="191559" y="128588"/>
                  </a:cubicBezTo>
                  <a:cubicBezTo>
                    <a:pt x="194204" y="128588"/>
                    <a:pt x="196850" y="131058"/>
                    <a:pt x="196850" y="133527"/>
                  </a:cubicBezTo>
                  <a:cubicBezTo>
                    <a:pt x="196850" y="137232"/>
                    <a:pt x="194204" y="139701"/>
                    <a:pt x="191559" y="139701"/>
                  </a:cubicBezTo>
                  <a:cubicBezTo>
                    <a:pt x="191559" y="139701"/>
                    <a:pt x="191559" y="139701"/>
                    <a:pt x="59267" y="139701"/>
                  </a:cubicBezTo>
                  <a:cubicBezTo>
                    <a:pt x="56621" y="139701"/>
                    <a:pt x="53975" y="137232"/>
                    <a:pt x="53975" y="133527"/>
                  </a:cubicBezTo>
                  <a:cubicBezTo>
                    <a:pt x="53975" y="131058"/>
                    <a:pt x="56621" y="128588"/>
                    <a:pt x="59267" y="128588"/>
                  </a:cubicBezTo>
                  <a:close/>
                  <a:moveTo>
                    <a:pt x="127568" y="106363"/>
                  </a:moveTo>
                  <a:cubicBezTo>
                    <a:pt x="127568" y="106363"/>
                    <a:pt x="127568" y="106363"/>
                    <a:pt x="191522" y="106363"/>
                  </a:cubicBezTo>
                  <a:cubicBezTo>
                    <a:pt x="194186" y="106363"/>
                    <a:pt x="196851" y="108744"/>
                    <a:pt x="196851" y="111125"/>
                  </a:cubicBezTo>
                  <a:cubicBezTo>
                    <a:pt x="196851" y="114697"/>
                    <a:pt x="194186" y="115888"/>
                    <a:pt x="191522" y="115888"/>
                  </a:cubicBezTo>
                  <a:cubicBezTo>
                    <a:pt x="191522" y="115888"/>
                    <a:pt x="191522" y="115888"/>
                    <a:pt x="127568" y="115888"/>
                  </a:cubicBezTo>
                  <a:cubicBezTo>
                    <a:pt x="124903" y="115888"/>
                    <a:pt x="122238" y="114697"/>
                    <a:pt x="122238" y="111125"/>
                  </a:cubicBezTo>
                  <a:cubicBezTo>
                    <a:pt x="122238" y="108744"/>
                    <a:pt x="124903" y="106363"/>
                    <a:pt x="127568" y="106363"/>
                  </a:cubicBezTo>
                  <a:close/>
                  <a:moveTo>
                    <a:pt x="127568" y="84138"/>
                  </a:moveTo>
                  <a:cubicBezTo>
                    <a:pt x="127568" y="84138"/>
                    <a:pt x="127568" y="84138"/>
                    <a:pt x="191522" y="84138"/>
                  </a:cubicBezTo>
                  <a:cubicBezTo>
                    <a:pt x="194186" y="84138"/>
                    <a:pt x="196851" y="86519"/>
                    <a:pt x="196851" y="88900"/>
                  </a:cubicBezTo>
                  <a:cubicBezTo>
                    <a:pt x="196851" y="91282"/>
                    <a:pt x="194186" y="93663"/>
                    <a:pt x="191522" y="93663"/>
                  </a:cubicBezTo>
                  <a:cubicBezTo>
                    <a:pt x="191522" y="93663"/>
                    <a:pt x="191522" y="93663"/>
                    <a:pt x="127568" y="93663"/>
                  </a:cubicBezTo>
                  <a:cubicBezTo>
                    <a:pt x="124903" y="93663"/>
                    <a:pt x="122238" y="91282"/>
                    <a:pt x="122238" y="88900"/>
                  </a:cubicBezTo>
                  <a:cubicBezTo>
                    <a:pt x="122238" y="86519"/>
                    <a:pt x="124903" y="84138"/>
                    <a:pt x="127568" y="84138"/>
                  </a:cubicBezTo>
                  <a:close/>
                  <a:moveTo>
                    <a:pt x="64136" y="65088"/>
                  </a:moveTo>
                  <a:cubicBezTo>
                    <a:pt x="64136" y="65088"/>
                    <a:pt x="64136" y="65088"/>
                    <a:pt x="107316" y="65088"/>
                  </a:cubicBezTo>
                  <a:cubicBezTo>
                    <a:pt x="110014" y="65088"/>
                    <a:pt x="112713" y="67734"/>
                    <a:pt x="112713" y="71702"/>
                  </a:cubicBezTo>
                  <a:cubicBezTo>
                    <a:pt x="112713" y="71702"/>
                    <a:pt x="112713" y="71702"/>
                    <a:pt x="112713" y="106098"/>
                  </a:cubicBezTo>
                  <a:cubicBezTo>
                    <a:pt x="112713" y="110067"/>
                    <a:pt x="110014" y="112713"/>
                    <a:pt x="107316" y="112713"/>
                  </a:cubicBezTo>
                  <a:cubicBezTo>
                    <a:pt x="107316" y="112713"/>
                    <a:pt x="107316" y="112713"/>
                    <a:pt x="64136" y="112713"/>
                  </a:cubicBezTo>
                  <a:cubicBezTo>
                    <a:pt x="61437" y="112713"/>
                    <a:pt x="58738" y="110067"/>
                    <a:pt x="58738" y="106098"/>
                  </a:cubicBezTo>
                  <a:cubicBezTo>
                    <a:pt x="58738" y="106098"/>
                    <a:pt x="58738" y="106098"/>
                    <a:pt x="58738" y="71702"/>
                  </a:cubicBezTo>
                  <a:cubicBezTo>
                    <a:pt x="58738" y="67734"/>
                    <a:pt x="61437" y="65088"/>
                    <a:pt x="64136" y="65088"/>
                  </a:cubicBezTo>
                  <a:close/>
                  <a:moveTo>
                    <a:pt x="127568" y="60325"/>
                  </a:moveTo>
                  <a:cubicBezTo>
                    <a:pt x="127568" y="60325"/>
                    <a:pt x="127568" y="60325"/>
                    <a:pt x="191522" y="60325"/>
                  </a:cubicBezTo>
                  <a:cubicBezTo>
                    <a:pt x="194186" y="60325"/>
                    <a:pt x="196851" y="62794"/>
                    <a:pt x="196851" y="66499"/>
                  </a:cubicBezTo>
                  <a:cubicBezTo>
                    <a:pt x="196851" y="68968"/>
                    <a:pt x="194186" y="71438"/>
                    <a:pt x="191522" y="71438"/>
                  </a:cubicBezTo>
                  <a:cubicBezTo>
                    <a:pt x="191522" y="71438"/>
                    <a:pt x="191522" y="71438"/>
                    <a:pt x="127568" y="71438"/>
                  </a:cubicBezTo>
                  <a:cubicBezTo>
                    <a:pt x="124903" y="71438"/>
                    <a:pt x="122238" y="68968"/>
                    <a:pt x="122238" y="66499"/>
                  </a:cubicBezTo>
                  <a:cubicBezTo>
                    <a:pt x="122238" y="62794"/>
                    <a:pt x="124903" y="60325"/>
                    <a:pt x="127568" y="60325"/>
                  </a:cubicBezTo>
                  <a:close/>
                  <a:moveTo>
                    <a:pt x="42572" y="34925"/>
                  </a:moveTo>
                  <a:cubicBezTo>
                    <a:pt x="37295" y="34925"/>
                    <a:pt x="33338" y="38868"/>
                    <a:pt x="33338" y="44126"/>
                  </a:cubicBezTo>
                  <a:lnTo>
                    <a:pt x="33338" y="279400"/>
                  </a:lnTo>
                  <a:cubicBezTo>
                    <a:pt x="33338" y="279400"/>
                    <a:pt x="33338" y="279400"/>
                    <a:pt x="220663" y="279400"/>
                  </a:cubicBezTo>
                  <a:cubicBezTo>
                    <a:pt x="220663" y="279400"/>
                    <a:pt x="220663" y="279400"/>
                    <a:pt x="220663" y="44126"/>
                  </a:cubicBezTo>
                  <a:cubicBezTo>
                    <a:pt x="220663" y="38868"/>
                    <a:pt x="216706" y="34925"/>
                    <a:pt x="211429" y="34925"/>
                  </a:cubicBezTo>
                  <a:cubicBezTo>
                    <a:pt x="211429" y="34925"/>
                    <a:pt x="211429" y="34925"/>
                    <a:pt x="42572" y="34925"/>
                  </a:cubicBezTo>
                  <a:close/>
                  <a:moveTo>
                    <a:pt x="42069" y="0"/>
                  </a:moveTo>
                  <a:cubicBezTo>
                    <a:pt x="42069" y="0"/>
                    <a:pt x="42069" y="0"/>
                    <a:pt x="210344" y="0"/>
                  </a:cubicBezTo>
                  <a:cubicBezTo>
                    <a:pt x="234008" y="0"/>
                    <a:pt x="252413" y="19813"/>
                    <a:pt x="252413" y="43588"/>
                  </a:cubicBezTo>
                  <a:cubicBezTo>
                    <a:pt x="252413" y="43588"/>
                    <a:pt x="252413" y="43588"/>
                    <a:pt x="252413" y="294550"/>
                  </a:cubicBezTo>
                  <a:cubicBezTo>
                    <a:pt x="252413" y="318325"/>
                    <a:pt x="234008" y="338138"/>
                    <a:pt x="210344" y="338138"/>
                  </a:cubicBezTo>
                  <a:cubicBezTo>
                    <a:pt x="210344" y="338138"/>
                    <a:pt x="210344" y="338138"/>
                    <a:pt x="42069" y="338138"/>
                  </a:cubicBezTo>
                  <a:cubicBezTo>
                    <a:pt x="18405" y="338138"/>
                    <a:pt x="0" y="318325"/>
                    <a:pt x="0" y="294550"/>
                  </a:cubicBezTo>
                  <a:cubicBezTo>
                    <a:pt x="0" y="294550"/>
                    <a:pt x="0" y="294550"/>
                    <a:pt x="0" y="43588"/>
                  </a:cubicBezTo>
                  <a:cubicBezTo>
                    <a:pt x="0" y="19813"/>
                    <a:pt x="18405" y="0"/>
                    <a:pt x="42069" y="0"/>
                  </a:cubicBezTo>
                  <a:close/>
                </a:path>
              </a:pathLst>
            </a:custGeom>
            <a:solidFill>
              <a:schemeClr val="bg1"/>
            </a:solidFill>
            <a:ln>
              <a:noFill/>
            </a:ln>
          </p:spPr>
          <p:txBody>
            <a:bodyPr anchor="ctr"/>
            <a:lstStyle/>
            <a:p>
              <a:pPr algn="ctr"/>
              <a:endParaRPr sz="1799">
                <a:cs typeface="+mn-ea"/>
                <a:sym typeface="+mn-lt"/>
              </a:endParaRPr>
            </a:p>
          </p:txBody>
        </p:sp>
        <p:sp>
          <p:nvSpPr>
            <p:cNvPr id="14" name="任意多边形: 形状 13" title="xKpUrv6ycS">
              <a:extLst>
                <a:ext uri="{FF2B5EF4-FFF2-40B4-BE49-F238E27FC236}">
                  <a16:creationId xmlns:a16="http://schemas.microsoft.com/office/drawing/2014/main" id="{6970C0E1-C8F9-4C82-A8C6-A1AB7D24C632}"/>
                </a:ext>
              </a:extLst>
            </p:cNvPr>
            <p:cNvSpPr>
              <a:spLocks noChangeAspect="1"/>
            </p:cNvSpPr>
            <p:nvPr/>
          </p:nvSpPr>
          <p:spPr bwMode="auto">
            <a:xfrm>
              <a:off x="5833803" y="1935670"/>
              <a:ext cx="547229" cy="686402"/>
            </a:xfrm>
            <a:custGeom>
              <a:gdLst>
                <a:gd fmla="*/ 79065 w 268312" name="connsiteX0"/>
                <a:gd fmla="*/ 303213 h 336550" name="connsiteY0"/>
                <a:gd fmla="*/ 69850 w 268312" name="connsiteX1"/>
                <a:gd fmla="*/ 311945 h 336550" name="connsiteY1"/>
                <a:gd fmla="*/ 79065 w 268312" name="connsiteX2"/>
                <a:gd fmla="*/ 320676 h 336550" name="connsiteY2"/>
                <a:gd fmla="*/ 114610 w 268312" name="connsiteX3"/>
                <a:gd fmla="*/ 320676 h 336550" name="connsiteY3"/>
                <a:gd fmla="*/ 123825 w 268312" name="connsiteX4"/>
                <a:gd fmla="*/ 311945 h 336550" name="connsiteY4"/>
                <a:gd fmla="*/ 114610 w 268312" name="connsiteX5"/>
                <a:gd fmla="*/ 303213 h 336550" name="connsiteY5"/>
                <a:gd fmla="*/ 79065 w 268312" name="connsiteX6"/>
                <a:gd fmla="*/ 303213 h 336550" name="connsiteY6"/>
                <a:gd fmla="*/ 184235 w 268312" name="connsiteX7"/>
                <a:gd fmla="*/ 119063 h 336550" name="connsiteY7"/>
                <a:gd fmla="*/ 181644 w 268312" name="connsiteX8"/>
                <a:gd fmla="*/ 121725 h 336550" name="connsiteY8"/>
                <a:gd fmla="*/ 181644 w 268312" name="connsiteX9"/>
                <a:gd fmla="*/ 125717 h 336550" name="connsiteY9"/>
                <a:gd fmla="*/ 177759 w 268312" name="connsiteX10"/>
                <a:gd fmla="*/ 131039 h 336550" name="connsiteY10"/>
                <a:gd fmla="*/ 164808 w 268312" name="connsiteX11"/>
                <a:gd fmla="*/ 148339 h 336550" name="connsiteY11"/>
                <a:gd fmla="*/ 175169 w 268312" name="connsiteX12"/>
                <a:gd fmla="*/ 165638 h 336550" name="connsiteY12"/>
                <a:gd fmla="*/ 186825 w 268312" name="connsiteX13"/>
                <a:gd fmla="*/ 170961 h 336550" name="connsiteY13"/>
                <a:gd fmla="*/ 192005 w 268312" name="connsiteX14"/>
                <a:gd fmla="*/ 173622 h 336550" name="connsiteY14"/>
                <a:gd fmla="*/ 190710 w 268312" name="connsiteX15"/>
                <a:gd fmla="*/ 185598 h 336550" name="connsiteY15"/>
                <a:gd fmla="*/ 181644 w 268312" name="connsiteX16"/>
                <a:gd fmla="*/ 186929 h 336550" name="connsiteY16"/>
                <a:gd fmla="*/ 169989 w 268312" name="connsiteX17"/>
                <a:gd fmla="*/ 182937 h 336550" name="connsiteY17"/>
                <a:gd fmla="*/ 166103 w 268312" name="connsiteX18"/>
                <a:gd fmla="*/ 184268 h 336550" name="connsiteY18"/>
                <a:gd fmla="*/ 164808 w 268312" name="connsiteX19"/>
                <a:gd fmla="*/ 190921 h 336550" name="connsiteY19"/>
                <a:gd fmla="*/ 166103 w 268312" name="connsiteX20"/>
                <a:gd fmla="*/ 196244 h 336550" name="connsiteY20"/>
                <a:gd fmla="*/ 177759 w 268312" name="connsiteX21"/>
                <a:gd fmla="*/ 198905 h 336550" name="connsiteY21"/>
                <a:gd fmla="*/ 180349 w 268312" name="connsiteX22"/>
                <a:gd fmla="*/ 202898 h 336550" name="connsiteY22"/>
                <a:gd fmla="*/ 180349 w 268312" name="connsiteX23"/>
                <a:gd fmla="*/ 206890 h 336550" name="connsiteY23"/>
                <a:gd fmla="*/ 182939 w 268312" name="connsiteX24"/>
                <a:gd fmla="*/ 209551 h 336550" name="connsiteY24"/>
                <a:gd fmla="*/ 189415 w 268312" name="connsiteX25"/>
                <a:gd fmla="*/ 209551 h 336550" name="connsiteY25"/>
                <a:gd fmla="*/ 192005 w 268312" name="connsiteX26"/>
                <a:gd fmla="*/ 206890 h 336550" name="connsiteY26"/>
                <a:gd fmla="*/ 192005 w 268312" name="connsiteX27"/>
                <a:gd fmla="*/ 201567 h 336550" name="connsiteY27"/>
                <a:gd fmla="*/ 194595 w 268312" name="connsiteX28"/>
                <a:gd fmla="*/ 197575 h 336550" name="connsiteY28"/>
                <a:gd fmla="*/ 204956 w 268312" name="connsiteX29"/>
                <a:gd fmla="*/ 190921 h 336550" name="connsiteY29"/>
                <a:gd fmla="*/ 199775 w 268312" name="connsiteX30"/>
                <a:gd fmla="*/ 160315 h 336550" name="connsiteY30"/>
                <a:gd fmla="*/ 188120 w 268312" name="connsiteX31"/>
                <a:gd fmla="*/ 154992 h 336550" name="connsiteY31"/>
                <a:gd fmla="*/ 182939 w 268312" name="connsiteX32"/>
                <a:gd fmla="*/ 152331 h 336550" name="connsiteY32"/>
                <a:gd fmla="*/ 184235 w 268312" name="connsiteX33"/>
                <a:gd fmla="*/ 141685 h 336550" name="connsiteY33"/>
                <a:gd fmla="*/ 188120 w 268312" name="connsiteX34"/>
                <a:gd fmla="*/ 141685 h 336550" name="connsiteY34"/>
                <a:gd fmla="*/ 201071 w 268312" name="connsiteX35"/>
                <a:gd fmla="*/ 144347 h 336550" name="connsiteY35"/>
                <a:gd fmla="*/ 204956 w 268312" name="connsiteX36"/>
                <a:gd fmla="*/ 143016 h 336550" name="connsiteY36"/>
                <a:gd fmla="*/ 207546 w 268312" name="connsiteX37"/>
                <a:gd fmla="*/ 135032 h 336550" name="connsiteY37"/>
                <a:gd fmla="*/ 204956 w 268312" name="connsiteX38"/>
                <a:gd fmla="*/ 132370 h 336550" name="connsiteY38"/>
                <a:gd fmla="*/ 197185 w 268312" name="connsiteX39"/>
                <a:gd fmla="*/ 129709 h 336550" name="connsiteY39"/>
                <a:gd fmla="*/ 193300 w 268312" name="connsiteX40"/>
                <a:gd fmla="*/ 124386 h 336550" name="connsiteY40"/>
                <a:gd fmla="*/ 186825 w 268312" name="connsiteX41"/>
                <a:gd fmla="*/ 119063 h 336550" name="connsiteY41"/>
                <a:gd fmla="*/ 184235 w 268312" name="connsiteX42"/>
                <a:gd fmla="*/ 119063 h 336550" name="connsiteY42"/>
                <a:gd fmla="*/ 187192 w 268312" name="connsiteX43"/>
                <a:gd fmla="*/ 84090 h 336550" name="connsiteY43"/>
                <a:gd fmla="*/ 244570 w 268312" name="connsiteX44"/>
                <a:gd fmla="*/ 107760 h 336550" name="connsiteY44"/>
                <a:gd fmla="*/ 244570 w 268312" name="connsiteX45"/>
                <a:gd fmla="*/ 222168 h 336550" name="connsiteY45"/>
                <a:gd fmla="*/ 145642 w 268312" name="connsiteX46"/>
                <a:gd fmla="*/ 234003 h 336550" name="connsiteY46"/>
                <a:gd fmla="*/ 111347 w 268312" name="connsiteX47"/>
                <a:gd fmla="*/ 243208 h 336550" name="connsiteY47"/>
                <a:gd fmla="*/ 110028 w 268312" name="connsiteX48"/>
                <a:gd fmla="*/ 237948 h 336550" name="connsiteY48"/>
                <a:gd fmla="*/ 127175 w 268312" name="connsiteX49"/>
                <a:gd fmla="*/ 218223 h 336550" name="connsiteY49"/>
                <a:gd fmla="*/ 125856 w 268312" name="connsiteX50"/>
                <a:gd fmla="*/ 218223 h 336550" name="connsiteY50"/>
                <a:gd fmla="*/ 129813 w 268312" name="connsiteX51"/>
                <a:gd fmla="*/ 107760 h 336550" name="connsiteY51"/>
                <a:gd fmla="*/ 187192 w 268312" name="connsiteX52"/>
                <a:gd fmla="*/ 84090 h 336550" name="connsiteY52"/>
                <a:gd fmla="*/ 36992 w 268312" name="connsiteX53"/>
                <a:gd fmla="*/ 0 h 336550" name="connsiteY53"/>
                <a:gd fmla="*/ 161179 w 268312" name="connsiteX54"/>
                <a:gd fmla="*/ 0 h 336550" name="connsiteY54"/>
                <a:gd fmla="*/ 196850 w 268312" name="connsiteX55"/>
                <a:gd fmla="*/ 36810 h 336550" name="connsiteY55"/>
                <a:gd fmla="*/ 196850 w 268312" name="connsiteX56"/>
                <a:gd fmla="*/ 67047 h 336550" name="connsiteY56"/>
                <a:gd fmla="*/ 187602 w 268312" name="connsiteX57"/>
                <a:gd fmla="*/ 67047 h 336550" name="connsiteY57"/>
                <a:gd fmla="*/ 178354 w 268312" name="connsiteX58"/>
                <a:gd fmla="*/ 67047 h 336550" name="connsiteY58"/>
                <a:gd fmla="*/ 178354 w 268312" name="connsiteX59"/>
                <a:gd fmla="*/ 60474 h 336550" name="connsiteY59"/>
                <a:gd fmla="*/ 178354 w 268312" name="connsiteX60"/>
                <a:gd fmla="*/ 59159 h 336550" name="connsiteY60"/>
                <a:gd fmla="*/ 169106 w 268312" name="connsiteX61"/>
                <a:gd fmla="*/ 48642 h 336550" name="connsiteY61"/>
                <a:gd fmla="*/ 29065 w 268312" name="connsiteX62"/>
                <a:gd fmla="*/ 48642 h 336550" name="connsiteY62"/>
                <a:gd fmla="*/ 19817 w 268312" name="connsiteX63"/>
                <a:gd fmla="*/ 59159 h 336550" name="connsiteY63"/>
                <a:gd fmla="*/ 19817 w 268312" name="connsiteX64"/>
                <a:gd fmla="*/ 278706 h 336550" name="connsiteY64"/>
                <a:gd fmla="*/ 29065 w 268312" name="connsiteX65"/>
                <a:gd fmla="*/ 287908 h 336550" name="connsiteY65"/>
                <a:gd fmla="*/ 169106 w 268312" name="connsiteX66"/>
                <a:gd fmla="*/ 287908 h 336550" name="connsiteY66"/>
                <a:gd fmla="*/ 178354 w 268312" name="connsiteX67"/>
                <a:gd fmla="*/ 278706 h 336550" name="connsiteY67"/>
                <a:gd fmla="*/ 178354 w 268312" name="connsiteX68"/>
                <a:gd fmla="*/ 261615 h 336550" name="connsiteY68"/>
                <a:gd fmla="*/ 187602 w 268312" name="connsiteX69"/>
                <a:gd fmla="*/ 262930 h 336550" name="connsiteY69"/>
                <a:gd fmla="*/ 196850 w 268312" name="connsiteX70"/>
                <a:gd fmla="*/ 261615 h 336550" name="connsiteY70"/>
                <a:gd fmla="*/ 196850 w 268312" name="connsiteX71"/>
                <a:gd fmla="*/ 299740 h 336550" name="connsiteY71"/>
                <a:gd fmla="*/ 161179 w 268312" name="connsiteX72"/>
                <a:gd fmla="*/ 336550 h 336550" name="connsiteY72"/>
                <a:gd fmla="*/ 36992 w 268312" name="connsiteX73"/>
                <a:gd fmla="*/ 336550 h 336550" name="connsiteY73"/>
                <a:gd fmla="*/ 0 w 268312" name="connsiteX74"/>
                <a:gd fmla="*/ 299740 h 336550" name="connsiteY74"/>
                <a:gd fmla="*/ 0 w 268312" name="connsiteX75"/>
                <a:gd fmla="*/ 36810 h 336550" name="connsiteY75"/>
                <a:gd fmla="*/ 36992 w 268312" name="connsiteX76"/>
                <a:gd fmla="*/ 0 h 336550" name="connsiteY7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b="b" l="l" r="r" t="t"/>
              <a:pathLst>
                <a:path h="336550" w="268312">
                  <a:moveTo>
                    <a:pt x="79065" y="303213"/>
                  </a:moveTo>
                  <a:cubicBezTo>
                    <a:pt x="73799" y="303213"/>
                    <a:pt x="69850" y="306955"/>
                    <a:pt x="69850" y="311945"/>
                  </a:cubicBezTo>
                  <a:cubicBezTo>
                    <a:pt x="69850" y="316934"/>
                    <a:pt x="73799" y="320676"/>
                    <a:pt x="79065" y="320676"/>
                  </a:cubicBezTo>
                  <a:cubicBezTo>
                    <a:pt x="79065" y="320676"/>
                    <a:pt x="79065" y="320676"/>
                    <a:pt x="114610" y="320676"/>
                  </a:cubicBezTo>
                  <a:cubicBezTo>
                    <a:pt x="119875" y="320676"/>
                    <a:pt x="123825" y="316934"/>
                    <a:pt x="123825" y="311945"/>
                  </a:cubicBezTo>
                  <a:cubicBezTo>
                    <a:pt x="123825" y="306955"/>
                    <a:pt x="119875" y="303213"/>
                    <a:pt x="114610" y="303213"/>
                  </a:cubicBezTo>
                  <a:cubicBezTo>
                    <a:pt x="114610" y="303213"/>
                    <a:pt x="114610" y="303213"/>
                    <a:pt x="79065" y="303213"/>
                  </a:cubicBezTo>
                  <a:close/>
                  <a:moveTo>
                    <a:pt x="184235" y="119063"/>
                  </a:moveTo>
                  <a:cubicBezTo>
                    <a:pt x="181644" y="119063"/>
                    <a:pt x="181644" y="119063"/>
                    <a:pt x="181644" y="121725"/>
                  </a:cubicBezTo>
                  <a:cubicBezTo>
                    <a:pt x="181644" y="121725"/>
                    <a:pt x="181644" y="121725"/>
                    <a:pt x="181644" y="125717"/>
                  </a:cubicBezTo>
                  <a:cubicBezTo>
                    <a:pt x="181644" y="129709"/>
                    <a:pt x="181644" y="129709"/>
                    <a:pt x="177759" y="131039"/>
                  </a:cubicBezTo>
                  <a:cubicBezTo>
                    <a:pt x="169989" y="133701"/>
                    <a:pt x="164808" y="139024"/>
                    <a:pt x="164808" y="148339"/>
                  </a:cubicBezTo>
                  <a:cubicBezTo>
                    <a:pt x="164808" y="156323"/>
                    <a:pt x="168694" y="161646"/>
                    <a:pt x="175169" y="165638"/>
                  </a:cubicBezTo>
                  <a:cubicBezTo>
                    <a:pt x="179054" y="168299"/>
                    <a:pt x="182939" y="169630"/>
                    <a:pt x="186825" y="170961"/>
                  </a:cubicBezTo>
                  <a:cubicBezTo>
                    <a:pt x="188120" y="172291"/>
                    <a:pt x="190710" y="172291"/>
                    <a:pt x="192005" y="173622"/>
                  </a:cubicBezTo>
                  <a:cubicBezTo>
                    <a:pt x="195890" y="177614"/>
                    <a:pt x="194595" y="182937"/>
                    <a:pt x="190710" y="185598"/>
                  </a:cubicBezTo>
                  <a:cubicBezTo>
                    <a:pt x="188120" y="186929"/>
                    <a:pt x="184235" y="186929"/>
                    <a:pt x="181644" y="186929"/>
                  </a:cubicBezTo>
                  <a:cubicBezTo>
                    <a:pt x="177759" y="185598"/>
                    <a:pt x="173874" y="184268"/>
                    <a:pt x="169989" y="182937"/>
                  </a:cubicBezTo>
                  <a:cubicBezTo>
                    <a:pt x="167398" y="181606"/>
                    <a:pt x="167398" y="181606"/>
                    <a:pt x="166103" y="184268"/>
                  </a:cubicBezTo>
                  <a:cubicBezTo>
                    <a:pt x="166103" y="186929"/>
                    <a:pt x="164808" y="188260"/>
                    <a:pt x="164808" y="190921"/>
                  </a:cubicBezTo>
                  <a:cubicBezTo>
                    <a:pt x="163513" y="193583"/>
                    <a:pt x="163513" y="194913"/>
                    <a:pt x="166103" y="196244"/>
                  </a:cubicBezTo>
                  <a:cubicBezTo>
                    <a:pt x="169989" y="197575"/>
                    <a:pt x="173874" y="198905"/>
                    <a:pt x="177759" y="198905"/>
                  </a:cubicBezTo>
                  <a:cubicBezTo>
                    <a:pt x="180349" y="198905"/>
                    <a:pt x="180349" y="198905"/>
                    <a:pt x="180349" y="202898"/>
                  </a:cubicBezTo>
                  <a:cubicBezTo>
                    <a:pt x="180349" y="204228"/>
                    <a:pt x="180349" y="205559"/>
                    <a:pt x="180349" y="206890"/>
                  </a:cubicBezTo>
                  <a:cubicBezTo>
                    <a:pt x="180349" y="208220"/>
                    <a:pt x="181644" y="209551"/>
                    <a:pt x="182939" y="209551"/>
                  </a:cubicBezTo>
                  <a:cubicBezTo>
                    <a:pt x="185530" y="209551"/>
                    <a:pt x="188120" y="209551"/>
                    <a:pt x="189415" y="209551"/>
                  </a:cubicBezTo>
                  <a:cubicBezTo>
                    <a:pt x="190710" y="209551"/>
                    <a:pt x="192005" y="208220"/>
                    <a:pt x="192005" y="206890"/>
                  </a:cubicBezTo>
                  <a:cubicBezTo>
                    <a:pt x="192005" y="205559"/>
                    <a:pt x="192005" y="202898"/>
                    <a:pt x="192005" y="201567"/>
                  </a:cubicBezTo>
                  <a:cubicBezTo>
                    <a:pt x="192005" y="198905"/>
                    <a:pt x="193300" y="198905"/>
                    <a:pt x="194595" y="197575"/>
                  </a:cubicBezTo>
                  <a:cubicBezTo>
                    <a:pt x="198480" y="196244"/>
                    <a:pt x="202366" y="193583"/>
                    <a:pt x="204956" y="190921"/>
                  </a:cubicBezTo>
                  <a:cubicBezTo>
                    <a:pt x="212726" y="180276"/>
                    <a:pt x="210136" y="166969"/>
                    <a:pt x="199775" y="160315"/>
                  </a:cubicBezTo>
                  <a:cubicBezTo>
                    <a:pt x="195890" y="157654"/>
                    <a:pt x="192005" y="156323"/>
                    <a:pt x="188120" y="154992"/>
                  </a:cubicBezTo>
                  <a:cubicBezTo>
                    <a:pt x="186825" y="153661"/>
                    <a:pt x="184235" y="153661"/>
                    <a:pt x="182939" y="152331"/>
                  </a:cubicBezTo>
                  <a:cubicBezTo>
                    <a:pt x="179054" y="148339"/>
                    <a:pt x="180349" y="144347"/>
                    <a:pt x="184235" y="141685"/>
                  </a:cubicBezTo>
                  <a:cubicBezTo>
                    <a:pt x="185530" y="141685"/>
                    <a:pt x="186825" y="141685"/>
                    <a:pt x="188120" y="141685"/>
                  </a:cubicBezTo>
                  <a:cubicBezTo>
                    <a:pt x="192005" y="141685"/>
                    <a:pt x="197185" y="141685"/>
                    <a:pt x="201071" y="144347"/>
                  </a:cubicBezTo>
                  <a:cubicBezTo>
                    <a:pt x="203661" y="145677"/>
                    <a:pt x="203661" y="145677"/>
                    <a:pt x="204956" y="143016"/>
                  </a:cubicBezTo>
                  <a:cubicBezTo>
                    <a:pt x="204956" y="140354"/>
                    <a:pt x="206251" y="137693"/>
                    <a:pt x="207546" y="135032"/>
                  </a:cubicBezTo>
                  <a:cubicBezTo>
                    <a:pt x="207546" y="133701"/>
                    <a:pt x="206251" y="132370"/>
                    <a:pt x="204956" y="132370"/>
                  </a:cubicBezTo>
                  <a:cubicBezTo>
                    <a:pt x="202366" y="131039"/>
                    <a:pt x="199775" y="129709"/>
                    <a:pt x="197185" y="129709"/>
                  </a:cubicBezTo>
                  <a:cubicBezTo>
                    <a:pt x="193300" y="128378"/>
                    <a:pt x="193300" y="128378"/>
                    <a:pt x="193300" y="124386"/>
                  </a:cubicBezTo>
                  <a:cubicBezTo>
                    <a:pt x="193300" y="119063"/>
                    <a:pt x="193300" y="119063"/>
                    <a:pt x="186825" y="119063"/>
                  </a:cubicBezTo>
                  <a:cubicBezTo>
                    <a:pt x="186825" y="119063"/>
                    <a:pt x="186825" y="119063"/>
                    <a:pt x="184235" y="119063"/>
                  </a:cubicBezTo>
                  <a:close/>
                  <a:moveTo>
                    <a:pt x="187192" y="84090"/>
                  </a:moveTo>
                  <a:cubicBezTo>
                    <a:pt x="207967" y="84090"/>
                    <a:pt x="228741" y="91980"/>
                    <a:pt x="244570" y="107760"/>
                  </a:cubicBezTo>
                  <a:cubicBezTo>
                    <a:pt x="276226" y="139321"/>
                    <a:pt x="276226" y="190607"/>
                    <a:pt x="244570" y="222168"/>
                  </a:cubicBezTo>
                  <a:cubicBezTo>
                    <a:pt x="216870" y="248468"/>
                    <a:pt x="177299" y="252413"/>
                    <a:pt x="145642" y="234003"/>
                  </a:cubicBezTo>
                  <a:cubicBezTo>
                    <a:pt x="132452" y="243208"/>
                    <a:pt x="120580" y="244523"/>
                    <a:pt x="111347" y="243208"/>
                  </a:cubicBezTo>
                  <a:cubicBezTo>
                    <a:pt x="107390" y="243208"/>
                    <a:pt x="107390" y="239263"/>
                    <a:pt x="110028" y="237948"/>
                  </a:cubicBezTo>
                  <a:cubicBezTo>
                    <a:pt x="117942" y="234003"/>
                    <a:pt x="123218" y="224798"/>
                    <a:pt x="127175" y="218223"/>
                  </a:cubicBezTo>
                  <a:cubicBezTo>
                    <a:pt x="127175" y="218223"/>
                    <a:pt x="127175" y="218223"/>
                    <a:pt x="125856" y="218223"/>
                  </a:cubicBezTo>
                  <a:cubicBezTo>
                    <a:pt x="96838" y="186662"/>
                    <a:pt x="98157" y="138006"/>
                    <a:pt x="129813" y="107760"/>
                  </a:cubicBezTo>
                  <a:cubicBezTo>
                    <a:pt x="145642" y="91980"/>
                    <a:pt x="166417" y="84090"/>
                    <a:pt x="187192" y="84090"/>
                  </a:cubicBezTo>
                  <a:close/>
                  <a:moveTo>
                    <a:pt x="36992" y="0"/>
                  </a:moveTo>
                  <a:cubicBezTo>
                    <a:pt x="36992" y="0"/>
                    <a:pt x="36992" y="0"/>
                    <a:pt x="161179" y="0"/>
                  </a:cubicBezTo>
                  <a:cubicBezTo>
                    <a:pt x="180997" y="0"/>
                    <a:pt x="196850" y="15776"/>
                    <a:pt x="196850" y="36810"/>
                  </a:cubicBezTo>
                  <a:cubicBezTo>
                    <a:pt x="196850" y="36810"/>
                    <a:pt x="196850" y="36810"/>
                    <a:pt x="196850" y="67047"/>
                  </a:cubicBezTo>
                  <a:cubicBezTo>
                    <a:pt x="194208" y="67047"/>
                    <a:pt x="191566" y="67047"/>
                    <a:pt x="187602" y="67047"/>
                  </a:cubicBezTo>
                  <a:cubicBezTo>
                    <a:pt x="184960" y="67047"/>
                    <a:pt x="180997" y="67047"/>
                    <a:pt x="178354" y="67047"/>
                  </a:cubicBezTo>
                  <a:cubicBezTo>
                    <a:pt x="178354" y="67047"/>
                    <a:pt x="178354" y="67047"/>
                    <a:pt x="178354" y="60474"/>
                  </a:cubicBezTo>
                  <a:cubicBezTo>
                    <a:pt x="178354" y="60474"/>
                    <a:pt x="178354" y="60474"/>
                    <a:pt x="178354" y="59159"/>
                  </a:cubicBezTo>
                  <a:cubicBezTo>
                    <a:pt x="178354" y="53900"/>
                    <a:pt x="174391" y="48642"/>
                    <a:pt x="169106" y="48642"/>
                  </a:cubicBezTo>
                  <a:cubicBezTo>
                    <a:pt x="169106" y="48642"/>
                    <a:pt x="169106" y="48642"/>
                    <a:pt x="29065" y="48642"/>
                  </a:cubicBezTo>
                  <a:cubicBezTo>
                    <a:pt x="23780" y="48642"/>
                    <a:pt x="19817" y="53900"/>
                    <a:pt x="19817" y="59159"/>
                  </a:cubicBezTo>
                  <a:cubicBezTo>
                    <a:pt x="19817" y="59159"/>
                    <a:pt x="19817" y="59159"/>
                    <a:pt x="19817" y="278706"/>
                  </a:cubicBezTo>
                  <a:cubicBezTo>
                    <a:pt x="19817" y="283964"/>
                    <a:pt x="23780" y="287908"/>
                    <a:pt x="29065" y="287908"/>
                  </a:cubicBezTo>
                  <a:cubicBezTo>
                    <a:pt x="29065" y="287908"/>
                    <a:pt x="29065" y="287908"/>
                    <a:pt x="169106" y="287908"/>
                  </a:cubicBezTo>
                  <a:cubicBezTo>
                    <a:pt x="174391" y="287908"/>
                    <a:pt x="178354" y="282650"/>
                    <a:pt x="178354" y="278706"/>
                  </a:cubicBezTo>
                  <a:cubicBezTo>
                    <a:pt x="178354" y="278706"/>
                    <a:pt x="178354" y="278706"/>
                    <a:pt x="178354" y="261615"/>
                  </a:cubicBezTo>
                  <a:cubicBezTo>
                    <a:pt x="180997" y="261615"/>
                    <a:pt x="184960" y="262930"/>
                    <a:pt x="187602" y="262930"/>
                  </a:cubicBezTo>
                  <a:cubicBezTo>
                    <a:pt x="191566" y="262930"/>
                    <a:pt x="194208" y="261615"/>
                    <a:pt x="196850" y="261615"/>
                  </a:cubicBezTo>
                  <a:cubicBezTo>
                    <a:pt x="196850" y="261615"/>
                    <a:pt x="196850" y="261615"/>
                    <a:pt x="196850" y="299740"/>
                  </a:cubicBezTo>
                  <a:cubicBezTo>
                    <a:pt x="196850" y="320774"/>
                    <a:pt x="180997" y="336550"/>
                    <a:pt x="161179" y="336550"/>
                  </a:cubicBezTo>
                  <a:cubicBezTo>
                    <a:pt x="161179" y="336550"/>
                    <a:pt x="161179" y="336550"/>
                    <a:pt x="36992" y="336550"/>
                  </a:cubicBezTo>
                  <a:cubicBezTo>
                    <a:pt x="17175" y="336550"/>
                    <a:pt x="0" y="320774"/>
                    <a:pt x="0" y="299740"/>
                  </a:cubicBezTo>
                  <a:cubicBezTo>
                    <a:pt x="0" y="299740"/>
                    <a:pt x="0" y="299740"/>
                    <a:pt x="0" y="36810"/>
                  </a:cubicBezTo>
                  <a:cubicBezTo>
                    <a:pt x="0" y="15776"/>
                    <a:pt x="17175" y="0"/>
                    <a:pt x="36992" y="0"/>
                  </a:cubicBezTo>
                  <a:close/>
                </a:path>
              </a:pathLst>
            </a:custGeom>
            <a:solidFill>
              <a:schemeClr val="bg1"/>
            </a:solidFill>
            <a:ln>
              <a:noFill/>
            </a:ln>
          </p:spPr>
          <p:txBody>
            <a:bodyPr anchor="ctr"/>
            <a:lstStyle/>
            <a:p>
              <a:pPr algn="ctr"/>
              <a:endParaRPr sz="1799">
                <a:cs typeface="+mn-ea"/>
                <a:sym typeface="+mn-lt"/>
              </a:endParaRPr>
            </a:p>
          </p:txBody>
        </p:sp>
        <p:sp>
          <p:nvSpPr>
            <p:cNvPr id="15" name="任意多边形: 形状 14" title="DN0G3AjvxA">
              <a:extLst>
                <a:ext uri="{FF2B5EF4-FFF2-40B4-BE49-F238E27FC236}">
                  <a16:creationId xmlns:a16="http://schemas.microsoft.com/office/drawing/2014/main" id="{58F9DFFD-74F6-4469-AD71-E5AE5D8C61DD}"/>
                </a:ext>
              </a:extLst>
            </p:cNvPr>
            <p:cNvSpPr/>
            <p:nvPr/>
          </p:nvSpPr>
          <p:spPr bwMode="auto">
            <a:xfrm>
              <a:off x="4648106" y="3512564"/>
              <a:ext cx="673606" cy="569245"/>
            </a:xfrm>
            <a:custGeom>
              <a:gdLst>
                <a:gd fmla="*/ 46038 w 338138" name="connsiteX0"/>
                <a:gd fmla="*/ 261938 h 285751" name="connsiteY0"/>
                <a:gd fmla="*/ 38100 w 338138" name="connsiteX1"/>
                <a:gd fmla="*/ 270670 h 285751" name="connsiteY1"/>
                <a:gd fmla="*/ 46038 w 338138" name="connsiteX2"/>
                <a:gd fmla="*/ 279402 h 285751" name="connsiteY2"/>
                <a:gd fmla="*/ 53976 w 338138" name="connsiteX3"/>
                <a:gd fmla="*/ 270670 h 285751" name="connsiteY3"/>
                <a:gd fmla="*/ 46038 w 338138" name="connsiteX4"/>
                <a:gd fmla="*/ 261938 h 285751" name="connsiteY4"/>
                <a:gd fmla="*/ 288131 w 338138" name="connsiteX5"/>
                <a:gd fmla="*/ 184150 h 285751" name="connsiteY5"/>
                <a:gd fmla="*/ 277812 w 338138" name="connsiteX6"/>
                <a:gd fmla="*/ 194469 h 285751" name="connsiteY6"/>
                <a:gd fmla="*/ 288131 w 338138" name="connsiteX7"/>
                <a:gd fmla="*/ 204788 h 285751" name="connsiteY7"/>
                <a:gd fmla="*/ 298450 w 338138" name="connsiteX8"/>
                <a:gd fmla="*/ 194469 h 285751" name="connsiteY8"/>
                <a:gd fmla="*/ 288131 w 338138" name="connsiteX9"/>
                <a:gd fmla="*/ 184150 h 285751" name="connsiteY9"/>
                <a:gd fmla="*/ 19050 w 338138" name="connsiteX10"/>
                <a:gd fmla="*/ 165100 h 285751" name="connsiteY10"/>
                <a:gd fmla="*/ 19050 w 338138" name="connsiteX11"/>
                <a:gd fmla="*/ 242888 h 285751" name="connsiteY11"/>
                <a:gd fmla="*/ 73025 w 338138" name="connsiteX12"/>
                <a:gd fmla="*/ 242888 h 285751" name="connsiteY12"/>
                <a:gd fmla="*/ 73025 w 338138" name="connsiteX13"/>
                <a:gd fmla="*/ 165100 h 285751" name="connsiteY13"/>
                <a:gd fmla="*/ 12010 w 338138" name="connsiteX14"/>
                <a:gd fmla="*/ 141288 h 285751" name="connsiteY14"/>
                <a:gd fmla="*/ 81400 w 338138" name="connsiteX15"/>
                <a:gd fmla="*/ 141288 h 285751" name="connsiteY15"/>
                <a:gd fmla="*/ 92075 w 338138" name="connsiteX16"/>
                <a:gd fmla="*/ 153107 h 285751" name="connsiteY16"/>
                <a:gd fmla="*/ 92075 w 338138" name="connsiteX17"/>
                <a:gd fmla="*/ 273932 h 285751" name="connsiteY17"/>
                <a:gd fmla="*/ 81400 w 338138" name="connsiteX18"/>
                <a:gd fmla="*/ 285751 h 285751" name="connsiteY18"/>
                <a:gd fmla="*/ 12010 w 338138" name="connsiteX19"/>
                <a:gd fmla="*/ 285751 h 285751" name="connsiteY19"/>
                <a:gd fmla="*/ 0 w 338138" name="connsiteX20"/>
                <a:gd fmla="*/ 273932 h 285751" name="connsiteY20"/>
                <a:gd fmla="*/ 0 w 338138" name="connsiteX21"/>
                <a:gd fmla="*/ 153107 h 285751" name="connsiteY21"/>
                <a:gd fmla="*/ 12010 w 338138" name="connsiteX22"/>
                <a:gd fmla="*/ 141288 h 285751" name="connsiteY22"/>
                <a:gd fmla="*/ 55002 w 338138" name="connsiteX23"/>
                <a:gd fmla="*/ 82550 h 285751" name="connsiteY23"/>
                <a:gd fmla="*/ 175185 w 338138" name="connsiteX24"/>
                <a:gd fmla="*/ 82550 h 285751" name="connsiteY24"/>
                <a:gd fmla="*/ 193675 w 338138" name="connsiteX25"/>
                <a:gd fmla="*/ 99703 h 285751" name="connsiteY25"/>
                <a:gd fmla="*/ 193675 w 338138" name="connsiteX26"/>
                <a:gd fmla="*/ 268597 h 285751" name="connsiteY26"/>
                <a:gd fmla="*/ 175185 w 338138" name="connsiteX27"/>
                <a:gd fmla="*/ 285750 h 285751" name="connsiteY27"/>
                <a:gd fmla="*/ 107830 w 338138" name="connsiteX28"/>
                <a:gd fmla="*/ 285750 h 285751" name="connsiteY28"/>
                <a:gd fmla="*/ 109151 w 338138" name="connsiteX29"/>
                <a:gd fmla="*/ 276514 h 285751" name="connsiteY29"/>
                <a:gd fmla="*/ 109151 w 338138" name="connsiteX30"/>
                <a:gd fmla="*/ 273875 h 285751" name="connsiteY30"/>
                <a:gd fmla="*/ 115754 w 338138" name="connsiteX31"/>
                <a:gd fmla="*/ 275194 h 285751" name="connsiteY31"/>
                <a:gd fmla="*/ 124999 w 338138" name="connsiteX32"/>
                <a:gd fmla="*/ 264639 h 285751" name="connsiteY32"/>
                <a:gd fmla="*/ 115754 w 338138" name="connsiteX33"/>
                <a:gd fmla="*/ 254083 h 285751" name="connsiteY33"/>
                <a:gd fmla="*/ 109151 w 338138" name="connsiteX34"/>
                <a:gd fmla="*/ 256722 h 285751" name="connsiteY34"/>
                <a:gd fmla="*/ 109151 w 338138" name="connsiteX35"/>
                <a:gd fmla="*/ 235610 h 285751" name="connsiteY35"/>
                <a:gd fmla="*/ 168582 w 338138" name="connsiteX36"/>
                <a:gd fmla="*/ 235610 h 285751" name="connsiteY36"/>
                <a:gd fmla="*/ 168582 w 338138" name="connsiteX37"/>
                <a:gd fmla="*/ 110259 h 285751" name="connsiteY37"/>
                <a:gd fmla="*/ 61606 w 338138" name="connsiteX38"/>
                <a:gd fmla="*/ 110259 h 285751" name="connsiteY38"/>
                <a:gd fmla="*/ 61606 w 338138" name="connsiteX39"/>
                <a:gd fmla="*/ 126093 h 285751" name="connsiteY39"/>
                <a:gd fmla="*/ 36512 w 338138" name="connsiteX40"/>
                <a:gd fmla="*/ 126093 h 285751" name="connsiteY40"/>
                <a:gd fmla="*/ 36512 w 338138" name="connsiteX41"/>
                <a:gd fmla="*/ 99703 h 285751" name="connsiteY41"/>
                <a:gd fmla="*/ 55002 w 338138" name="connsiteX42"/>
                <a:gd fmla="*/ 82550 h 285751" name="connsiteY42"/>
                <a:gd fmla="*/ 102729 w 338138" name="connsiteX43"/>
                <a:gd fmla="*/ 0 h 285751" name="connsiteY43"/>
                <a:gd fmla="*/ 305260 w 338138" name="connsiteX44"/>
                <a:gd fmla="*/ 0 h 285751" name="connsiteY44"/>
                <a:gd fmla="*/ 338138 w 338138" name="connsiteX45"/>
                <a:gd fmla="*/ 34237 h 285751" name="connsiteY45"/>
                <a:gd fmla="*/ 338138 w 338138" name="connsiteX46"/>
                <a:gd fmla="*/ 188306 h 285751" name="connsiteY46"/>
                <a:gd fmla="*/ 305260 w 338138" name="connsiteX47"/>
                <a:gd fmla="*/ 221226 h 285751" name="connsiteY47"/>
                <a:gd fmla="*/ 234242 w 338138" name="connsiteX48"/>
                <a:gd fmla="*/ 221226 h 285751" name="connsiteY48"/>
                <a:gd fmla="*/ 234242 w 338138" name="connsiteX49"/>
                <a:gd fmla="*/ 243612 h 285751" name="connsiteY49"/>
                <a:gd fmla="*/ 265806 w 338138" name="connsiteX50"/>
                <a:gd fmla="*/ 243612 h 285751" name="connsiteY50"/>
                <a:gd fmla="*/ 277642 w 338138" name="connsiteX51"/>
                <a:gd fmla="*/ 256780 h 285751" name="connsiteY51"/>
                <a:gd fmla="*/ 277642 w 338138" name="connsiteX52"/>
                <a:gd fmla="*/ 272582 h 285751" name="connsiteY52"/>
                <a:gd fmla="*/ 265806 w 338138" name="connsiteX53"/>
                <a:gd fmla="*/ 285750 h 285751" name="connsiteY53"/>
                <a:gd fmla="*/ 205309 w 338138" name="connsiteX54"/>
                <a:gd fmla="*/ 285750 h 285751" name="connsiteY54"/>
                <a:gd fmla="*/ 210570 w 338138" name="connsiteX55"/>
                <a:gd fmla="*/ 269948 h 285751" name="connsiteY55"/>
                <a:gd fmla="*/ 210570 w 338138" name="connsiteX56"/>
                <a:gd fmla="*/ 213325 h 285751" name="connsiteY56"/>
                <a:gd fmla="*/ 210570 w 338138" name="connsiteX57"/>
                <a:gd fmla="*/ 172504 h 285751" name="connsiteY57"/>
                <a:gd fmla="*/ 296054 w 338138" name="connsiteX58"/>
                <a:gd fmla="*/ 172504 h 285751" name="connsiteY58"/>
                <a:gd fmla="*/ 309205 w 338138" name="connsiteX59"/>
                <a:gd fmla="*/ 159335 h 285751" name="connsiteY59"/>
                <a:gd fmla="*/ 309205 w 338138" name="connsiteX60"/>
                <a:gd fmla="*/ 39504 h 285751" name="connsiteY60"/>
                <a:gd fmla="*/ 296054 w 338138" name="connsiteX61"/>
                <a:gd fmla="*/ 27653 h 285751" name="connsiteY61"/>
                <a:gd fmla="*/ 110620 w 338138" name="connsiteX62"/>
                <a:gd fmla="*/ 27653 h 285751" name="connsiteY62"/>
                <a:gd fmla="*/ 98783 w 338138" name="connsiteX63"/>
                <a:gd fmla="*/ 39504 h 285751" name="connsiteY63"/>
                <a:gd fmla="*/ 98783 w 338138" name="connsiteX64"/>
                <a:gd fmla="*/ 65841 h 285751" name="connsiteY64"/>
                <a:gd fmla="*/ 69850 w 338138" name="connsiteX65"/>
                <a:gd fmla="*/ 65841 h 285751" name="connsiteY65"/>
                <a:gd fmla="*/ 69850 w 338138" name="connsiteX66"/>
                <a:gd fmla="*/ 34237 h 285751" name="connsiteY66"/>
                <a:gd fmla="*/ 102729 w 338138" name="connsiteX67"/>
                <a:gd fmla="*/ 0 h 285751"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285751" w="338138">
                  <a:moveTo>
                    <a:pt x="46038" y="261938"/>
                  </a:moveTo>
                  <a:cubicBezTo>
                    <a:pt x="41654" y="261938"/>
                    <a:pt x="38100" y="265847"/>
                    <a:pt x="38100" y="270670"/>
                  </a:cubicBezTo>
                  <a:cubicBezTo>
                    <a:pt x="38100" y="275493"/>
                    <a:pt x="41654" y="279402"/>
                    <a:pt x="46038" y="279402"/>
                  </a:cubicBezTo>
                  <a:cubicBezTo>
                    <a:pt x="50422" y="279402"/>
                    <a:pt x="53976" y="275493"/>
                    <a:pt x="53976" y="270670"/>
                  </a:cubicBezTo>
                  <a:cubicBezTo>
                    <a:pt x="53976" y="265847"/>
                    <a:pt x="50422" y="261938"/>
                    <a:pt x="46038" y="261938"/>
                  </a:cubicBezTo>
                  <a:close/>
                  <a:moveTo>
                    <a:pt x="288131" y="184150"/>
                  </a:moveTo>
                  <a:cubicBezTo>
                    <a:pt x="282432" y="184150"/>
                    <a:pt x="277812" y="188770"/>
                    <a:pt x="277812" y="194469"/>
                  </a:cubicBezTo>
                  <a:cubicBezTo>
                    <a:pt x="277812" y="200168"/>
                    <a:pt x="282432" y="204788"/>
                    <a:pt x="288131" y="204788"/>
                  </a:cubicBezTo>
                  <a:cubicBezTo>
                    <a:pt x="293830" y="204788"/>
                    <a:pt x="298450" y="200168"/>
                    <a:pt x="298450" y="194469"/>
                  </a:cubicBezTo>
                  <a:cubicBezTo>
                    <a:pt x="298450" y="188770"/>
                    <a:pt x="293830" y="184150"/>
                    <a:pt x="288131" y="184150"/>
                  </a:cubicBezTo>
                  <a:close/>
                  <a:moveTo>
                    <a:pt x="19050" y="165100"/>
                  </a:moveTo>
                  <a:lnTo>
                    <a:pt x="19050" y="242888"/>
                  </a:lnTo>
                  <a:lnTo>
                    <a:pt x="73025" y="242888"/>
                  </a:lnTo>
                  <a:lnTo>
                    <a:pt x="73025" y="165100"/>
                  </a:lnTo>
                  <a:close/>
                  <a:moveTo>
                    <a:pt x="12010" y="141288"/>
                  </a:moveTo>
                  <a:cubicBezTo>
                    <a:pt x="12010" y="141288"/>
                    <a:pt x="12010" y="141288"/>
                    <a:pt x="81400" y="141288"/>
                  </a:cubicBezTo>
                  <a:cubicBezTo>
                    <a:pt x="86738" y="141288"/>
                    <a:pt x="92075" y="146541"/>
                    <a:pt x="92075" y="153107"/>
                  </a:cubicBezTo>
                  <a:cubicBezTo>
                    <a:pt x="92075" y="153107"/>
                    <a:pt x="92075" y="153107"/>
                    <a:pt x="92075" y="273932"/>
                  </a:cubicBezTo>
                  <a:cubicBezTo>
                    <a:pt x="92075" y="280498"/>
                    <a:pt x="86738" y="285751"/>
                    <a:pt x="81400" y="285751"/>
                  </a:cubicBezTo>
                  <a:cubicBezTo>
                    <a:pt x="81400" y="285751"/>
                    <a:pt x="81400" y="285751"/>
                    <a:pt x="12010" y="285751"/>
                  </a:cubicBezTo>
                  <a:cubicBezTo>
                    <a:pt x="5337" y="285751"/>
                    <a:pt x="0" y="280498"/>
                    <a:pt x="0" y="273932"/>
                  </a:cubicBezTo>
                  <a:cubicBezTo>
                    <a:pt x="0" y="273932"/>
                    <a:pt x="0" y="273932"/>
                    <a:pt x="0" y="153107"/>
                  </a:cubicBezTo>
                  <a:cubicBezTo>
                    <a:pt x="0" y="146541"/>
                    <a:pt x="5337" y="141288"/>
                    <a:pt x="12010" y="141288"/>
                  </a:cubicBezTo>
                  <a:close/>
                  <a:moveTo>
                    <a:pt x="55002" y="82550"/>
                  </a:moveTo>
                  <a:cubicBezTo>
                    <a:pt x="55002" y="82550"/>
                    <a:pt x="55002" y="82550"/>
                    <a:pt x="175185" y="82550"/>
                  </a:cubicBezTo>
                  <a:cubicBezTo>
                    <a:pt x="185751" y="82550"/>
                    <a:pt x="193675" y="90467"/>
                    <a:pt x="193675" y="99703"/>
                  </a:cubicBezTo>
                  <a:cubicBezTo>
                    <a:pt x="193675" y="99703"/>
                    <a:pt x="193675" y="99703"/>
                    <a:pt x="193675" y="268597"/>
                  </a:cubicBezTo>
                  <a:cubicBezTo>
                    <a:pt x="193675" y="277833"/>
                    <a:pt x="185751" y="285750"/>
                    <a:pt x="175185" y="285750"/>
                  </a:cubicBezTo>
                  <a:cubicBezTo>
                    <a:pt x="175185" y="285750"/>
                    <a:pt x="175185" y="285750"/>
                    <a:pt x="107830" y="285750"/>
                  </a:cubicBezTo>
                  <a:cubicBezTo>
                    <a:pt x="109151" y="283111"/>
                    <a:pt x="109151" y="280472"/>
                    <a:pt x="109151" y="276514"/>
                  </a:cubicBezTo>
                  <a:cubicBezTo>
                    <a:pt x="109151" y="276514"/>
                    <a:pt x="109151" y="276514"/>
                    <a:pt x="109151" y="273875"/>
                  </a:cubicBezTo>
                  <a:cubicBezTo>
                    <a:pt x="110471" y="273875"/>
                    <a:pt x="113113" y="275194"/>
                    <a:pt x="115754" y="275194"/>
                  </a:cubicBezTo>
                  <a:cubicBezTo>
                    <a:pt x="121037" y="275194"/>
                    <a:pt x="124999" y="271236"/>
                    <a:pt x="124999" y="264639"/>
                  </a:cubicBezTo>
                  <a:cubicBezTo>
                    <a:pt x="124999" y="259361"/>
                    <a:pt x="121037" y="254083"/>
                    <a:pt x="115754" y="254083"/>
                  </a:cubicBezTo>
                  <a:cubicBezTo>
                    <a:pt x="113113" y="254083"/>
                    <a:pt x="110471" y="255402"/>
                    <a:pt x="109151" y="256722"/>
                  </a:cubicBezTo>
                  <a:cubicBezTo>
                    <a:pt x="109151" y="256722"/>
                    <a:pt x="109151" y="256722"/>
                    <a:pt x="109151" y="235610"/>
                  </a:cubicBezTo>
                  <a:cubicBezTo>
                    <a:pt x="109151" y="235610"/>
                    <a:pt x="109151" y="235610"/>
                    <a:pt x="168582" y="235610"/>
                  </a:cubicBezTo>
                  <a:cubicBezTo>
                    <a:pt x="168582" y="235610"/>
                    <a:pt x="168582" y="235610"/>
                    <a:pt x="168582" y="110259"/>
                  </a:cubicBezTo>
                  <a:cubicBezTo>
                    <a:pt x="168582" y="110259"/>
                    <a:pt x="168582" y="110259"/>
                    <a:pt x="61606" y="110259"/>
                  </a:cubicBezTo>
                  <a:cubicBezTo>
                    <a:pt x="61606" y="110259"/>
                    <a:pt x="61606" y="110259"/>
                    <a:pt x="61606" y="126093"/>
                  </a:cubicBezTo>
                  <a:cubicBezTo>
                    <a:pt x="61606" y="126093"/>
                    <a:pt x="61606" y="126093"/>
                    <a:pt x="36512" y="126093"/>
                  </a:cubicBezTo>
                  <a:cubicBezTo>
                    <a:pt x="36512" y="126093"/>
                    <a:pt x="36512" y="126093"/>
                    <a:pt x="36512" y="99703"/>
                  </a:cubicBezTo>
                  <a:cubicBezTo>
                    <a:pt x="36512" y="90467"/>
                    <a:pt x="45757" y="82550"/>
                    <a:pt x="55002" y="82550"/>
                  </a:cubicBezTo>
                  <a:close/>
                  <a:moveTo>
                    <a:pt x="102729" y="0"/>
                  </a:moveTo>
                  <a:cubicBezTo>
                    <a:pt x="102729" y="0"/>
                    <a:pt x="102729" y="0"/>
                    <a:pt x="305260" y="0"/>
                  </a:cubicBezTo>
                  <a:cubicBezTo>
                    <a:pt x="323672" y="0"/>
                    <a:pt x="338138" y="15802"/>
                    <a:pt x="338138" y="34237"/>
                  </a:cubicBezTo>
                  <a:cubicBezTo>
                    <a:pt x="338138" y="34237"/>
                    <a:pt x="338138" y="34237"/>
                    <a:pt x="338138" y="188306"/>
                  </a:cubicBezTo>
                  <a:cubicBezTo>
                    <a:pt x="338138" y="206741"/>
                    <a:pt x="323672" y="221226"/>
                    <a:pt x="305260" y="221226"/>
                  </a:cubicBezTo>
                  <a:cubicBezTo>
                    <a:pt x="305260" y="221226"/>
                    <a:pt x="305260" y="221226"/>
                    <a:pt x="234242" y="221226"/>
                  </a:cubicBezTo>
                  <a:cubicBezTo>
                    <a:pt x="234242" y="221226"/>
                    <a:pt x="234242" y="221226"/>
                    <a:pt x="234242" y="243612"/>
                  </a:cubicBezTo>
                  <a:cubicBezTo>
                    <a:pt x="234242" y="243612"/>
                    <a:pt x="234242" y="243612"/>
                    <a:pt x="265806" y="243612"/>
                  </a:cubicBezTo>
                  <a:cubicBezTo>
                    <a:pt x="272381" y="243612"/>
                    <a:pt x="277642" y="250196"/>
                    <a:pt x="277642" y="256780"/>
                  </a:cubicBezTo>
                  <a:cubicBezTo>
                    <a:pt x="277642" y="256780"/>
                    <a:pt x="277642" y="256780"/>
                    <a:pt x="277642" y="272582"/>
                  </a:cubicBezTo>
                  <a:cubicBezTo>
                    <a:pt x="277642" y="280483"/>
                    <a:pt x="272381" y="285750"/>
                    <a:pt x="265806" y="285750"/>
                  </a:cubicBezTo>
                  <a:cubicBezTo>
                    <a:pt x="265806" y="285750"/>
                    <a:pt x="265806" y="285750"/>
                    <a:pt x="205309" y="285750"/>
                  </a:cubicBezTo>
                  <a:cubicBezTo>
                    <a:pt x="207940" y="280483"/>
                    <a:pt x="209255" y="275216"/>
                    <a:pt x="210570" y="269948"/>
                  </a:cubicBezTo>
                  <a:cubicBezTo>
                    <a:pt x="210570" y="268632"/>
                    <a:pt x="210570" y="213325"/>
                    <a:pt x="210570" y="213325"/>
                  </a:cubicBezTo>
                  <a:cubicBezTo>
                    <a:pt x="210570" y="213325"/>
                    <a:pt x="210570" y="213325"/>
                    <a:pt x="210570" y="172504"/>
                  </a:cubicBezTo>
                  <a:cubicBezTo>
                    <a:pt x="210570" y="172504"/>
                    <a:pt x="210570" y="172504"/>
                    <a:pt x="296054" y="172504"/>
                  </a:cubicBezTo>
                  <a:cubicBezTo>
                    <a:pt x="303945" y="172504"/>
                    <a:pt x="309205" y="165920"/>
                    <a:pt x="309205" y="159335"/>
                  </a:cubicBezTo>
                  <a:cubicBezTo>
                    <a:pt x="309205" y="159335"/>
                    <a:pt x="309205" y="159335"/>
                    <a:pt x="309205" y="39504"/>
                  </a:cubicBezTo>
                  <a:cubicBezTo>
                    <a:pt x="309205" y="32920"/>
                    <a:pt x="303945" y="27653"/>
                    <a:pt x="296054" y="27653"/>
                  </a:cubicBezTo>
                  <a:cubicBezTo>
                    <a:pt x="296054" y="27653"/>
                    <a:pt x="296054" y="27653"/>
                    <a:pt x="110620" y="27653"/>
                  </a:cubicBezTo>
                  <a:cubicBezTo>
                    <a:pt x="104044" y="27653"/>
                    <a:pt x="98783" y="32920"/>
                    <a:pt x="98783" y="39504"/>
                  </a:cubicBezTo>
                  <a:cubicBezTo>
                    <a:pt x="98783" y="39504"/>
                    <a:pt x="98783" y="39504"/>
                    <a:pt x="98783" y="65841"/>
                  </a:cubicBezTo>
                  <a:cubicBezTo>
                    <a:pt x="98783" y="65841"/>
                    <a:pt x="98783" y="65841"/>
                    <a:pt x="69850" y="65841"/>
                  </a:cubicBezTo>
                  <a:cubicBezTo>
                    <a:pt x="69850" y="65841"/>
                    <a:pt x="69850" y="65841"/>
                    <a:pt x="69850" y="34237"/>
                  </a:cubicBezTo>
                  <a:cubicBezTo>
                    <a:pt x="69850" y="15802"/>
                    <a:pt x="84317" y="0"/>
                    <a:pt x="102729" y="0"/>
                  </a:cubicBezTo>
                  <a:close/>
                </a:path>
              </a:pathLst>
            </a:custGeom>
            <a:solidFill>
              <a:schemeClr val="bg1"/>
            </a:solidFill>
            <a:ln>
              <a:noFill/>
            </a:ln>
          </p:spPr>
          <p:txBody>
            <a:bodyPr anchor="ctr"/>
            <a:lstStyle/>
            <a:p>
              <a:pPr algn="ctr"/>
              <a:endParaRPr sz="1799">
                <a:cs typeface="+mn-ea"/>
                <a:sym typeface="+mn-lt"/>
              </a:endParaRPr>
            </a:p>
          </p:txBody>
        </p:sp>
      </p:grpSp>
      <p:grpSp>
        <p:nvGrpSpPr>
          <p:cNvPr id="16" name="组合 15">
            <a:extLst>
              <a:ext uri="{FF2B5EF4-FFF2-40B4-BE49-F238E27FC236}">
                <a16:creationId xmlns:a16="http://schemas.microsoft.com/office/drawing/2014/main" id="{2D3F011D-DFBC-4104-8456-5A4F676F622E}"/>
              </a:ext>
            </a:extLst>
          </p:cNvPr>
          <p:cNvGrpSpPr/>
          <p:nvPr/>
        </p:nvGrpSpPr>
        <p:grpSpPr>
          <a:xfrm>
            <a:off x="683062" y="1917806"/>
            <a:ext cx="2294371" cy="851385"/>
            <a:chOff x="468937" y="2419540"/>
            <a:chExt cx="3059161" cy="1135180"/>
          </a:xfrm>
        </p:grpSpPr>
        <p:sp>
          <p:nvSpPr>
            <p:cNvPr id="17" name="TextBox 18">
              <a:extLst>
                <a:ext uri="{FF2B5EF4-FFF2-40B4-BE49-F238E27FC236}">
                  <a16:creationId xmlns:a16="http://schemas.microsoft.com/office/drawing/2014/main" id="{AA07749B-5A48-433B-BC8E-BCBBF98C0629}"/>
                </a:ext>
              </a:extLst>
            </p:cNvPr>
            <p:cNvSpPr txBox="1"/>
            <p:nvPr/>
          </p:nvSpPr>
          <p:spPr>
            <a:xfrm flipH="1">
              <a:off x="512229" y="2419540"/>
              <a:ext cx="2682240" cy="487680"/>
            </a:xfrm>
            <a:prstGeom prst="rect">
              <a:avLst/>
            </a:prstGeom>
            <a:noFill/>
          </p:spPr>
          <p:txBody>
            <a:bodyPr rtlCol="0" wrap="none">
              <a:spAutoFit/>
            </a:bodyPr>
            <a:lstStyle/>
            <a:p>
              <a:r>
                <a:rPr altLang="en-US" b="1" lang="zh-CN">
                  <a:latin typeface="+mn-ea"/>
                  <a:cs typeface="+mn-ea"/>
                </a:rPr>
                <a:t>点击添加主要内容</a:t>
              </a:r>
            </a:p>
          </p:txBody>
        </p:sp>
        <p:sp>
          <p:nvSpPr>
            <p:cNvPr id="18" name="矩形 17">
              <a:extLst>
                <a:ext uri="{FF2B5EF4-FFF2-40B4-BE49-F238E27FC236}">
                  <a16:creationId xmlns:a16="http://schemas.microsoft.com/office/drawing/2014/main" id="{329D1624-E0FF-40A8-9584-2DDECCA4D489}"/>
                </a:ext>
              </a:extLst>
            </p:cNvPr>
            <p:cNvSpPr/>
            <p:nvPr/>
          </p:nvSpPr>
          <p:spPr>
            <a:xfrm>
              <a:off x="470268" y="2823664"/>
              <a:ext cx="3057830" cy="762000"/>
            </a:xfrm>
            <a:prstGeom prst="rect">
              <a:avLst/>
            </a:prstGeom>
          </p:spPr>
          <p:txBody>
            <a:bodyPr wrap="square">
              <a:spAutoFit/>
            </a:bodyPr>
            <a:lstStyle/>
            <a:p>
              <a:pPr>
                <a:lnSpc>
                  <a:spcPct val="150000"/>
                </a:lnSpc>
              </a:pPr>
              <a:r>
                <a:rPr altLang="en-US" lang="zh-CN" sz="1050">
                  <a:cs typeface="+mn-ea"/>
                </a:rPr>
                <a:t>你最专业：精通双方知识，服务及时</a:t>
              </a:r>
            </a:p>
          </p:txBody>
        </p:sp>
      </p:grpSp>
      <p:grpSp>
        <p:nvGrpSpPr>
          <p:cNvPr id="19" name="组合 18">
            <a:extLst>
              <a:ext uri="{FF2B5EF4-FFF2-40B4-BE49-F238E27FC236}">
                <a16:creationId xmlns:a16="http://schemas.microsoft.com/office/drawing/2014/main" id="{A3D0E9A1-42FF-4314-9FAC-DEAADA15CD88}"/>
              </a:ext>
            </a:extLst>
          </p:cNvPr>
          <p:cNvGrpSpPr/>
          <p:nvPr/>
        </p:nvGrpSpPr>
        <p:grpSpPr>
          <a:xfrm>
            <a:off x="683062" y="3317981"/>
            <a:ext cx="2285102" cy="851385"/>
            <a:chOff x="468937" y="2419540"/>
            <a:chExt cx="3046803" cy="1135180"/>
          </a:xfrm>
        </p:grpSpPr>
        <p:sp>
          <p:nvSpPr>
            <p:cNvPr id="20" name="TextBox 18">
              <a:extLst>
                <a:ext uri="{FF2B5EF4-FFF2-40B4-BE49-F238E27FC236}">
                  <a16:creationId xmlns:a16="http://schemas.microsoft.com/office/drawing/2014/main" id="{C5DB5042-25A2-4DF2-B2A5-6DE2F1FEC855}"/>
                </a:ext>
              </a:extLst>
            </p:cNvPr>
            <p:cNvSpPr txBox="1"/>
            <p:nvPr/>
          </p:nvSpPr>
          <p:spPr>
            <a:xfrm flipH="1">
              <a:off x="512229" y="2419540"/>
              <a:ext cx="2682240" cy="487680"/>
            </a:xfrm>
            <a:prstGeom prst="rect">
              <a:avLst/>
            </a:prstGeom>
            <a:noFill/>
          </p:spPr>
          <p:txBody>
            <a:bodyPr rtlCol="0" wrap="none">
              <a:spAutoFit/>
            </a:bodyPr>
            <a:lstStyle/>
            <a:p>
              <a:r>
                <a:rPr altLang="en-US" b="1" lang="zh-CN">
                  <a:latin typeface="+mn-ea"/>
                  <a:cs typeface="+mn-ea"/>
                </a:rPr>
                <a:t>点击添加主要内容</a:t>
              </a:r>
            </a:p>
          </p:txBody>
        </p:sp>
        <p:sp>
          <p:nvSpPr>
            <p:cNvPr id="21" name="矩形 20">
              <a:extLst>
                <a:ext uri="{FF2B5EF4-FFF2-40B4-BE49-F238E27FC236}">
                  <a16:creationId xmlns:a16="http://schemas.microsoft.com/office/drawing/2014/main" id="{B6FFAA0F-E7CD-4D3E-AF16-C37A5D387888}"/>
                </a:ext>
              </a:extLst>
            </p:cNvPr>
            <p:cNvSpPr/>
            <p:nvPr/>
          </p:nvSpPr>
          <p:spPr>
            <a:xfrm>
              <a:off x="470266" y="2823664"/>
              <a:ext cx="3045474" cy="762000"/>
            </a:xfrm>
            <a:prstGeom prst="rect">
              <a:avLst/>
            </a:prstGeom>
          </p:spPr>
          <p:txBody>
            <a:bodyPr wrap="square">
              <a:spAutoFit/>
            </a:bodyPr>
            <a:lstStyle/>
            <a:p>
              <a:pPr>
                <a:lnSpc>
                  <a:spcPct val="150000"/>
                </a:lnSpc>
              </a:pPr>
              <a:r>
                <a:rPr altLang="en-US" lang="zh-CN" sz="1050">
                  <a:cs typeface="+mn-ea"/>
                </a:rPr>
                <a:t>兄弟姐妹：你为他着想，他能感觉到</a:t>
              </a:r>
            </a:p>
          </p:txBody>
        </p:sp>
      </p:grpSp>
      <p:grpSp>
        <p:nvGrpSpPr>
          <p:cNvPr id="22" name="组合 21">
            <a:extLst>
              <a:ext uri="{FF2B5EF4-FFF2-40B4-BE49-F238E27FC236}">
                <a16:creationId xmlns:a16="http://schemas.microsoft.com/office/drawing/2014/main" id="{30923E7E-E9E2-4E89-97F7-FD509DAD2394}"/>
              </a:ext>
            </a:extLst>
          </p:cNvPr>
          <p:cNvGrpSpPr/>
          <p:nvPr/>
        </p:nvGrpSpPr>
        <p:grpSpPr>
          <a:xfrm>
            <a:off x="6072355" y="1917806"/>
            <a:ext cx="2341940" cy="851385"/>
            <a:chOff x="468937" y="2419540"/>
            <a:chExt cx="3122587" cy="1135180"/>
          </a:xfrm>
        </p:grpSpPr>
        <p:sp>
          <p:nvSpPr>
            <p:cNvPr id="23" name="TextBox 18">
              <a:extLst>
                <a:ext uri="{FF2B5EF4-FFF2-40B4-BE49-F238E27FC236}">
                  <a16:creationId xmlns:a16="http://schemas.microsoft.com/office/drawing/2014/main" id="{136971D0-3DC6-4707-9FD8-5DD5A4EED2B9}"/>
                </a:ext>
              </a:extLst>
            </p:cNvPr>
            <p:cNvSpPr txBox="1"/>
            <p:nvPr/>
          </p:nvSpPr>
          <p:spPr>
            <a:xfrm flipH="1">
              <a:off x="512230" y="2419540"/>
              <a:ext cx="2682240" cy="487680"/>
            </a:xfrm>
            <a:prstGeom prst="rect">
              <a:avLst/>
            </a:prstGeom>
            <a:noFill/>
          </p:spPr>
          <p:txBody>
            <a:bodyPr rtlCol="0" wrap="none">
              <a:spAutoFit/>
            </a:bodyPr>
            <a:lstStyle/>
            <a:p>
              <a:r>
                <a:rPr altLang="en-US" b="1" lang="zh-CN">
                  <a:latin typeface="+mn-ea"/>
                  <a:cs typeface="+mn-ea"/>
                </a:rPr>
                <a:t>点击添加主要内容</a:t>
              </a:r>
            </a:p>
          </p:txBody>
        </p:sp>
        <p:sp>
          <p:nvSpPr>
            <p:cNvPr id="24" name="矩形 23">
              <a:extLst>
                <a:ext uri="{FF2B5EF4-FFF2-40B4-BE49-F238E27FC236}">
                  <a16:creationId xmlns:a16="http://schemas.microsoft.com/office/drawing/2014/main" id="{B0CB0C91-9C96-4963-8290-B9D9EC9BF508}"/>
                </a:ext>
              </a:extLst>
            </p:cNvPr>
            <p:cNvSpPr/>
            <p:nvPr/>
          </p:nvSpPr>
          <p:spPr>
            <a:xfrm>
              <a:off x="470270" y="2823664"/>
              <a:ext cx="3121256" cy="762000"/>
            </a:xfrm>
            <a:prstGeom prst="rect">
              <a:avLst/>
            </a:prstGeom>
          </p:spPr>
          <p:txBody>
            <a:bodyPr wrap="square">
              <a:spAutoFit/>
            </a:bodyPr>
            <a:lstStyle/>
            <a:p>
              <a:pPr>
                <a:lnSpc>
                  <a:spcPct val="150000"/>
                </a:lnSpc>
              </a:pPr>
              <a:r>
                <a:rPr altLang="en-US" lang="zh-CN" sz="1050">
                  <a:cs typeface="+mn-ea"/>
                </a:rPr>
                <a:t>共同语言：相似爱好，相似经历，相似感受</a:t>
              </a:r>
            </a:p>
          </p:txBody>
        </p:sp>
      </p:grpSp>
      <p:grpSp>
        <p:nvGrpSpPr>
          <p:cNvPr id="25" name="组合 24">
            <a:extLst>
              <a:ext uri="{FF2B5EF4-FFF2-40B4-BE49-F238E27FC236}">
                <a16:creationId xmlns:a16="http://schemas.microsoft.com/office/drawing/2014/main" id="{D9A9F0B9-A04E-4DEA-80CD-85E6A488F9C0}"/>
              </a:ext>
            </a:extLst>
          </p:cNvPr>
          <p:cNvGrpSpPr/>
          <p:nvPr/>
        </p:nvGrpSpPr>
        <p:grpSpPr>
          <a:xfrm>
            <a:off x="6072355" y="3317981"/>
            <a:ext cx="2341940" cy="609011"/>
            <a:chOff x="468937" y="2419540"/>
            <a:chExt cx="3122587" cy="812015"/>
          </a:xfrm>
        </p:grpSpPr>
        <p:sp>
          <p:nvSpPr>
            <p:cNvPr id="26" name="TextBox 18">
              <a:extLst>
                <a:ext uri="{FF2B5EF4-FFF2-40B4-BE49-F238E27FC236}">
                  <a16:creationId xmlns:a16="http://schemas.microsoft.com/office/drawing/2014/main" id="{8AE98B79-0A8D-43E4-B158-CA0ED83C16A2}"/>
                </a:ext>
              </a:extLst>
            </p:cNvPr>
            <p:cNvSpPr txBox="1"/>
            <p:nvPr/>
          </p:nvSpPr>
          <p:spPr>
            <a:xfrm flipH="1">
              <a:off x="512230" y="2419540"/>
              <a:ext cx="2682240" cy="487680"/>
            </a:xfrm>
            <a:prstGeom prst="rect">
              <a:avLst/>
            </a:prstGeom>
            <a:noFill/>
          </p:spPr>
          <p:txBody>
            <a:bodyPr rtlCol="0" wrap="none">
              <a:spAutoFit/>
            </a:bodyPr>
            <a:lstStyle/>
            <a:p>
              <a:r>
                <a:rPr altLang="en-US" b="1" lang="zh-CN">
                  <a:latin typeface="+mn-ea"/>
                  <a:cs typeface="+mn-ea"/>
                </a:rPr>
                <a:t>点击添加主要内容</a:t>
              </a:r>
            </a:p>
          </p:txBody>
        </p:sp>
        <p:sp>
          <p:nvSpPr>
            <p:cNvPr id="27" name="矩形 26">
              <a:extLst>
                <a:ext uri="{FF2B5EF4-FFF2-40B4-BE49-F238E27FC236}">
                  <a16:creationId xmlns:a16="http://schemas.microsoft.com/office/drawing/2014/main" id="{73C6BE7A-13CB-4352-A411-7FC8A7F375B6}"/>
                </a:ext>
              </a:extLst>
            </p:cNvPr>
            <p:cNvSpPr/>
            <p:nvPr/>
          </p:nvSpPr>
          <p:spPr>
            <a:xfrm>
              <a:off x="470270" y="2823664"/>
              <a:ext cx="3121256" cy="441960"/>
            </a:xfrm>
            <a:prstGeom prst="rect">
              <a:avLst/>
            </a:prstGeom>
          </p:spPr>
          <p:txBody>
            <a:bodyPr wrap="square">
              <a:spAutoFit/>
            </a:bodyPr>
            <a:lstStyle/>
            <a:p>
              <a:pPr>
                <a:lnSpc>
                  <a:spcPct val="150000"/>
                </a:lnSpc>
              </a:pPr>
              <a:r>
                <a:rPr altLang="en-US" lang="zh-CN" sz="1050">
                  <a:cs typeface="+mn-ea"/>
                </a:rPr>
                <a:t>建立信任：适当拒绝购买</a:t>
              </a:r>
            </a:p>
          </p:txBody>
        </p:sp>
      </p:grpSp>
    </p:spTree>
    <p:extLst>
      <p:ext uri="{BB962C8B-B14F-4D97-AF65-F5344CB8AC3E}">
        <p14:creationId val="293151389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42" presetSubtype="0">
                                  <p:stCondLst>
                                    <p:cond delay="0"/>
                                  </p:stCondLst>
                                  <p:childTnLst>
                                    <p:set>
                                      <p:cBhvr>
                                        <p:cTn dur="1" fill="hold" id="13">
                                          <p:stCondLst>
                                            <p:cond delay="0"/>
                                          </p:stCondLst>
                                        </p:cTn>
                                        <p:tgtEl>
                                          <p:spTgt spid="16"/>
                                        </p:tgtEl>
                                        <p:attrNameLst>
                                          <p:attrName>style.visibility</p:attrName>
                                        </p:attrNameLst>
                                      </p:cBhvr>
                                      <p:to>
                                        <p:strVal val="visible"/>
                                      </p:to>
                                    </p:set>
                                    <p:animEffect filter="fade" transition="in">
                                      <p:cBhvr>
                                        <p:cTn dur="1000" id="14"/>
                                        <p:tgtEl>
                                          <p:spTgt spid="16"/>
                                        </p:tgtEl>
                                      </p:cBhvr>
                                    </p:animEffect>
                                    <p:anim calcmode="lin" valueType="num">
                                      <p:cBhvr>
                                        <p:cTn dur="1000" fill="hold" id="15"/>
                                        <p:tgtEl>
                                          <p:spTgt spid="16"/>
                                        </p:tgtEl>
                                        <p:attrNameLst>
                                          <p:attrName>ppt_x</p:attrName>
                                        </p:attrNameLst>
                                      </p:cBhvr>
                                      <p:tavLst>
                                        <p:tav tm="0">
                                          <p:val>
                                            <p:strVal val="#ppt_x"/>
                                          </p:val>
                                        </p:tav>
                                        <p:tav tm="100000">
                                          <p:val>
                                            <p:strVal val="#ppt_x"/>
                                          </p:val>
                                        </p:tav>
                                      </p:tavLst>
                                    </p:anim>
                                    <p:anim calcmode="lin" valueType="num">
                                      <p:cBhvr>
                                        <p:cTn dur="1000" fill="hold" id="16"/>
                                        <p:tgtEl>
                                          <p:spTgt spid="16"/>
                                        </p:tgtEl>
                                        <p:attrNameLst>
                                          <p:attrName>ppt_y</p:attrName>
                                        </p:attrNameLst>
                                      </p:cBhvr>
                                      <p:tavLst>
                                        <p:tav tm="0">
                                          <p:val>
                                            <p:strVal val="#ppt_y+.1"/>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42" presetSubtype="0">
                                  <p:stCondLst>
                                    <p:cond delay="0"/>
                                  </p:stCondLst>
                                  <p:childTnLst>
                                    <p:set>
                                      <p:cBhvr>
                                        <p:cTn dur="1" fill="hold" id="20">
                                          <p:stCondLst>
                                            <p:cond delay="0"/>
                                          </p:stCondLst>
                                        </p:cTn>
                                        <p:tgtEl>
                                          <p:spTgt spid="19"/>
                                        </p:tgtEl>
                                        <p:attrNameLst>
                                          <p:attrName>style.visibility</p:attrName>
                                        </p:attrNameLst>
                                      </p:cBhvr>
                                      <p:to>
                                        <p:strVal val="visible"/>
                                      </p:to>
                                    </p:set>
                                    <p:animEffect filter="fade" transition="in">
                                      <p:cBhvr>
                                        <p:cTn dur="1000" id="21"/>
                                        <p:tgtEl>
                                          <p:spTgt spid="19"/>
                                        </p:tgtEl>
                                      </p:cBhvr>
                                    </p:animEffect>
                                    <p:anim calcmode="lin" valueType="num">
                                      <p:cBhvr>
                                        <p:cTn dur="1000" fill="hold" id="22"/>
                                        <p:tgtEl>
                                          <p:spTgt spid="19"/>
                                        </p:tgtEl>
                                        <p:attrNameLst>
                                          <p:attrName>ppt_x</p:attrName>
                                        </p:attrNameLst>
                                      </p:cBhvr>
                                      <p:tavLst>
                                        <p:tav tm="0">
                                          <p:val>
                                            <p:strVal val="#ppt_x"/>
                                          </p:val>
                                        </p:tav>
                                        <p:tav tm="100000">
                                          <p:val>
                                            <p:strVal val="#ppt_x"/>
                                          </p:val>
                                        </p:tav>
                                      </p:tavLst>
                                    </p:anim>
                                    <p:anim calcmode="lin" valueType="num">
                                      <p:cBhvr>
                                        <p:cTn dur="1000" fill="hold" id="23"/>
                                        <p:tgtEl>
                                          <p:spTgt spid="19"/>
                                        </p:tgtEl>
                                        <p:attrNameLst>
                                          <p:attrName>ppt_y</p:attrName>
                                        </p:attrNameLst>
                                      </p:cBhvr>
                                      <p:tavLst>
                                        <p:tav tm="0">
                                          <p:val>
                                            <p:strVal val="#ppt_y+.1"/>
                                          </p:val>
                                        </p:tav>
                                        <p:tav tm="100000">
                                          <p:val>
                                            <p:strVal val="#ppt_y"/>
                                          </p:val>
                                        </p:tav>
                                      </p:tavLst>
                                    </p:anim>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42" presetSubtype="0">
                                  <p:stCondLst>
                                    <p:cond delay="0"/>
                                  </p:stCondLst>
                                  <p:childTnLst>
                                    <p:set>
                                      <p:cBhvr>
                                        <p:cTn dur="1" fill="hold" id="27">
                                          <p:stCondLst>
                                            <p:cond delay="0"/>
                                          </p:stCondLst>
                                        </p:cTn>
                                        <p:tgtEl>
                                          <p:spTgt spid="22"/>
                                        </p:tgtEl>
                                        <p:attrNameLst>
                                          <p:attrName>style.visibility</p:attrName>
                                        </p:attrNameLst>
                                      </p:cBhvr>
                                      <p:to>
                                        <p:strVal val="visible"/>
                                      </p:to>
                                    </p:set>
                                    <p:animEffect filter="fade" transition="in">
                                      <p:cBhvr>
                                        <p:cTn dur="1000" id="28"/>
                                        <p:tgtEl>
                                          <p:spTgt spid="22"/>
                                        </p:tgtEl>
                                      </p:cBhvr>
                                    </p:animEffect>
                                    <p:anim calcmode="lin" valueType="num">
                                      <p:cBhvr>
                                        <p:cTn dur="1000" fill="hold" id="29"/>
                                        <p:tgtEl>
                                          <p:spTgt spid="22"/>
                                        </p:tgtEl>
                                        <p:attrNameLst>
                                          <p:attrName>ppt_x</p:attrName>
                                        </p:attrNameLst>
                                      </p:cBhvr>
                                      <p:tavLst>
                                        <p:tav tm="0">
                                          <p:val>
                                            <p:strVal val="#ppt_x"/>
                                          </p:val>
                                        </p:tav>
                                        <p:tav tm="100000">
                                          <p:val>
                                            <p:strVal val="#ppt_x"/>
                                          </p:val>
                                        </p:tav>
                                      </p:tavLst>
                                    </p:anim>
                                    <p:anim calcmode="lin" valueType="num">
                                      <p:cBhvr>
                                        <p:cTn dur="1000" fill="hold" id="30"/>
                                        <p:tgtEl>
                                          <p:spTgt spid="22"/>
                                        </p:tgtEl>
                                        <p:attrNameLst>
                                          <p:attrName>ppt_y</p:attrName>
                                        </p:attrNameLst>
                                      </p:cBhvr>
                                      <p:tavLst>
                                        <p:tav tm="0">
                                          <p:val>
                                            <p:strVal val="#ppt_y+.1"/>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42" presetSubtype="0">
                                  <p:stCondLst>
                                    <p:cond delay="0"/>
                                  </p:stCondLst>
                                  <p:childTnLst>
                                    <p:set>
                                      <p:cBhvr>
                                        <p:cTn dur="1" fill="hold" id="34">
                                          <p:stCondLst>
                                            <p:cond delay="0"/>
                                          </p:stCondLst>
                                        </p:cTn>
                                        <p:tgtEl>
                                          <p:spTgt spid="25"/>
                                        </p:tgtEl>
                                        <p:attrNameLst>
                                          <p:attrName>style.visibility</p:attrName>
                                        </p:attrNameLst>
                                      </p:cBhvr>
                                      <p:to>
                                        <p:strVal val="visible"/>
                                      </p:to>
                                    </p:set>
                                    <p:animEffect filter="fade" transition="in">
                                      <p:cBhvr>
                                        <p:cTn dur="1000" id="35"/>
                                        <p:tgtEl>
                                          <p:spTgt spid="25"/>
                                        </p:tgtEl>
                                      </p:cBhvr>
                                    </p:animEffect>
                                    <p:anim calcmode="lin" valueType="num">
                                      <p:cBhvr>
                                        <p:cTn dur="1000" fill="hold" id="36"/>
                                        <p:tgtEl>
                                          <p:spTgt spid="25"/>
                                        </p:tgtEl>
                                        <p:attrNameLst>
                                          <p:attrName>ppt_x</p:attrName>
                                        </p:attrNameLst>
                                      </p:cBhvr>
                                      <p:tavLst>
                                        <p:tav tm="0">
                                          <p:val>
                                            <p:strVal val="#ppt_x"/>
                                          </p:val>
                                        </p:tav>
                                        <p:tav tm="100000">
                                          <p:val>
                                            <p:strVal val="#ppt_x"/>
                                          </p:val>
                                        </p:tav>
                                      </p:tavLst>
                                    </p:anim>
                                    <p:anim calcmode="lin" valueType="num">
                                      <p:cBhvr>
                                        <p:cTn dur="1000" fill="hold" id="37"/>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1" name="组合 70"/>
          <p:cNvGrpSpPr/>
          <p:nvPr/>
        </p:nvGrpSpPr>
        <p:grpSpPr>
          <a:xfrm>
            <a:off x="914400" y="-1"/>
            <a:ext cx="1625168" cy="3257551"/>
            <a:chOff x="427920" y="-115912"/>
            <a:chExt cx="1236058" cy="2477604"/>
          </a:xfrm>
        </p:grpSpPr>
        <p:sp>
          <p:nvSpPr>
            <p:cNvPr id="49" name="同心圆 48"/>
            <p:cNvSpPr/>
            <p:nvPr/>
          </p:nvSpPr>
          <p:spPr>
            <a:xfrm>
              <a:off x="427920" y="1125634"/>
              <a:ext cx="1236058" cy="1236058"/>
            </a:xfrm>
            <a:prstGeom prst="donut">
              <a:avLst>
                <a:gd fmla="val 7238"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3" name="直接连接符 62"/>
            <p:cNvCxnSpPr/>
            <p:nvPr/>
          </p:nvCxnSpPr>
          <p:spPr>
            <a:xfrm flipH="1" flipV="1">
              <a:off x="1066800" y="-115912"/>
              <a:ext cx="0" cy="125608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54" name="任意多边形 53"/>
          <p:cNvSpPr/>
          <p:nvPr/>
        </p:nvSpPr>
        <p:spPr>
          <a:xfrm>
            <a:off x="7103642" y="-1"/>
            <a:ext cx="1674092" cy="1177939"/>
          </a:xfrm>
          <a:custGeom>
            <a:gdLst>
              <a:gd fmla="*/ 0 w 1674092" name="connsiteX0"/>
              <a:gd fmla="*/ 0 h 1177939" name="connsiteY0"/>
              <a:gd fmla="*/ 99899 w 1674092" name="connsiteX1"/>
              <a:gd fmla="*/ 0 h 1177939" name="connsiteY1"/>
              <a:gd fmla="*/ 99899 w 1674092" name="connsiteX2"/>
              <a:gd fmla="*/ 324010 h 1177939" name="connsiteY2"/>
              <a:gd fmla="*/ 837046 w 1674092" name="connsiteX3"/>
              <a:gd fmla="*/ 1061157 h 1177939" name="connsiteY3"/>
              <a:gd fmla="*/ 1574193 w 1674092" name="connsiteX4"/>
              <a:gd fmla="*/ 324010 h 1177939" name="connsiteY4"/>
              <a:gd fmla="*/ 1574193 w 1674092" name="connsiteX5"/>
              <a:gd fmla="*/ 0 h 1177939" name="connsiteY5"/>
              <a:gd fmla="*/ 1674092 w 1674092" name="connsiteX6"/>
              <a:gd fmla="*/ 0 h 1177939" name="connsiteY6"/>
              <a:gd fmla="*/ 1674092 w 1674092" name="connsiteX7"/>
              <a:gd fmla="*/ 340893 h 1177939" name="connsiteY7"/>
              <a:gd fmla="*/ 837046 w 1674092" name="connsiteX8"/>
              <a:gd fmla="*/ 1177939 h 1177939" name="connsiteY8"/>
              <a:gd fmla="*/ 0 w 1674092" name="connsiteX9"/>
              <a:gd fmla="*/ 340893 h 117793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177939" w="1674092">
                <a:moveTo>
                  <a:pt x="0" y="0"/>
                </a:moveTo>
                <a:lnTo>
                  <a:pt x="99899" y="0"/>
                </a:lnTo>
                <a:lnTo>
                  <a:pt x="99899" y="324010"/>
                </a:lnTo>
                <a:cubicBezTo>
                  <a:pt x="99899" y="731125"/>
                  <a:pt x="429931" y="1061157"/>
                  <a:pt x="837046" y="1061157"/>
                </a:cubicBezTo>
                <a:cubicBezTo>
                  <a:pt x="1244161" y="1061157"/>
                  <a:pt x="1574193" y="731125"/>
                  <a:pt x="1574193" y="324010"/>
                </a:cubicBezTo>
                <a:lnTo>
                  <a:pt x="1574193" y="0"/>
                </a:lnTo>
                <a:lnTo>
                  <a:pt x="1674092" y="0"/>
                </a:lnTo>
                <a:lnTo>
                  <a:pt x="1674092" y="340893"/>
                </a:lnTo>
                <a:cubicBezTo>
                  <a:pt x="1674092" y="803181"/>
                  <a:pt x="1299334" y="1177939"/>
                  <a:pt x="837046" y="1177939"/>
                </a:cubicBezTo>
                <a:cubicBezTo>
                  <a:pt x="374758" y="1177939"/>
                  <a:pt x="0" y="803181"/>
                  <a:pt x="0" y="34089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5" name="任意多边形 54"/>
          <p:cNvSpPr/>
          <p:nvPr/>
        </p:nvSpPr>
        <p:spPr>
          <a:xfrm>
            <a:off x="-12679" y="0"/>
            <a:ext cx="751752" cy="742950"/>
          </a:xfrm>
          <a:custGeom>
            <a:gdLst>
              <a:gd fmla="*/ 0 w 953235" name="connsiteX0"/>
              <a:gd fmla="*/ 0 h 942074" name="connsiteY0"/>
              <a:gd fmla="*/ 56883 w 953235" name="connsiteX1"/>
              <a:gd fmla="*/ 0 h 942074" name="connsiteY1"/>
              <a:gd fmla="*/ 56883 w 953235" name="connsiteX2"/>
              <a:gd fmla="*/ 455843 h 942074" name="connsiteY2"/>
              <a:gd fmla="*/ 476618 w 953235" name="connsiteX3"/>
              <a:gd fmla="*/ 875578 h 942074" name="connsiteY3"/>
              <a:gd fmla="*/ 896352 w 953235" name="connsiteX4"/>
              <a:gd fmla="*/ 455843 h 942074" name="connsiteY4"/>
              <a:gd fmla="*/ 896352 w 953235" name="connsiteX5"/>
              <a:gd fmla="*/ 0 h 942074" name="connsiteY5"/>
              <a:gd fmla="*/ 953235 w 953235" name="connsiteX6"/>
              <a:gd fmla="*/ 0 h 942074" name="connsiteY6"/>
              <a:gd fmla="*/ 953235 w 953235" name="connsiteX7"/>
              <a:gd fmla="*/ 465456 h 942074" name="connsiteY7"/>
              <a:gd fmla="*/ 476618 w 953235" name="connsiteX8"/>
              <a:gd fmla="*/ 942074 h 942074" name="connsiteY8"/>
              <a:gd fmla="*/ 0 w 953235" name="connsiteX9"/>
              <a:gd fmla="*/ 465456 h 942074"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942074" w="953234">
                <a:moveTo>
                  <a:pt x="0" y="0"/>
                </a:moveTo>
                <a:lnTo>
                  <a:pt x="56883" y="0"/>
                </a:lnTo>
                <a:lnTo>
                  <a:pt x="56883" y="455843"/>
                </a:lnTo>
                <a:cubicBezTo>
                  <a:pt x="56883" y="687656"/>
                  <a:pt x="244805" y="875578"/>
                  <a:pt x="476618" y="875578"/>
                </a:cubicBezTo>
                <a:cubicBezTo>
                  <a:pt x="708431" y="875578"/>
                  <a:pt x="896352" y="687656"/>
                  <a:pt x="896352" y="455843"/>
                </a:cubicBezTo>
                <a:lnTo>
                  <a:pt x="896352" y="0"/>
                </a:lnTo>
                <a:lnTo>
                  <a:pt x="953235" y="0"/>
                </a:lnTo>
                <a:lnTo>
                  <a:pt x="953235" y="465456"/>
                </a:lnTo>
                <a:cubicBezTo>
                  <a:pt x="953235" y="728685"/>
                  <a:pt x="739846" y="942074"/>
                  <a:pt x="476618" y="942074"/>
                </a:cubicBezTo>
                <a:cubicBezTo>
                  <a:pt x="213389" y="942074"/>
                  <a:pt x="0" y="728685"/>
                  <a:pt x="0" y="465456"/>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grpSp>
        <p:nvGrpSpPr>
          <p:cNvPr id="69" name="组合 68"/>
          <p:cNvGrpSpPr/>
          <p:nvPr/>
        </p:nvGrpSpPr>
        <p:grpSpPr>
          <a:xfrm>
            <a:off x="2957426" y="-1"/>
            <a:ext cx="399369" cy="501998"/>
            <a:chOff x="2957426" y="-1"/>
            <a:chExt cx="399369" cy="501998"/>
          </a:xfrm>
        </p:grpSpPr>
        <p:sp>
          <p:nvSpPr>
            <p:cNvPr id="48" name="同心圆 47"/>
            <p:cNvSpPr/>
            <p:nvPr/>
          </p:nvSpPr>
          <p:spPr>
            <a:xfrm>
              <a:off x="2957426" y="102628"/>
              <a:ext cx="399369" cy="399369"/>
            </a:xfrm>
            <a:prstGeom prst="donut">
              <a:avLst>
                <a:gd fmla="val 12691"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7" name="直接连接符 66"/>
            <p:cNvCxnSpPr/>
            <p:nvPr/>
          </p:nvCxnSpPr>
          <p:spPr>
            <a:xfrm flipH="1" flipV="1">
              <a:off x="3164541" y="-1"/>
              <a:ext cx="0" cy="12462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52" name="矩形 51"/>
          <p:cNvSpPr/>
          <p:nvPr/>
        </p:nvSpPr>
        <p:spPr>
          <a:xfrm>
            <a:off x="0" y="4857750"/>
            <a:ext cx="9144000"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grpSp>
        <p:nvGrpSpPr>
          <p:cNvPr id="53" name="组合 52"/>
          <p:cNvGrpSpPr/>
          <p:nvPr/>
        </p:nvGrpSpPr>
        <p:grpSpPr>
          <a:xfrm>
            <a:off x="981635" y="1688890"/>
            <a:ext cx="1510389" cy="1510390"/>
            <a:chOff x="1139245" y="1423838"/>
            <a:chExt cx="1510389" cy="1510390"/>
          </a:xfrm>
        </p:grpSpPr>
        <p:grpSp>
          <p:nvGrpSpPr>
            <p:cNvPr id="56" name="组合 55"/>
            <p:cNvGrpSpPr/>
            <p:nvPr/>
          </p:nvGrpSpPr>
          <p:grpSpPr>
            <a:xfrm>
              <a:off x="1139245" y="1423838"/>
              <a:ext cx="1510389" cy="1510390"/>
              <a:chOff x="1447264" y="399296"/>
              <a:chExt cx="1510389" cy="1510390"/>
            </a:xfrm>
          </p:grpSpPr>
          <p:grpSp>
            <p:nvGrpSpPr>
              <p:cNvPr id="58" name="组合 57"/>
              <p:cNvGrpSpPr/>
              <p:nvPr/>
            </p:nvGrpSpPr>
            <p:grpSpPr>
              <a:xfrm>
                <a:off x="1447264" y="399296"/>
                <a:ext cx="1510389" cy="1510390"/>
                <a:chOff x="5443216" y="1567820"/>
                <a:chExt cx="1664340" cy="1664341"/>
              </a:xfrm>
              <a:solidFill>
                <a:schemeClr val="accent1"/>
              </a:solidFill>
              <a:effectLst/>
            </p:grpSpPr>
            <p:sp>
              <p:nvSpPr>
                <p:cNvPr id="60" name="任意多边形 59"/>
                <p:cNvSpPr/>
                <p:nvPr/>
              </p:nvSpPr>
              <p:spPr>
                <a:xfrm>
                  <a:off x="5443216" y="1567820"/>
                  <a:ext cx="1664340" cy="1664341"/>
                </a:xfrm>
                <a:custGeom>
                  <a:gdLst>
                    <a:gd fmla="*/ 1589098 w 3178196" name="connsiteX0"/>
                    <a:gd fmla="*/ 425696 h 3178196" name="connsiteY0"/>
                    <a:gd fmla="*/ 425696 w 3178196" name="connsiteX1"/>
                    <a:gd fmla="*/ 1589098 h 3178196" name="connsiteY1"/>
                    <a:gd fmla="*/ 1589098 w 3178196" name="connsiteX2"/>
                    <a:gd fmla="*/ 2752500 h 3178196" name="connsiteY2"/>
                    <a:gd fmla="*/ 2752500 w 3178196" name="connsiteX3"/>
                    <a:gd fmla="*/ 1589098 h 3178196" name="connsiteY3"/>
                    <a:gd fmla="*/ 1589098 w 3178196" name="connsiteX4"/>
                    <a:gd fmla="*/ 425696 h 3178196" name="connsiteY4"/>
                    <a:gd fmla="*/ 1408737 w 3178196" name="connsiteX5"/>
                    <a:gd fmla="*/ 0 h 3178196" name="connsiteY5"/>
                    <a:gd fmla="*/ 1769461 w 3178196" name="connsiteX6"/>
                    <a:gd fmla="*/ 0 h 3178196" name="connsiteY6"/>
                    <a:gd fmla="*/ 1839795 w 3178196" name="connsiteX7"/>
                    <a:gd fmla="*/ 328139 h 3178196" name="connsiteY7"/>
                    <a:gd fmla="*/ 1856789 w 3178196" name="connsiteX8"/>
                    <a:gd fmla="*/ 330732 h 3178196" name="connsiteY8"/>
                    <a:gd fmla="*/ 2000849 w 3178196" name="connsiteX9"/>
                    <a:gd fmla="*/ 373520 h 3178196" name="connsiteY9"/>
                    <a:gd fmla="*/ 2227451 w 3178196" name="connsiteX10"/>
                    <a:gd fmla="*/ 122720 h 3178196" name="connsiteY10"/>
                    <a:gd fmla="*/ 2539846 w 3178196" name="connsiteX11"/>
                    <a:gd fmla="*/ 303080 h 3178196" name="connsiteY11"/>
                    <a:gd fmla="*/ 2439451 w 3178196" name="connsiteX12"/>
                    <a:gd fmla="*/ 613872 h 3178196" name="connsiteY12"/>
                    <a:gd fmla="*/ 2458340 w 3178196" name="connsiteX13"/>
                    <a:gd fmla="*/ 627645 h 3178196" name="connsiteY13"/>
                    <a:gd fmla="*/ 2558787 w 3178196" name="connsiteX14"/>
                    <a:gd fmla="*/ 724273 h 3178196" name="connsiteY14"/>
                    <a:gd fmla="*/ 2569563 w 3178196" name="connsiteX15"/>
                    <a:gd fmla="*/ 737054 h 3178196" name="connsiteY15"/>
                    <a:gd fmla="*/ 2875118 w 3178196" name="connsiteX16"/>
                    <a:gd fmla="*/ 638354 h 3178196" name="connsiteY16"/>
                    <a:gd fmla="*/ 3055480 w 3178196" name="connsiteX17"/>
                    <a:gd fmla="*/ 950748 h 3178196" name="connsiteY17"/>
                    <a:gd fmla="*/ 2827830 w 3178196" name="connsiteX18"/>
                    <a:gd fmla="*/ 1156432 h 3178196" name="connsiteY18"/>
                    <a:gd fmla="*/ 2846251 w 3178196" name="connsiteX19"/>
                    <a:gd fmla="*/ 1202137 h 3178196" name="connsiteY19"/>
                    <a:gd fmla="*/ 2882440 w 3178196" name="connsiteX20"/>
                    <a:gd fmla="*/ 1345342 h 3178196" name="connsiteY20"/>
                    <a:gd fmla="*/ 3178196 w 3178196" name="connsiteX21"/>
                    <a:gd fmla="*/ 1408739 h 3178196" name="connsiteY21"/>
                    <a:gd fmla="*/ 3178196 w 3178196" name="connsiteX22"/>
                    <a:gd fmla="*/ 1769460 h 3178196" name="connsiteY22"/>
                    <a:gd fmla="*/ 2901180 w 3178196" name="connsiteX23"/>
                    <a:gd fmla="*/ 1828838 h 3178196" name="connsiteY23"/>
                    <a:gd fmla="*/ 2890366 w 3178196" name="connsiteX24"/>
                    <a:gd fmla="*/ 1899689 h 3178196" name="connsiteY24"/>
                    <a:gd fmla="*/ 2862393 w 3178196" name="connsiteX25"/>
                    <a:gd fmla="*/ 2011345 h 3178196" name="connsiteY25"/>
                    <a:gd fmla="*/ 2851433 w 3178196" name="connsiteX26"/>
                    <a:gd fmla="*/ 2043093 h 3178196" name="connsiteY26"/>
                    <a:gd fmla="*/ 3055480 w 3178196" name="connsiteX27"/>
                    <a:gd fmla="*/ 2227452 h 3178196" name="connsiteY27"/>
                    <a:gd fmla="*/ 2875118 w 3178196" name="connsiteX28"/>
                    <a:gd fmla="*/ 2539844 h 3178196" name="connsiteY28"/>
                    <a:gd fmla="*/ 2624366 w 3178196" name="connsiteX29"/>
                    <a:gd fmla="*/ 2458846 h 3178196" name="connsiteY29"/>
                    <a:gd fmla="*/ 2593452 w 3178196" name="connsiteX30"/>
                    <a:gd fmla="*/ 2501242 h 3178196" name="connsiteY30"/>
                    <a:gd fmla="*/ 2496828 w 3178196" name="connsiteX31"/>
                    <a:gd fmla="*/ 2601689 h 3178196" name="connsiteY31"/>
                    <a:gd fmla="*/ 2461217 w 3178196" name="connsiteX32"/>
                    <a:gd fmla="*/ 2631705 h 3178196" name="connsiteY32"/>
                    <a:gd fmla="*/ 2539846 w 3178196" name="connsiteX33"/>
                    <a:gd fmla="*/ 2875117 h 3178196" name="connsiteY33"/>
                    <a:gd fmla="*/ 2227451 w 3178196" name="connsiteX34"/>
                    <a:gd fmla="*/ 3055478 h 3178196" name="connsiteY34"/>
                    <a:gd fmla="*/ 2061632 w 3178196" name="connsiteX35"/>
                    <a:gd fmla="*/ 2871954 h 3178196" name="connsiteY35"/>
                    <a:gd fmla="*/ 2018961 w 3178196" name="connsiteX36"/>
                    <a:gd fmla="*/ 2889155 h 3178196" name="connsiteY36"/>
                    <a:gd fmla="*/ 1820676 w 3178196" name="connsiteX37"/>
                    <a:gd fmla="*/ 2939260 h 3178196" name="connsiteY37"/>
                    <a:gd fmla="*/ 1769461 w 3178196" name="connsiteX38"/>
                    <a:gd fmla="*/ 3178196 h 3178196" name="connsiteY38"/>
                    <a:gd fmla="*/ 1408737 w 3178196" name="connsiteX39"/>
                    <a:gd fmla="*/ 3178196 h 3178196" name="connsiteY39"/>
                    <a:gd fmla="*/ 1357415 w 3178196" name="connsiteX40"/>
                    <a:gd fmla="*/ 2938761 h 3178196" name="connsiteY40"/>
                    <a:gd fmla="*/ 1321409 w 3178196" name="connsiteX41"/>
                    <a:gd fmla="*/ 2933267 h 3178196" name="connsiteY41"/>
                    <a:gd fmla="*/ 1116228 w 3178196" name="connsiteX42"/>
                    <a:gd fmla="*/ 2872328 h 3178196" name="connsiteY42"/>
                    <a:gd fmla="*/ 950747 w 3178196" name="connsiteX43"/>
                    <a:gd fmla="*/ 3055478 h 3178196" name="connsiteY43"/>
                    <a:gd fmla="*/ 638354 w 3178196" name="connsiteX44"/>
                    <a:gd fmla="*/ 2875117 h 3178196" name="connsiteY44"/>
                    <a:gd fmla="*/ 716567 w 3178196" name="connsiteX45"/>
                    <a:gd fmla="*/ 2632987 h 3178196" name="connsiteY45"/>
                    <a:gd fmla="*/ 564155 w 3178196" name="connsiteX46"/>
                    <a:gd fmla="*/ 2476891 h 3178196" name="connsiteY46"/>
                    <a:gd fmla="*/ 552049 w 3178196" name="connsiteX47"/>
                    <a:gd fmla="*/ 2459421 h 3178196" name="connsiteY47"/>
                    <a:gd fmla="*/ 303082 w 3178196" name="connsiteX48"/>
                    <a:gd fmla="*/ 2539844 h 3178196" name="connsiteY48"/>
                    <a:gd fmla="*/ 122720 w 3178196" name="connsiteX49"/>
                    <a:gd fmla="*/ 2227452 h 3178196" name="connsiteY49"/>
                    <a:gd fmla="*/ 326913 w 3178196" name="connsiteX50"/>
                    <a:gd fmla="*/ 2042960 h 3178196" name="connsiteY50"/>
                    <a:gd fmla="*/ 306855 w 3178196" name="connsiteX51"/>
                    <a:gd fmla="*/ 1979828 h 3178196" name="connsiteY51"/>
                    <a:gd fmla="*/ 276470 w 3178196" name="connsiteX52"/>
                    <a:gd fmla="*/ 1828721 h 3178196" name="connsiteY52"/>
                    <a:gd fmla="*/ 0 w 3178196" name="connsiteX53"/>
                    <a:gd fmla="*/ 1769460 h 3178196" name="connsiteY53"/>
                    <a:gd fmla="*/ 0 w 3178196" name="connsiteX54"/>
                    <a:gd fmla="*/ 1408739 h 3178196" name="connsiteY54"/>
                    <a:gd fmla="*/ 293010 w 3178196" name="connsiteX55"/>
                    <a:gd fmla="*/ 1345931 h 3178196" name="connsiteY55"/>
                    <a:gd fmla="*/ 306855 w 3178196" name="connsiteX56"/>
                    <a:gd fmla="*/ 1284173 h 3178196" name="connsiteY56"/>
                    <a:gd fmla="*/ 351046 w 3178196" name="connsiteX57"/>
                    <a:gd fmla="*/ 1157043 h 3178196" name="connsiteY57"/>
                    <a:gd fmla="*/ 122720 w 3178196" name="connsiteX58"/>
                    <a:gd fmla="*/ 950748 h 3178196" name="connsiteY58"/>
                    <a:gd fmla="*/ 303082 w 3178196" name="connsiteX59"/>
                    <a:gd fmla="*/ 638354 h 3178196" name="connsiteY59"/>
                    <a:gd fmla="*/ 611017 w 3178196" name="connsiteX60"/>
                    <a:gd fmla="*/ 737822 h 3178196" name="connsiteY60"/>
                    <a:gd fmla="*/ 678469 w 3178196" name="connsiteX61"/>
                    <a:gd fmla="*/ 665039 h 3178196" name="connsiteY61"/>
                    <a:gd fmla="*/ 739168 w 3178196" name="connsiteX62"/>
                    <a:gd fmla="*/ 615179 h 3178196" name="connsiteY62"/>
                    <a:gd fmla="*/ 638354 w 3178196" name="connsiteX63"/>
                    <a:gd fmla="*/ 303080 h 3178196" name="connsiteY63"/>
                    <a:gd fmla="*/ 950747 w 3178196" name="connsiteX64"/>
                    <a:gd fmla="*/ 122720 h 3178196" name="connsiteY64"/>
                    <a:gd fmla="*/ 1175530 w 3178196" name="connsiteX65"/>
                    <a:gd fmla="*/ 371507 h 3178196" name="connsiteY65"/>
                    <a:gd fmla="*/ 1321409 w 3178196" name="connsiteX66"/>
                    <a:gd fmla="*/ 330732 h 3178196" name="connsiteY66"/>
                    <a:gd fmla="*/ 1338401 w 3178196" name="connsiteX67"/>
                    <a:gd fmla="*/ 328139 h 3178196"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3178196" w="3178196">
                      <a:moveTo>
                        <a:pt x="1589098" y="425696"/>
                      </a:moveTo>
                      <a:cubicBezTo>
                        <a:pt x="946569" y="425696"/>
                        <a:pt x="425696" y="946569"/>
                        <a:pt x="425696" y="1589098"/>
                      </a:cubicBezTo>
                      <a:cubicBezTo>
                        <a:pt x="425696" y="2231627"/>
                        <a:pt x="946569" y="2752500"/>
                        <a:pt x="1589098" y="2752500"/>
                      </a:cubicBezTo>
                      <a:cubicBezTo>
                        <a:pt x="2231627" y="2752500"/>
                        <a:pt x="2752500" y="2231627"/>
                        <a:pt x="2752500" y="1589098"/>
                      </a:cubicBezTo>
                      <a:cubicBezTo>
                        <a:pt x="2752500" y="946569"/>
                        <a:pt x="2231627" y="425696"/>
                        <a:pt x="1589098" y="425696"/>
                      </a:cubicBezTo>
                      <a:close/>
                      <a:moveTo>
                        <a:pt x="1408737" y="0"/>
                      </a:moveTo>
                      <a:lnTo>
                        <a:pt x="1769461" y="0"/>
                      </a:lnTo>
                      <a:lnTo>
                        <a:pt x="1839795" y="328139"/>
                      </a:lnTo>
                      <a:lnTo>
                        <a:pt x="1856789" y="330732"/>
                      </a:lnTo>
                      <a:lnTo>
                        <a:pt x="2000849" y="373520"/>
                      </a:lnTo>
                      <a:lnTo>
                        <a:pt x="2227451" y="122720"/>
                      </a:lnTo>
                      <a:lnTo>
                        <a:pt x="2539846" y="303080"/>
                      </a:lnTo>
                      <a:lnTo>
                        <a:pt x="2439451" y="613872"/>
                      </a:lnTo>
                      <a:lnTo>
                        <a:pt x="2458340" y="627645"/>
                      </a:lnTo>
                      <a:cubicBezTo>
                        <a:pt x="2493487" y="658090"/>
                        <a:pt x="2527017" y="690346"/>
                        <a:pt x="2558787" y="724273"/>
                      </a:cubicBezTo>
                      <a:lnTo>
                        <a:pt x="2569563" y="737054"/>
                      </a:lnTo>
                      <a:lnTo>
                        <a:pt x="2875118" y="638354"/>
                      </a:lnTo>
                      <a:lnTo>
                        <a:pt x="3055480" y="950748"/>
                      </a:lnTo>
                      <a:lnTo>
                        <a:pt x="2827830" y="1156432"/>
                      </a:lnTo>
                      <a:lnTo>
                        <a:pt x="2846251" y="1202137"/>
                      </a:lnTo>
                      <a:lnTo>
                        <a:pt x="2882440" y="1345342"/>
                      </a:lnTo>
                      <a:lnTo>
                        <a:pt x="3178196" y="1408739"/>
                      </a:lnTo>
                      <a:lnTo>
                        <a:pt x="3178196" y="1769460"/>
                      </a:lnTo>
                      <a:lnTo>
                        <a:pt x="2901180" y="1828838"/>
                      </a:lnTo>
                      <a:lnTo>
                        <a:pt x="2890366" y="1899689"/>
                      </a:lnTo>
                      <a:cubicBezTo>
                        <a:pt x="2882626" y="1937518"/>
                        <a:pt x="2873276" y="1974762"/>
                        <a:pt x="2862393" y="2011345"/>
                      </a:cubicBezTo>
                      <a:lnTo>
                        <a:pt x="2851433" y="2043093"/>
                      </a:lnTo>
                      <a:lnTo>
                        <a:pt x="3055480" y="2227452"/>
                      </a:lnTo>
                      <a:lnTo>
                        <a:pt x="2875118" y="2539844"/>
                      </a:lnTo>
                      <a:lnTo>
                        <a:pt x="2624366" y="2458846"/>
                      </a:lnTo>
                      <a:lnTo>
                        <a:pt x="2593452" y="2501242"/>
                      </a:lnTo>
                      <a:cubicBezTo>
                        <a:pt x="2563009" y="2536388"/>
                        <a:pt x="2530753" y="2569918"/>
                        <a:pt x="2496828" y="2601689"/>
                      </a:cubicBezTo>
                      <a:lnTo>
                        <a:pt x="2461217" y="2631705"/>
                      </a:lnTo>
                      <a:lnTo>
                        <a:pt x="2539846" y="2875117"/>
                      </a:lnTo>
                      <a:lnTo>
                        <a:pt x="2227451" y="3055478"/>
                      </a:lnTo>
                      <a:lnTo>
                        <a:pt x="2061632" y="2871954"/>
                      </a:lnTo>
                      <a:lnTo>
                        <a:pt x="2018961" y="2889155"/>
                      </a:lnTo>
                      <a:lnTo>
                        <a:pt x="1820676" y="2939260"/>
                      </a:lnTo>
                      <a:lnTo>
                        <a:pt x="1769461" y="3178196"/>
                      </a:lnTo>
                      <a:lnTo>
                        <a:pt x="1408737" y="3178196"/>
                      </a:lnTo>
                      <a:lnTo>
                        <a:pt x="1357415" y="2938761"/>
                      </a:lnTo>
                      <a:lnTo>
                        <a:pt x="1321409" y="2933267"/>
                      </a:lnTo>
                      <a:lnTo>
                        <a:pt x="1116228" y="2872328"/>
                      </a:lnTo>
                      <a:lnTo>
                        <a:pt x="950747" y="3055478"/>
                      </a:lnTo>
                      <a:lnTo>
                        <a:pt x="638354" y="2875117"/>
                      </a:lnTo>
                      <a:lnTo>
                        <a:pt x="716567" y="2632987"/>
                      </a:lnTo>
                      <a:lnTo>
                        <a:pt x="564155" y="2476891"/>
                      </a:lnTo>
                      <a:lnTo>
                        <a:pt x="552049" y="2459421"/>
                      </a:lnTo>
                      <a:lnTo>
                        <a:pt x="303082" y="2539844"/>
                      </a:lnTo>
                      <a:lnTo>
                        <a:pt x="122720" y="2227452"/>
                      </a:lnTo>
                      <a:lnTo>
                        <a:pt x="326913" y="2042960"/>
                      </a:lnTo>
                      <a:lnTo>
                        <a:pt x="306855" y="1979828"/>
                      </a:lnTo>
                      <a:lnTo>
                        <a:pt x="276470" y="1828721"/>
                      </a:lnTo>
                      <a:lnTo>
                        <a:pt x="0" y="1769460"/>
                      </a:lnTo>
                      <a:lnTo>
                        <a:pt x="0" y="1408739"/>
                      </a:lnTo>
                      <a:lnTo>
                        <a:pt x="293010" y="1345931"/>
                      </a:lnTo>
                      <a:lnTo>
                        <a:pt x="306855" y="1284173"/>
                      </a:lnTo>
                      <a:lnTo>
                        <a:pt x="351046" y="1157043"/>
                      </a:lnTo>
                      <a:lnTo>
                        <a:pt x="122720" y="950748"/>
                      </a:lnTo>
                      <a:lnTo>
                        <a:pt x="303082" y="638354"/>
                      </a:lnTo>
                      <a:lnTo>
                        <a:pt x="611017" y="737822"/>
                      </a:lnTo>
                      <a:lnTo>
                        <a:pt x="678469" y="665039"/>
                      </a:lnTo>
                      <a:lnTo>
                        <a:pt x="739168" y="615179"/>
                      </a:lnTo>
                      <a:lnTo>
                        <a:pt x="638354" y="303080"/>
                      </a:lnTo>
                      <a:lnTo>
                        <a:pt x="950747" y="122720"/>
                      </a:lnTo>
                      <a:lnTo>
                        <a:pt x="1175530" y="371507"/>
                      </a:lnTo>
                      <a:lnTo>
                        <a:pt x="1321409" y="330732"/>
                      </a:lnTo>
                      <a:lnTo>
                        <a:pt x="1338401" y="328139"/>
                      </a:lnTo>
                      <a:close/>
                    </a:path>
                  </a:pathLst>
                </a:cu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600">
                    <a:solidFill>
                      <a:prstClr val="white"/>
                    </a:solidFill>
                    <a:cs typeface="+mn-ea"/>
                  </a:endParaRPr>
                </a:p>
              </p:txBody>
            </p:sp>
            <p:sp>
              <p:nvSpPr>
                <p:cNvPr id="61" name="椭圆 60"/>
                <p:cNvSpPr/>
                <p:nvPr/>
              </p:nvSpPr>
              <p:spPr>
                <a:xfrm>
                  <a:off x="5666551" y="1791154"/>
                  <a:ext cx="1217673" cy="1217673"/>
                </a:xfrm>
                <a:prstGeom prst="ellipse">
                  <a:avLst/>
                </a:prstGeom>
                <a:grpFill/>
                <a:ln w="38100">
                  <a:gradFill flip="none" rotWithShape="1">
                    <a:gsLst>
                      <a:gs pos="0">
                        <a:schemeClr val="bg1">
                          <a:lumMod val="85000"/>
                        </a:schemeClr>
                      </a:gs>
                      <a:gs pos="100000">
                        <a:schemeClr val="bg1"/>
                      </a:gs>
                    </a:gsLst>
                    <a:lin ang="27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cs typeface="+mn-ea"/>
                  </a:endParaRPr>
                </a:p>
              </p:txBody>
            </p:sp>
            <p:sp>
              <p:nvSpPr>
                <p:cNvPr id="62" name="椭圆 61"/>
                <p:cNvSpPr/>
                <p:nvPr/>
              </p:nvSpPr>
              <p:spPr>
                <a:xfrm>
                  <a:off x="5720139" y="1844742"/>
                  <a:ext cx="1110496" cy="1110496"/>
                </a:xfrm>
                <a:prstGeom prst="ellipse">
                  <a:avLst/>
                </a:prstGeom>
                <a:grp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cs typeface="+mn-ea"/>
                  </a:endParaRPr>
                </a:p>
              </p:txBody>
            </p:sp>
          </p:grpSp>
          <p:sp>
            <p:nvSpPr>
              <p:cNvPr id="59" name="椭圆 58"/>
              <p:cNvSpPr/>
              <p:nvPr/>
            </p:nvSpPr>
            <p:spPr>
              <a:xfrm>
                <a:off x="1734883" y="686914"/>
                <a:ext cx="935155" cy="9351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600">
                  <a:solidFill>
                    <a:prstClr val="white"/>
                  </a:solidFill>
                  <a:cs typeface="+mn-ea"/>
                </a:endParaRPr>
              </a:p>
            </p:txBody>
          </p:sp>
        </p:grpSp>
        <p:sp>
          <p:nvSpPr>
            <p:cNvPr id="57" name="TextBox 26"/>
            <p:cNvSpPr txBox="1"/>
            <p:nvPr/>
          </p:nvSpPr>
          <p:spPr bwMode="auto">
            <a:xfrm>
              <a:off x="1520245" y="1804838"/>
              <a:ext cx="748030" cy="701040"/>
            </a:xfrm>
            <a:prstGeom prst="rect">
              <a:avLst/>
            </a:prstGeom>
            <a:noFill/>
          </p:spPr>
          <p:txBody>
            <a:bodyPr wrap="none">
              <a:spAutoFit/>
            </a:bodyPr>
            <a:lstStyle/>
            <a:p>
              <a:pPr>
                <a:defRPr/>
              </a:pPr>
              <a:r>
                <a:rPr altLang="zh-CN" b="1" kern="0" lang="en-US" sz="4000">
                  <a:solidFill>
                    <a:schemeClr val="accent1"/>
                  </a:solidFill>
                  <a:latin typeface="+mn-ea"/>
                  <a:cs typeface="+mn-ea"/>
                </a:rPr>
                <a:t>03</a:t>
              </a:r>
            </a:p>
          </p:txBody>
        </p:sp>
      </p:grpSp>
      <p:cxnSp>
        <p:nvCxnSpPr>
          <p:cNvPr id="64" name="直接连接符 63"/>
          <p:cNvCxnSpPr/>
          <p:nvPr/>
        </p:nvCxnSpPr>
        <p:spPr>
          <a:xfrm>
            <a:off x="3287543" y="2591041"/>
            <a:ext cx="3236046" cy="0"/>
          </a:xfrm>
          <a:prstGeom prst="line">
            <a:avLst/>
          </a:prstGeom>
          <a:ln w="19050">
            <a:solidFill>
              <a:schemeClr val="accent1"/>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65" name="矩形 64"/>
          <p:cNvSpPr/>
          <p:nvPr/>
        </p:nvSpPr>
        <p:spPr>
          <a:xfrm>
            <a:off x="2858163" y="1936509"/>
            <a:ext cx="3994785" cy="685800"/>
          </a:xfrm>
          <a:prstGeom prst="rect">
            <a:avLst/>
          </a:prstGeom>
        </p:spPr>
        <p:txBody>
          <a:bodyPr bIns="34290" lIns="68580" rIns="68580" tIns="34290" wrap="none">
            <a:spAutoFit/>
          </a:bodyPr>
          <a:lstStyle/>
          <a:p>
            <a:r>
              <a:rPr altLang="en-US" b="1" lang="zh-CN" sz="4050">
                <a:solidFill>
                  <a:schemeClr val="accent1"/>
                </a:solidFill>
                <a:latin typeface="+mn-ea"/>
                <a:cs typeface="+mn-ea"/>
              </a:rPr>
              <a:t>关于客户管理Q&amp;A</a:t>
            </a:r>
          </a:p>
        </p:txBody>
      </p:sp>
      <p:sp>
        <p:nvSpPr>
          <p:cNvPr id="66" name="矩形 65"/>
          <p:cNvSpPr/>
          <p:nvPr/>
        </p:nvSpPr>
        <p:spPr>
          <a:xfrm>
            <a:off x="3323243" y="2666971"/>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
        <p:nvSpPr>
          <p:cNvPr id="68" name="矩形 67"/>
          <p:cNvSpPr/>
          <p:nvPr/>
        </p:nvSpPr>
        <p:spPr>
          <a:xfrm>
            <a:off x="5129939" y="2635399"/>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
        <p:nvSpPr>
          <p:cNvPr id="70" name="矩形 69"/>
          <p:cNvSpPr/>
          <p:nvPr/>
        </p:nvSpPr>
        <p:spPr>
          <a:xfrm>
            <a:off x="3323243" y="2904351"/>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
        <p:nvSpPr>
          <p:cNvPr id="72" name="矩形 71"/>
          <p:cNvSpPr/>
          <p:nvPr/>
        </p:nvSpPr>
        <p:spPr>
          <a:xfrm>
            <a:off x="5129939" y="2872777"/>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Tree>
    <p:extLst>
      <p:ext uri="{BB962C8B-B14F-4D97-AF65-F5344CB8AC3E}">
        <p14:creationId val="1320136717"/>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0000" fill="hold" id="5" nodeType="withEffect" presetClass="entr" presetID="2" presetSubtype="1">
                                  <p:stCondLst>
                                    <p:cond delay="0"/>
                                  </p:stCondLst>
                                  <p:childTnLst>
                                    <p:set>
                                      <p:cBhvr>
                                        <p:cTn dur="1" fill="hold" id="6">
                                          <p:stCondLst>
                                            <p:cond delay="0"/>
                                          </p:stCondLst>
                                        </p:cTn>
                                        <p:tgtEl>
                                          <p:spTgt spid="69"/>
                                        </p:tgtEl>
                                        <p:attrNameLst>
                                          <p:attrName>style.visibility</p:attrName>
                                        </p:attrNameLst>
                                      </p:cBhvr>
                                      <p:to>
                                        <p:strVal val="visible"/>
                                      </p:to>
                                    </p:set>
                                    <p:anim calcmode="lin" valueType="num">
                                      <p:cBhvr additive="base">
                                        <p:cTn dur="1000" fill="hold" id="7"/>
                                        <p:tgtEl>
                                          <p:spTgt spid="69"/>
                                        </p:tgtEl>
                                        <p:attrNameLst>
                                          <p:attrName>ppt_x</p:attrName>
                                        </p:attrNameLst>
                                      </p:cBhvr>
                                      <p:tavLst>
                                        <p:tav tm="0">
                                          <p:val>
                                            <p:strVal val="#ppt_x"/>
                                          </p:val>
                                        </p:tav>
                                        <p:tav tm="100000">
                                          <p:val>
                                            <p:strVal val="#ppt_x"/>
                                          </p:val>
                                        </p:tav>
                                      </p:tavLst>
                                    </p:anim>
                                    <p:anim calcmode="lin" valueType="num">
                                      <p:cBhvr additive="base">
                                        <p:cTn dur="1000" fill="hold" id="8"/>
                                        <p:tgtEl>
                                          <p:spTgt spid="69"/>
                                        </p:tgtEl>
                                        <p:attrNameLst>
                                          <p:attrName>ppt_y</p:attrName>
                                        </p:attrNameLst>
                                      </p:cBhvr>
                                      <p:tavLst>
                                        <p:tav tm="0">
                                          <p:val>
                                            <p:strVal val="0-#ppt_h/2"/>
                                          </p:val>
                                        </p:tav>
                                        <p:tav tm="100000">
                                          <p:val>
                                            <p:strVal val="#ppt_y"/>
                                          </p:val>
                                        </p:tav>
                                      </p:tavLst>
                                    </p:anim>
                                  </p:childTnLst>
                                </p:cTn>
                              </p:par>
                              <p:par>
                                <p:cTn decel="30000" fill="hold" id="9" nodeType="withEffect" presetClass="entr" presetID="2" presetSubtype="1">
                                  <p:stCondLst>
                                    <p:cond delay="0"/>
                                  </p:stCondLst>
                                  <p:childTnLst>
                                    <p:set>
                                      <p:cBhvr>
                                        <p:cTn dur="1" fill="hold" id="10">
                                          <p:stCondLst>
                                            <p:cond delay="0"/>
                                          </p:stCondLst>
                                        </p:cTn>
                                        <p:tgtEl>
                                          <p:spTgt spid="71"/>
                                        </p:tgtEl>
                                        <p:attrNameLst>
                                          <p:attrName>style.visibility</p:attrName>
                                        </p:attrNameLst>
                                      </p:cBhvr>
                                      <p:to>
                                        <p:strVal val="visible"/>
                                      </p:to>
                                    </p:set>
                                    <p:anim calcmode="lin" valueType="num">
                                      <p:cBhvr additive="base">
                                        <p:cTn dur="1000" fill="hold" id="11"/>
                                        <p:tgtEl>
                                          <p:spTgt spid="71"/>
                                        </p:tgtEl>
                                        <p:attrNameLst>
                                          <p:attrName>ppt_x</p:attrName>
                                        </p:attrNameLst>
                                      </p:cBhvr>
                                      <p:tavLst>
                                        <p:tav tm="0">
                                          <p:val>
                                            <p:strVal val="#ppt_x"/>
                                          </p:val>
                                        </p:tav>
                                        <p:tav tm="100000">
                                          <p:val>
                                            <p:strVal val="#ppt_x"/>
                                          </p:val>
                                        </p:tav>
                                      </p:tavLst>
                                    </p:anim>
                                    <p:anim calcmode="lin" valueType="num">
                                      <p:cBhvr additive="base">
                                        <p:cTn dur="1000" fill="hold" id="12"/>
                                        <p:tgtEl>
                                          <p:spTgt spid="71"/>
                                        </p:tgtEl>
                                        <p:attrNameLst>
                                          <p:attrName>ppt_y</p:attrName>
                                        </p:attrNameLst>
                                      </p:cBhvr>
                                      <p:tavLst>
                                        <p:tav tm="0">
                                          <p:val>
                                            <p:strVal val="0-#ppt_h/2"/>
                                          </p:val>
                                        </p:tav>
                                        <p:tav tm="100000">
                                          <p:val>
                                            <p:strVal val="#ppt_y"/>
                                          </p:val>
                                        </p:tav>
                                      </p:tavLst>
                                    </p:anim>
                                  </p:childTnLst>
                                </p:cTn>
                              </p:par>
                              <p:par>
                                <p:cTn decel="30000" fill="hold" grpId="0" id="13" nodeType="withEffect" presetClass="entr" presetID="2" presetSubtype="1">
                                  <p:stCondLst>
                                    <p:cond delay="0"/>
                                  </p:stCondLst>
                                  <p:childTnLst>
                                    <p:set>
                                      <p:cBhvr>
                                        <p:cTn dur="1" fill="hold" id="14">
                                          <p:stCondLst>
                                            <p:cond delay="0"/>
                                          </p:stCondLst>
                                        </p:cTn>
                                        <p:tgtEl>
                                          <p:spTgt spid="55"/>
                                        </p:tgtEl>
                                        <p:attrNameLst>
                                          <p:attrName>style.visibility</p:attrName>
                                        </p:attrNameLst>
                                      </p:cBhvr>
                                      <p:to>
                                        <p:strVal val="visible"/>
                                      </p:to>
                                    </p:set>
                                    <p:anim calcmode="lin" valueType="num">
                                      <p:cBhvr additive="base">
                                        <p:cTn dur="1000" fill="hold" id="15"/>
                                        <p:tgtEl>
                                          <p:spTgt spid="55"/>
                                        </p:tgtEl>
                                        <p:attrNameLst>
                                          <p:attrName>ppt_x</p:attrName>
                                        </p:attrNameLst>
                                      </p:cBhvr>
                                      <p:tavLst>
                                        <p:tav tm="0">
                                          <p:val>
                                            <p:strVal val="#ppt_x"/>
                                          </p:val>
                                        </p:tav>
                                        <p:tav tm="100000">
                                          <p:val>
                                            <p:strVal val="#ppt_x"/>
                                          </p:val>
                                        </p:tav>
                                      </p:tavLst>
                                    </p:anim>
                                    <p:anim calcmode="lin" valueType="num">
                                      <p:cBhvr additive="base">
                                        <p:cTn dur="1000" fill="hold" id="16"/>
                                        <p:tgtEl>
                                          <p:spTgt spid="55"/>
                                        </p:tgtEl>
                                        <p:attrNameLst>
                                          <p:attrName>ppt_y</p:attrName>
                                        </p:attrNameLst>
                                      </p:cBhvr>
                                      <p:tavLst>
                                        <p:tav tm="0">
                                          <p:val>
                                            <p:strVal val="0-#ppt_h/2"/>
                                          </p:val>
                                        </p:tav>
                                        <p:tav tm="100000">
                                          <p:val>
                                            <p:strVal val="#ppt_y"/>
                                          </p:val>
                                        </p:tav>
                                      </p:tavLst>
                                    </p:anim>
                                  </p:childTnLst>
                                </p:cTn>
                              </p:par>
                              <p:par>
                                <p:cTn decel="30000" fill="hold" grpId="0" id="17" nodeType="withEffect" presetClass="entr" presetID="2" presetSubtype="1">
                                  <p:stCondLst>
                                    <p:cond delay="0"/>
                                  </p:stCondLst>
                                  <p:childTnLst>
                                    <p:set>
                                      <p:cBhvr>
                                        <p:cTn dur="1" fill="hold" id="18">
                                          <p:stCondLst>
                                            <p:cond delay="0"/>
                                          </p:stCondLst>
                                        </p:cTn>
                                        <p:tgtEl>
                                          <p:spTgt spid="54"/>
                                        </p:tgtEl>
                                        <p:attrNameLst>
                                          <p:attrName>style.visibility</p:attrName>
                                        </p:attrNameLst>
                                      </p:cBhvr>
                                      <p:to>
                                        <p:strVal val="visible"/>
                                      </p:to>
                                    </p:set>
                                    <p:anim calcmode="lin" valueType="num">
                                      <p:cBhvr additive="base">
                                        <p:cTn dur="1000" fill="hold" id="19"/>
                                        <p:tgtEl>
                                          <p:spTgt spid="54"/>
                                        </p:tgtEl>
                                        <p:attrNameLst>
                                          <p:attrName>ppt_x</p:attrName>
                                        </p:attrNameLst>
                                      </p:cBhvr>
                                      <p:tavLst>
                                        <p:tav tm="0">
                                          <p:val>
                                            <p:strVal val="#ppt_x"/>
                                          </p:val>
                                        </p:tav>
                                        <p:tav tm="100000">
                                          <p:val>
                                            <p:strVal val="#ppt_x"/>
                                          </p:val>
                                        </p:tav>
                                      </p:tavLst>
                                    </p:anim>
                                    <p:anim calcmode="lin" valueType="num">
                                      <p:cBhvr additive="base">
                                        <p:cTn dur="1000" fill="hold" id="20"/>
                                        <p:tgtEl>
                                          <p:spTgt spid="54"/>
                                        </p:tgtEl>
                                        <p:attrNameLst>
                                          <p:attrName>ppt_y</p:attrName>
                                        </p:attrNameLst>
                                      </p:cBhvr>
                                      <p:tavLst>
                                        <p:tav tm="0">
                                          <p:val>
                                            <p:strVal val="0-#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52"/>
                                        </p:tgtEl>
                                        <p:attrNameLst>
                                          <p:attrName>style.visibility</p:attrName>
                                        </p:attrNameLst>
                                      </p:cBhvr>
                                      <p:to>
                                        <p:strVal val="visible"/>
                                      </p:to>
                                    </p:set>
                                    <p:anim calcmode="lin" valueType="num">
                                      <p:cBhvr additive="base">
                                        <p:cTn dur="500" fill="hold" id="23"/>
                                        <p:tgtEl>
                                          <p:spTgt spid="52"/>
                                        </p:tgtEl>
                                        <p:attrNameLst>
                                          <p:attrName>ppt_x</p:attrName>
                                        </p:attrNameLst>
                                      </p:cBhvr>
                                      <p:tavLst>
                                        <p:tav tm="0">
                                          <p:val>
                                            <p:strVal val="#ppt_x"/>
                                          </p:val>
                                        </p:tav>
                                        <p:tav tm="100000">
                                          <p:val>
                                            <p:strVal val="#ppt_x"/>
                                          </p:val>
                                        </p:tav>
                                      </p:tavLst>
                                    </p:anim>
                                    <p:anim calcmode="lin" valueType="num">
                                      <p:cBhvr additive="base">
                                        <p:cTn dur="500" fill="hold" id="24"/>
                                        <p:tgtEl>
                                          <p:spTgt spid="52"/>
                                        </p:tgtEl>
                                        <p:attrNameLst>
                                          <p:attrName>ppt_y</p:attrName>
                                        </p:attrNameLst>
                                      </p:cBhvr>
                                      <p:tavLst>
                                        <p:tav tm="0">
                                          <p:val>
                                            <p:strVal val="1+#ppt_h/2"/>
                                          </p:val>
                                        </p:tav>
                                        <p:tav tm="100000">
                                          <p:val>
                                            <p:strVal val="#ppt_y"/>
                                          </p:val>
                                        </p:tav>
                                      </p:tavLst>
                                    </p:anim>
                                  </p:childTnLst>
                                </p:cTn>
                              </p:par>
                              <p:par>
                                <p:cTn fill="hold" id="25" nodeType="withEffect" presetClass="entr" presetID="53" presetSubtype="0">
                                  <p:stCondLst>
                                    <p:cond delay="0"/>
                                  </p:stCondLst>
                                  <p:childTnLst>
                                    <p:set>
                                      <p:cBhvr>
                                        <p:cTn dur="1" fill="hold" id="26">
                                          <p:stCondLst>
                                            <p:cond delay="0"/>
                                          </p:stCondLst>
                                        </p:cTn>
                                        <p:tgtEl>
                                          <p:spTgt spid="53"/>
                                        </p:tgtEl>
                                        <p:attrNameLst>
                                          <p:attrName>style.visibility</p:attrName>
                                        </p:attrNameLst>
                                      </p:cBhvr>
                                      <p:to>
                                        <p:strVal val="visible"/>
                                      </p:to>
                                    </p:set>
                                    <p:anim calcmode="lin" valueType="num">
                                      <p:cBhvr>
                                        <p:cTn dur="500" fill="hold" id="27"/>
                                        <p:tgtEl>
                                          <p:spTgt spid="53"/>
                                        </p:tgtEl>
                                        <p:attrNameLst>
                                          <p:attrName>ppt_w</p:attrName>
                                        </p:attrNameLst>
                                      </p:cBhvr>
                                      <p:tavLst>
                                        <p:tav tm="0">
                                          <p:val>
                                            <p:fltVal val="0"/>
                                          </p:val>
                                        </p:tav>
                                        <p:tav tm="100000">
                                          <p:val>
                                            <p:strVal val="#ppt_w"/>
                                          </p:val>
                                        </p:tav>
                                      </p:tavLst>
                                    </p:anim>
                                    <p:anim calcmode="lin" valueType="num">
                                      <p:cBhvr>
                                        <p:cTn dur="500" fill="hold" id="28"/>
                                        <p:tgtEl>
                                          <p:spTgt spid="53"/>
                                        </p:tgtEl>
                                        <p:attrNameLst>
                                          <p:attrName>ppt_h</p:attrName>
                                        </p:attrNameLst>
                                      </p:cBhvr>
                                      <p:tavLst>
                                        <p:tav tm="0">
                                          <p:val>
                                            <p:fltVal val="0"/>
                                          </p:val>
                                        </p:tav>
                                        <p:tav tm="100000">
                                          <p:val>
                                            <p:strVal val="#ppt_h"/>
                                          </p:val>
                                        </p:tav>
                                      </p:tavLst>
                                    </p:anim>
                                    <p:animEffect filter="fade" transition="in">
                                      <p:cBhvr>
                                        <p:cTn dur="500" id="29"/>
                                        <p:tgtEl>
                                          <p:spTgt spid="53"/>
                                        </p:tgtEl>
                                      </p:cBhvr>
                                    </p:animEffect>
                                  </p:childTnLst>
                                </p:cTn>
                              </p:par>
                            </p:childTnLst>
                          </p:cTn>
                        </p:par>
                        <p:par>
                          <p:cTn fill="hold" id="30" nodeType="afterGroup">
                            <p:stCondLst>
                              <p:cond delay="1000"/>
                            </p:stCondLst>
                            <p:childTnLst>
                              <p:par>
                                <p:cTn fill="hold" id="31" nodeType="afterEffect" presetClass="entr" presetID="22" presetSubtype="8">
                                  <p:stCondLst>
                                    <p:cond delay="0"/>
                                  </p:stCondLst>
                                  <p:childTnLst>
                                    <p:set>
                                      <p:cBhvr>
                                        <p:cTn dur="1" fill="hold" id="32">
                                          <p:stCondLst>
                                            <p:cond delay="0"/>
                                          </p:stCondLst>
                                        </p:cTn>
                                        <p:tgtEl>
                                          <p:spTgt spid="64"/>
                                        </p:tgtEl>
                                        <p:attrNameLst>
                                          <p:attrName>style.visibility</p:attrName>
                                        </p:attrNameLst>
                                      </p:cBhvr>
                                      <p:to>
                                        <p:strVal val="visible"/>
                                      </p:to>
                                    </p:set>
                                    <p:animEffect filter="wipe(left)" transition="in">
                                      <p:cBhvr>
                                        <p:cTn dur="500" id="33"/>
                                        <p:tgtEl>
                                          <p:spTgt spid="64"/>
                                        </p:tgtEl>
                                      </p:cBhvr>
                                    </p:animEffect>
                                  </p:childTnLst>
                                </p:cTn>
                              </p:par>
                            </p:childTnLst>
                          </p:cTn>
                        </p:par>
                        <p:par>
                          <p:cTn fill="hold" id="34" nodeType="afterGroup">
                            <p:stCondLst>
                              <p:cond delay="1500"/>
                            </p:stCondLst>
                            <p:childTnLst>
                              <p:par>
                                <p:cTn decel="100000" fill="hold" grpId="0" id="35" nodeType="afterEffect" presetClass="entr" presetID="2" presetSubtype="2">
                                  <p:stCondLst>
                                    <p:cond delay="0"/>
                                  </p:stCondLst>
                                  <p:iterate type="lt">
                                    <p:tmPct val="10000"/>
                                  </p:iterate>
                                  <p:childTnLst>
                                    <p:set>
                                      <p:cBhvr>
                                        <p:cTn dur="1" fill="hold" id="36">
                                          <p:stCondLst>
                                            <p:cond delay="0"/>
                                          </p:stCondLst>
                                        </p:cTn>
                                        <p:tgtEl>
                                          <p:spTgt spid="65"/>
                                        </p:tgtEl>
                                        <p:attrNameLst>
                                          <p:attrName>style.visibility</p:attrName>
                                        </p:attrNameLst>
                                      </p:cBhvr>
                                      <p:to>
                                        <p:strVal val="visible"/>
                                      </p:to>
                                    </p:set>
                                    <p:anim calcmode="lin" valueType="num">
                                      <p:cBhvr additive="base">
                                        <p:cTn dur="500" fill="hold" id="37"/>
                                        <p:tgtEl>
                                          <p:spTgt spid="65"/>
                                        </p:tgtEl>
                                        <p:attrNameLst>
                                          <p:attrName>ppt_x</p:attrName>
                                        </p:attrNameLst>
                                      </p:cBhvr>
                                      <p:tavLst>
                                        <p:tav tm="0">
                                          <p:val>
                                            <p:strVal val="1+#ppt_w/2"/>
                                          </p:val>
                                        </p:tav>
                                        <p:tav tm="100000">
                                          <p:val>
                                            <p:strVal val="#ppt_x"/>
                                          </p:val>
                                        </p:tav>
                                      </p:tavLst>
                                    </p:anim>
                                    <p:anim calcmode="lin" valueType="num">
                                      <p:cBhvr additive="base">
                                        <p:cTn dur="500" fill="hold" id="38"/>
                                        <p:tgtEl>
                                          <p:spTgt spid="65"/>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2000"/>
                            </p:stCondLst>
                            <p:childTnLst>
                              <p:par>
                                <p:cTn decel="100000" fill="hold" grpId="0" id="40" nodeType="afterEffect" presetClass="entr" presetID="50" presetSubtype="0">
                                  <p:stCondLst>
                                    <p:cond delay="0"/>
                                  </p:stCondLst>
                                  <p:childTnLst>
                                    <p:set>
                                      <p:cBhvr>
                                        <p:cTn dur="1" fill="hold" id="41">
                                          <p:stCondLst>
                                            <p:cond delay="0"/>
                                          </p:stCondLst>
                                        </p:cTn>
                                        <p:tgtEl>
                                          <p:spTgt spid="66"/>
                                        </p:tgtEl>
                                        <p:attrNameLst>
                                          <p:attrName>style.visibility</p:attrName>
                                        </p:attrNameLst>
                                      </p:cBhvr>
                                      <p:to>
                                        <p:strVal val="visible"/>
                                      </p:to>
                                    </p:set>
                                    <p:anim calcmode="lin" valueType="num">
                                      <p:cBhvr>
                                        <p:cTn dur="1000" fill="hold" id="42"/>
                                        <p:tgtEl>
                                          <p:spTgt spid="66"/>
                                        </p:tgtEl>
                                        <p:attrNameLst>
                                          <p:attrName>ppt_w</p:attrName>
                                        </p:attrNameLst>
                                      </p:cBhvr>
                                      <p:tavLst>
                                        <p:tav tm="0">
                                          <p:val>
                                            <p:strVal val="#ppt_w+.3"/>
                                          </p:val>
                                        </p:tav>
                                        <p:tav tm="100000">
                                          <p:val>
                                            <p:strVal val="#ppt_w"/>
                                          </p:val>
                                        </p:tav>
                                      </p:tavLst>
                                    </p:anim>
                                    <p:anim calcmode="lin" valueType="num">
                                      <p:cBhvr>
                                        <p:cTn dur="1000" fill="hold" id="43"/>
                                        <p:tgtEl>
                                          <p:spTgt spid="66"/>
                                        </p:tgtEl>
                                        <p:attrNameLst>
                                          <p:attrName>ppt_h</p:attrName>
                                        </p:attrNameLst>
                                      </p:cBhvr>
                                      <p:tavLst>
                                        <p:tav tm="0">
                                          <p:val>
                                            <p:strVal val="#ppt_h"/>
                                          </p:val>
                                        </p:tav>
                                        <p:tav tm="100000">
                                          <p:val>
                                            <p:strVal val="#ppt_h"/>
                                          </p:val>
                                        </p:tav>
                                      </p:tavLst>
                                    </p:anim>
                                    <p:animEffect filter="fade" transition="in">
                                      <p:cBhvr>
                                        <p:cTn dur="1000" id="44"/>
                                        <p:tgtEl>
                                          <p:spTgt spid="66"/>
                                        </p:tgtEl>
                                      </p:cBhvr>
                                    </p:animEffect>
                                  </p:childTnLst>
                                </p:cTn>
                              </p:par>
                              <p:par>
                                <p:cTn decel="100000" fill="hold" grpId="0" id="45" nodeType="withEffect" presetClass="entr" presetID="50" presetSubtype="0">
                                  <p:stCondLst>
                                    <p:cond delay="450"/>
                                  </p:stCondLst>
                                  <p:childTnLst>
                                    <p:set>
                                      <p:cBhvr>
                                        <p:cTn dur="1" fill="hold" id="46">
                                          <p:stCondLst>
                                            <p:cond delay="0"/>
                                          </p:stCondLst>
                                        </p:cTn>
                                        <p:tgtEl>
                                          <p:spTgt spid="68"/>
                                        </p:tgtEl>
                                        <p:attrNameLst>
                                          <p:attrName>style.visibility</p:attrName>
                                        </p:attrNameLst>
                                      </p:cBhvr>
                                      <p:to>
                                        <p:strVal val="visible"/>
                                      </p:to>
                                    </p:set>
                                    <p:anim calcmode="lin" valueType="num">
                                      <p:cBhvr>
                                        <p:cTn dur="1000" fill="hold" id="47"/>
                                        <p:tgtEl>
                                          <p:spTgt spid="68"/>
                                        </p:tgtEl>
                                        <p:attrNameLst>
                                          <p:attrName>ppt_w</p:attrName>
                                        </p:attrNameLst>
                                      </p:cBhvr>
                                      <p:tavLst>
                                        <p:tav tm="0">
                                          <p:val>
                                            <p:strVal val="#ppt_w+.3"/>
                                          </p:val>
                                        </p:tav>
                                        <p:tav tm="100000">
                                          <p:val>
                                            <p:strVal val="#ppt_w"/>
                                          </p:val>
                                        </p:tav>
                                      </p:tavLst>
                                    </p:anim>
                                    <p:anim calcmode="lin" valueType="num">
                                      <p:cBhvr>
                                        <p:cTn dur="1000" fill="hold" id="48"/>
                                        <p:tgtEl>
                                          <p:spTgt spid="68"/>
                                        </p:tgtEl>
                                        <p:attrNameLst>
                                          <p:attrName>ppt_h</p:attrName>
                                        </p:attrNameLst>
                                      </p:cBhvr>
                                      <p:tavLst>
                                        <p:tav tm="0">
                                          <p:val>
                                            <p:strVal val="#ppt_h"/>
                                          </p:val>
                                        </p:tav>
                                        <p:tav tm="100000">
                                          <p:val>
                                            <p:strVal val="#ppt_h"/>
                                          </p:val>
                                        </p:tav>
                                      </p:tavLst>
                                    </p:anim>
                                    <p:animEffect filter="fade" transition="in">
                                      <p:cBhvr>
                                        <p:cTn dur="1000" id="49"/>
                                        <p:tgtEl>
                                          <p:spTgt spid="68"/>
                                        </p:tgtEl>
                                      </p:cBhvr>
                                    </p:animEffect>
                                  </p:childTnLst>
                                </p:cTn>
                              </p:par>
                              <p:par>
                                <p:cTn decel="100000" fill="hold" grpId="0" id="50" nodeType="withEffect" presetClass="entr" presetID="50" presetSubtype="0">
                                  <p:stCondLst>
                                    <p:cond delay="850"/>
                                  </p:stCondLst>
                                  <p:childTnLst>
                                    <p:set>
                                      <p:cBhvr>
                                        <p:cTn dur="1" fill="hold" id="51">
                                          <p:stCondLst>
                                            <p:cond delay="0"/>
                                          </p:stCondLst>
                                        </p:cTn>
                                        <p:tgtEl>
                                          <p:spTgt spid="70"/>
                                        </p:tgtEl>
                                        <p:attrNameLst>
                                          <p:attrName>style.visibility</p:attrName>
                                        </p:attrNameLst>
                                      </p:cBhvr>
                                      <p:to>
                                        <p:strVal val="visible"/>
                                      </p:to>
                                    </p:set>
                                    <p:anim calcmode="lin" valueType="num">
                                      <p:cBhvr>
                                        <p:cTn dur="1000" fill="hold" id="52"/>
                                        <p:tgtEl>
                                          <p:spTgt spid="70"/>
                                        </p:tgtEl>
                                        <p:attrNameLst>
                                          <p:attrName>ppt_w</p:attrName>
                                        </p:attrNameLst>
                                      </p:cBhvr>
                                      <p:tavLst>
                                        <p:tav tm="0">
                                          <p:val>
                                            <p:strVal val="#ppt_w+.3"/>
                                          </p:val>
                                        </p:tav>
                                        <p:tav tm="100000">
                                          <p:val>
                                            <p:strVal val="#ppt_w"/>
                                          </p:val>
                                        </p:tav>
                                      </p:tavLst>
                                    </p:anim>
                                    <p:anim calcmode="lin" valueType="num">
                                      <p:cBhvr>
                                        <p:cTn dur="1000" fill="hold" id="53"/>
                                        <p:tgtEl>
                                          <p:spTgt spid="70"/>
                                        </p:tgtEl>
                                        <p:attrNameLst>
                                          <p:attrName>ppt_h</p:attrName>
                                        </p:attrNameLst>
                                      </p:cBhvr>
                                      <p:tavLst>
                                        <p:tav tm="0">
                                          <p:val>
                                            <p:strVal val="#ppt_h"/>
                                          </p:val>
                                        </p:tav>
                                        <p:tav tm="100000">
                                          <p:val>
                                            <p:strVal val="#ppt_h"/>
                                          </p:val>
                                        </p:tav>
                                      </p:tavLst>
                                    </p:anim>
                                    <p:animEffect filter="fade" transition="in">
                                      <p:cBhvr>
                                        <p:cTn dur="1000" id="54"/>
                                        <p:tgtEl>
                                          <p:spTgt spid="70"/>
                                        </p:tgtEl>
                                      </p:cBhvr>
                                    </p:animEffect>
                                  </p:childTnLst>
                                </p:cTn>
                              </p:par>
                              <p:par>
                                <p:cTn decel="100000" fill="hold" grpId="0" id="55" nodeType="withEffect" presetClass="entr" presetID="50" presetSubtype="0">
                                  <p:stCondLst>
                                    <p:cond delay="1250"/>
                                  </p:stCondLst>
                                  <p:childTnLst>
                                    <p:set>
                                      <p:cBhvr>
                                        <p:cTn dur="1" fill="hold" id="56">
                                          <p:stCondLst>
                                            <p:cond delay="0"/>
                                          </p:stCondLst>
                                        </p:cTn>
                                        <p:tgtEl>
                                          <p:spTgt spid="72"/>
                                        </p:tgtEl>
                                        <p:attrNameLst>
                                          <p:attrName>style.visibility</p:attrName>
                                        </p:attrNameLst>
                                      </p:cBhvr>
                                      <p:to>
                                        <p:strVal val="visible"/>
                                      </p:to>
                                    </p:set>
                                    <p:anim calcmode="lin" valueType="num">
                                      <p:cBhvr>
                                        <p:cTn dur="1000" fill="hold" id="57"/>
                                        <p:tgtEl>
                                          <p:spTgt spid="72"/>
                                        </p:tgtEl>
                                        <p:attrNameLst>
                                          <p:attrName>ppt_w</p:attrName>
                                        </p:attrNameLst>
                                      </p:cBhvr>
                                      <p:tavLst>
                                        <p:tav tm="0">
                                          <p:val>
                                            <p:strVal val="#ppt_w+.3"/>
                                          </p:val>
                                        </p:tav>
                                        <p:tav tm="100000">
                                          <p:val>
                                            <p:strVal val="#ppt_w"/>
                                          </p:val>
                                        </p:tav>
                                      </p:tavLst>
                                    </p:anim>
                                    <p:anim calcmode="lin" valueType="num">
                                      <p:cBhvr>
                                        <p:cTn dur="1000" fill="hold" id="58"/>
                                        <p:tgtEl>
                                          <p:spTgt spid="72"/>
                                        </p:tgtEl>
                                        <p:attrNameLst>
                                          <p:attrName>ppt_h</p:attrName>
                                        </p:attrNameLst>
                                      </p:cBhvr>
                                      <p:tavLst>
                                        <p:tav tm="0">
                                          <p:val>
                                            <p:strVal val="#ppt_h"/>
                                          </p:val>
                                        </p:tav>
                                        <p:tav tm="100000">
                                          <p:val>
                                            <p:strVal val="#ppt_h"/>
                                          </p:val>
                                        </p:tav>
                                      </p:tavLst>
                                    </p:anim>
                                    <p:animEffect filter="fade" transition="in">
                                      <p:cBhvr>
                                        <p:cTn dur="1000" id="59"/>
                                        <p:tgtEl>
                                          <p:spTgt spid="7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4"/>
      <p:bldP grpId="0" spid="55"/>
      <p:bldP grpId="0" spid="52"/>
      <p:bldP grpId="0" spid="65"/>
      <p:bldP grpId="0" spid="66"/>
      <p:bldP grpId="0" spid="68"/>
      <p:bldP grpId="0" spid="70"/>
      <p:bldP grpId="0" spid="7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a:extLst>
              <a:ext uri="{FF2B5EF4-FFF2-40B4-BE49-F238E27FC236}">
                <a16:creationId xmlns:a16="http://schemas.microsoft.com/office/drawing/2014/main" id="{145C8CD3-CD50-445A-841C-64DB21AE335B}"/>
              </a:ext>
            </a:extLst>
          </p:cNvPr>
          <p:cNvPicPr>
            <a:picLocks noChangeAspect="1"/>
          </p:cNvPicPr>
          <p:nvPr/>
        </p:nvPicPr>
        <p:blipFill>
          <a:blip r:embed="rId2"/>
          <a:stretch>
            <a:fillRect/>
          </a:stretch>
        </p:blipFill>
        <p:spPr>
          <a:xfrm>
            <a:off x="3810000" y="285750"/>
            <a:ext cx="1524000" cy="416442"/>
          </a:xfrm>
          <a:prstGeom prst="rect">
            <a:avLst/>
          </a:prstGeom>
        </p:spPr>
      </p:pic>
      <p:sp>
        <p:nvSpPr>
          <p:cNvPr id="3" name="文本框 2">
            <a:extLst>
              <a:ext uri="{FF2B5EF4-FFF2-40B4-BE49-F238E27FC236}">
                <a16:creationId xmlns:a16="http://schemas.microsoft.com/office/drawing/2014/main" id="{B7EBDC4E-D837-4497-ADE0-8D399F3D425B}"/>
              </a:ext>
            </a:extLst>
          </p:cNvPr>
          <p:cNvSpPr txBox="1"/>
          <p:nvPr/>
        </p:nvSpPr>
        <p:spPr>
          <a:xfrm>
            <a:off x="3429000" y="895350"/>
            <a:ext cx="2059704" cy="701040"/>
          </a:xfrm>
          <a:prstGeom prst="rect">
            <a:avLst/>
          </a:prstGeom>
          <a:noFill/>
        </p:spPr>
        <p:txBody>
          <a:bodyPr rtlCol="0" wrap="square">
            <a:spAutoFit/>
          </a:bodyPr>
          <a:lstStyle/>
          <a:p>
            <a:pPr algn="ctr"/>
            <a:r>
              <a:rPr altLang="en-US" b="1" lang="zh-CN" spc="600" sz="4000">
                <a:gradFill>
                  <a:gsLst>
                    <a:gs pos="0">
                      <a:srgbClr val="123171"/>
                    </a:gs>
                    <a:gs pos="100000">
                      <a:srgbClr val="2B4F9D"/>
                    </a:gs>
                  </a:gsLst>
                  <a:lin ang="2700000" scaled="0"/>
                </a:gradFill>
                <a:cs typeface="+mn-ea"/>
                <a:sym typeface="+mn-lt"/>
              </a:rPr>
              <a:t>前言</a:t>
            </a:r>
          </a:p>
        </p:txBody>
      </p:sp>
      <p:sp>
        <p:nvSpPr>
          <p:cNvPr id="4" name="TextBox 5">
            <a:extLst>
              <a:ext uri="{FF2B5EF4-FFF2-40B4-BE49-F238E27FC236}">
                <a16:creationId xmlns:a16="http://schemas.microsoft.com/office/drawing/2014/main" id="{686B3069-E16A-4E69-B812-A6C7F06B095E}"/>
              </a:ext>
            </a:extLst>
          </p:cNvPr>
          <p:cNvSpPr txBox="1"/>
          <p:nvPr/>
        </p:nvSpPr>
        <p:spPr>
          <a:xfrm>
            <a:off x="1828800" y="1796394"/>
            <a:ext cx="5658644" cy="2225004"/>
          </a:xfrm>
          <a:prstGeom prst="rect">
            <a:avLst/>
          </a:prstGeom>
          <a:noFill/>
        </p:spPr>
        <p:txBody>
          <a:bodyPr bIns="45702" lIns="91404" rIns="91404" rtlCol="0" tIns="45702" wrap="square">
            <a:spAutoFit/>
          </a:bodyPr>
          <a:lstStyle/>
          <a:p>
            <a:pPr algn="just" defTabSz="914037" fontAlgn="auto" indent="457017">
              <a:lnSpc>
                <a:spcPct val="200000"/>
              </a:lnSpc>
              <a:spcBef>
                <a:spcPct val="0"/>
              </a:spcBef>
              <a:spcAft>
                <a:spcPct val="0"/>
              </a:spcAft>
            </a:pPr>
            <a:r>
              <a:rPr altLang="en-US" lang="zh-CN" sz="1400">
                <a:gradFill>
                  <a:gsLst>
                    <a:gs pos="0">
                      <a:schemeClr val="tx1"/>
                    </a:gs>
                    <a:gs pos="0">
                      <a:schemeClr val="tx1"/>
                    </a:gs>
                    <a:gs pos="100000">
                      <a:schemeClr val="tx1"/>
                    </a:gs>
                  </a:gsLst>
                  <a:path path="circle">
                    <a:fillToRect b="100000" r="100000"/>
                  </a:path>
                </a:gradFill>
                <a:cs typeface="+mn-ea"/>
                <a:sym typeface="+mn-lt"/>
              </a:rPr>
              <a:t>客户关系管理的定义是：企业为提高核心竞争力，利用相应的信息技术以及互联网技术协调企业与顾客间在销售、营销和服务上的交互，从而提升其管理方式，向客户提供创新式的个性化的客户交互和服务的过程。其最终目标是吸引新客户、保留老客户以及将已有客户转为忠实客户，增加市场。</a:t>
            </a:r>
          </a:p>
        </p:txBody>
      </p:sp>
    </p:spTree>
    <p:extLst>
      <p:ext uri="{BB962C8B-B14F-4D97-AF65-F5344CB8AC3E}">
        <p14:creationId val="92176261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grpId="0" id="5" nodeType="afterEffect" presetClass="entr" presetID="2" presetSubtype="1">
                                  <p:stCondLst>
                                    <p:cond delay="0"/>
                                  </p:stCondLst>
                                  <p:iterate type="lt">
                                    <p:tmPct val="10000"/>
                                  </p:iterate>
                                  <p:childTnLst>
                                    <p:set>
                                      <p:cBhvr>
                                        <p:cTn dur="1" fill="hold" id="6">
                                          <p:stCondLst>
                                            <p:cond delay="0"/>
                                          </p:stCondLst>
                                        </p:cTn>
                                        <p:tgtEl>
                                          <p:spTgt spid="3"/>
                                        </p:tgtEl>
                                        <p:attrNameLst>
                                          <p:attrName>style.visibility</p:attrName>
                                        </p:attrNameLst>
                                      </p:cBhvr>
                                      <p:to>
                                        <p:strVal val="visible"/>
                                      </p:to>
                                    </p:set>
                                    <p:anim calcmode="lin" valueType="num">
                                      <p:cBhvr additive="base">
                                        <p:cTn dur="800" fill="hold" id="7"/>
                                        <p:tgtEl>
                                          <p:spTgt spid="3"/>
                                        </p:tgtEl>
                                        <p:attrNameLst>
                                          <p:attrName>ppt_x</p:attrName>
                                        </p:attrNameLst>
                                      </p:cBhvr>
                                      <p:tavLst>
                                        <p:tav tm="0">
                                          <p:val>
                                            <p:strVal val="#ppt_x"/>
                                          </p:val>
                                        </p:tav>
                                        <p:tav tm="100000">
                                          <p:val>
                                            <p:strVal val="#ppt_x"/>
                                          </p:val>
                                        </p:tav>
                                      </p:tavLst>
                                    </p:anim>
                                    <p:anim calcmode="lin" valueType="num">
                                      <p:cBhvr additive="base">
                                        <p:cTn dur="800" fill="hold" id="8"/>
                                        <p:tgtEl>
                                          <p:spTgt spid="3"/>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800"/>
                            </p:stCondLst>
                            <p:childTnLst>
                              <p:par>
                                <p:cTn fill="hold" grpId="0" id="10" nodeType="afterEffect" presetClass="entr" presetID="53" presetSubtype="0">
                                  <p:stCondLst>
                                    <p:cond delay="0"/>
                                  </p:stCondLst>
                                  <p:iterate type="lt">
                                    <p:tmPct val="10000"/>
                                  </p:iterate>
                                  <p:childTnLst>
                                    <p:set>
                                      <p:cBhvr>
                                        <p:cTn dur="1" fill="hold" id="11">
                                          <p:stCondLst>
                                            <p:cond delay="0"/>
                                          </p:stCondLst>
                                        </p:cTn>
                                        <p:tgtEl>
                                          <p:spTgt spid="4"/>
                                        </p:tgtEl>
                                        <p:attrNameLst>
                                          <p:attrName>style.visibility</p:attrName>
                                        </p:attrNameLst>
                                      </p:cBhvr>
                                      <p:to>
                                        <p:strVal val="visible"/>
                                      </p:to>
                                    </p:set>
                                    <p:anim calcmode="lin" valueType="num">
                                      <p:cBhvr>
                                        <p:cTn dur="400" fill="hold" id="12"/>
                                        <p:tgtEl>
                                          <p:spTgt spid="4"/>
                                        </p:tgtEl>
                                        <p:attrNameLst>
                                          <p:attrName>ppt_w</p:attrName>
                                        </p:attrNameLst>
                                      </p:cBhvr>
                                      <p:tavLst>
                                        <p:tav tm="0">
                                          <p:val>
                                            <p:fltVal val="0"/>
                                          </p:val>
                                        </p:tav>
                                        <p:tav tm="100000">
                                          <p:val>
                                            <p:strVal val="#ppt_w"/>
                                          </p:val>
                                        </p:tav>
                                      </p:tavLst>
                                    </p:anim>
                                    <p:anim calcmode="lin" valueType="num">
                                      <p:cBhvr>
                                        <p:cTn dur="400" fill="hold" id="13"/>
                                        <p:tgtEl>
                                          <p:spTgt spid="4"/>
                                        </p:tgtEl>
                                        <p:attrNameLst>
                                          <p:attrName>ppt_h</p:attrName>
                                        </p:attrNameLst>
                                      </p:cBhvr>
                                      <p:tavLst>
                                        <p:tav tm="0">
                                          <p:val>
                                            <p:fltVal val="0"/>
                                          </p:val>
                                        </p:tav>
                                        <p:tav tm="100000">
                                          <p:val>
                                            <p:strVal val="#ppt_h"/>
                                          </p:val>
                                        </p:tav>
                                      </p:tavLst>
                                    </p:anim>
                                    <p:animEffect filter="fade" transition="in">
                                      <p:cBhvr>
                                        <p:cTn dur="400" id="14"/>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Line 16"/>
          <p:cNvSpPr>
            <a:spLocks noChangeShapeType="1"/>
          </p:cNvSpPr>
          <p:nvPr/>
        </p:nvSpPr>
        <p:spPr bwMode="auto">
          <a:xfrm flipH="1">
            <a:off x="2542690" y="1778669"/>
            <a:ext cx="593445" cy="603678"/>
          </a:xfrm>
          <a:prstGeom prst="line">
            <a:avLst/>
          </a:prstGeom>
          <a:noFill/>
          <a:ln cap="flat" w="19050">
            <a:solidFill>
              <a:srgbClr val="4F4D63"/>
            </a:solidFill>
            <a:prstDash val="solid"/>
            <a:miter lim="800000"/>
            <a:headEnd len="med" type="triangle" w="med"/>
            <a:tailEnd len="med" type="none" w="med"/>
          </a:ln>
          <a:extLst>
            <a:ext uri="{909E8E84-426E-40DD-AFC4-6F175D3DCCD1}">
              <a14:hiddenFill>
                <a:noFill/>
              </a14:hiddenFill>
            </a:ext>
          </a:extLst>
        </p:spPr>
        <p:txBody>
          <a:bodyPr anchor="t" anchorCtr="0" bIns="34277" compatLnSpc="1" lIns="68553" numCol="1" rIns="68553" tIns="34277" vert="horz" wrap="square">
            <a:prstTxWarp prst="textNoShape">
              <a:avLst/>
            </a:prstTxWarp>
          </a:bodyPr>
          <a:lstStyle/>
          <a:p>
            <a:endParaRPr altLang="en-US" lang="zh-CN" sz="1349">
              <a:cs typeface="+mn-ea"/>
            </a:endParaRPr>
          </a:p>
        </p:txBody>
      </p:sp>
      <p:sp>
        <p:nvSpPr>
          <p:cNvPr id="17" name="Line 17"/>
          <p:cNvSpPr>
            <a:spLocks noChangeShapeType="1"/>
          </p:cNvSpPr>
          <p:nvPr/>
        </p:nvSpPr>
        <p:spPr bwMode="auto">
          <a:xfrm flipH="1" flipV="1">
            <a:off x="2624545" y="3067878"/>
            <a:ext cx="795188" cy="730426"/>
          </a:xfrm>
          <a:prstGeom prst="line">
            <a:avLst/>
          </a:prstGeom>
          <a:noFill/>
          <a:ln cap="flat" w="19050">
            <a:solidFill>
              <a:srgbClr val="4F4D63"/>
            </a:solidFill>
            <a:prstDash val="solid"/>
            <a:miter lim="800000"/>
            <a:headEnd len="med" type="triangle" w="med"/>
            <a:tailEnd len="med" type="none" w="med"/>
          </a:ln>
          <a:extLst>
            <a:ext uri="{909E8E84-426E-40DD-AFC4-6F175D3DCCD1}">
              <a14:hiddenFill>
                <a:noFill/>
              </a14:hiddenFill>
            </a:ext>
          </a:extLst>
        </p:spPr>
        <p:txBody>
          <a:bodyPr anchor="t" anchorCtr="0" bIns="34277" compatLnSpc="1" lIns="68553" numCol="1" rIns="68553" tIns="34277" vert="horz" wrap="square">
            <a:prstTxWarp prst="textNoShape">
              <a:avLst/>
            </a:prstTxWarp>
          </a:bodyPr>
          <a:lstStyle/>
          <a:p>
            <a:endParaRPr altLang="en-US" lang="zh-CN" sz="1349">
              <a:cs typeface="+mn-ea"/>
            </a:endParaRPr>
          </a:p>
        </p:txBody>
      </p:sp>
      <p:sp>
        <p:nvSpPr>
          <p:cNvPr id="18" name="Line 18"/>
          <p:cNvSpPr>
            <a:spLocks noChangeShapeType="1"/>
          </p:cNvSpPr>
          <p:nvPr/>
        </p:nvSpPr>
        <p:spPr bwMode="auto">
          <a:xfrm flipH="1">
            <a:off x="2655240" y="2677183"/>
            <a:ext cx="1160500" cy="32582"/>
          </a:xfrm>
          <a:prstGeom prst="line">
            <a:avLst/>
          </a:prstGeom>
          <a:noFill/>
          <a:ln cap="flat" w="19050">
            <a:solidFill>
              <a:srgbClr val="4F4D63"/>
            </a:solidFill>
            <a:prstDash val="solid"/>
            <a:miter lim="800000"/>
            <a:headEnd len="med" type="triangle" w="med"/>
            <a:tailEnd len="med" type="none" w="med"/>
          </a:ln>
          <a:extLst>
            <a:ext uri="{909E8E84-426E-40DD-AFC4-6F175D3DCCD1}">
              <a14:hiddenFill>
                <a:noFill/>
              </a14:hiddenFill>
            </a:ext>
          </a:extLst>
        </p:spPr>
        <p:txBody>
          <a:bodyPr anchor="t" anchorCtr="0" bIns="34277" compatLnSpc="1" lIns="68553" numCol="1" rIns="68553" tIns="34277" vert="horz" wrap="square">
            <a:prstTxWarp prst="textNoShape">
              <a:avLst/>
            </a:prstTxWarp>
          </a:bodyPr>
          <a:lstStyle/>
          <a:p>
            <a:endParaRPr altLang="en-US" lang="zh-CN" sz="1349">
              <a:cs typeface="+mn-ea"/>
            </a:endParaRPr>
          </a:p>
        </p:txBody>
      </p:sp>
      <p:sp>
        <p:nvSpPr>
          <p:cNvPr id="19" name="Oval 10"/>
          <p:cNvSpPr>
            <a:spLocks noChangeArrowheads="1"/>
          </p:cNvSpPr>
          <p:nvPr/>
        </p:nvSpPr>
        <p:spPr bwMode="auto">
          <a:xfrm flipH="1">
            <a:off x="3012857" y="1074129"/>
            <a:ext cx="778365" cy="778365"/>
          </a:xfrm>
          <a:prstGeom prst="ellipse">
            <a:avLst/>
          </a:prstGeom>
          <a:solidFill>
            <a:schemeClr val="accent1"/>
          </a:solidFill>
          <a:ln>
            <a:noFill/>
          </a:ln>
        </p:spPr>
        <p:txBody>
          <a:bodyPr anchor="t" anchorCtr="0" bIns="34277" compatLnSpc="1" lIns="68553" numCol="1" rIns="68553" tIns="34277" vert="horz" wrap="square">
            <a:prstTxWarp prst="textNoShape">
              <a:avLst/>
            </a:prstTxWarp>
          </a:bodyPr>
          <a:lstStyle/>
          <a:p>
            <a:endParaRPr altLang="en-US" lang="zh-CN" sz="1349">
              <a:solidFill>
                <a:srgbClr val="F8F8F8"/>
              </a:solidFill>
              <a:cs typeface="+mn-ea"/>
            </a:endParaRPr>
          </a:p>
        </p:txBody>
      </p:sp>
      <p:sp>
        <p:nvSpPr>
          <p:cNvPr id="20" name="TextBox 9"/>
          <p:cNvSpPr txBox="1"/>
          <p:nvPr/>
        </p:nvSpPr>
        <p:spPr>
          <a:xfrm flipH="1">
            <a:off x="3097540" y="1197957"/>
            <a:ext cx="609000" cy="548640"/>
          </a:xfrm>
          <a:prstGeom prst="rect">
            <a:avLst/>
          </a:prstGeom>
          <a:noFill/>
        </p:spPr>
        <p:txBody>
          <a:bodyPr rtlCol="0" wrap="square">
            <a:spAutoFit/>
          </a:bodyPr>
          <a:lstStyle/>
          <a:p>
            <a:pPr algn="ctr"/>
            <a:r>
              <a:rPr altLang="en-US" b="1" lang="zh-CN" sz="1499">
                <a:solidFill>
                  <a:srgbClr val="F8F8F8"/>
                </a:solidFill>
                <a:latin typeface="+mn-ea"/>
                <a:cs typeface="+mn-ea"/>
              </a:rPr>
              <a:t>标题之一</a:t>
            </a:r>
          </a:p>
        </p:txBody>
      </p:sp>
      <p:sp>
        <p:nvSpPr>
          <p:cNvPr id="21" name="Oval 12"/>
          <p:cNvSpPr>
            <a:spLocks noChangeArrowheads="1"/>
          </p:cNvSpPr>
          <p:nvPr/>
        </p:nvSpPr>
        <p:spPr bwMode="auto">
          <a:xfrm flipH="1">
            <a:off x="3935321" y="2249596"/>
            <a:ext cx="778365" cy="778365"/>
          </a:xfrm>
          <a:prstGeom prst="ellipse">
            <a:avLst/>
          </a:prstGeom>
          <a:solidFill>
            <a:schemeClr val="accent2"/>
          </a:solidFill>
          <a:ln>
            <a:noFill/>
          </a:ln>
        </p:spPr>
        <p:txBody>
          <a:bodyPr anchor="t" anchorCtr="0" bIns="34277" compatLnSpc="1" lIns="68553" numCol="1" rIns="68553" tIns="34277" vert="horz" wrap="square">
            <a:prstTxWarp prst="textNoShape">
              <a:avLst/>
            </a:prstTxWarp>
          </a:bodyPr>
          <a:lstStyle/>
          <a:p>
            <a:endParaRPr altLang="en-US" lang="zh-CN" sz="1349">
              <a:solidFill>
                <a:srgbClr val="F8F8F8"/>
              </a:solidFill>
              <a:latin typeface="+mn-ea"/>
              <a:cs typeface="+mn-ea"/>
            </a:endParaRPr>
          </a:p>
        </p:txBody>
      </p:sp>
      <p:sp>
        <p:nvSpPr>
          <p:cNvPr id="22" name="TextBox 11"/>
          <p:cNvSpPr txBox="1"/>
          <p:nvPr/>
        </p:nvSpPr>
        <p:spPr>
          <a:xfrm flipH="1">
            <a:off x="4044108" y="2368770"/>
            <a:ext cx="609000" cy="548640"/>
          </a:xfrm>
          <a:prstGeom prst="rect">
            <a:avLst/>
          </a:prstGeom>
          <a:noFill/>
        </p:spPr>
        <p:txBody>
          <a:bodyPr rtlCol="0" wrap="square">
            <a:spAutoFit/>
          </a:bodyPr>
          <a:lstStyle/>
          <a:p>
            <a:pPr algn="ctr"/>
            <a:r>
              <a:rPr altLang="en-US" b="1" lang="zh-CN" sz="1499">
                <a:solidFill>
                  <a:srgbClr val="F8F8F8"/>
                </a:solidFill>
                <a:latin typeface="+mn-ea"/>
                <a:cs typeface="+mn-ea"/>
              </a:rPr>
              <a:t>标题之二</a:t>
            </a:r>
          </a:p>
        </p:txBody>
      </p:sp>
      <p:sp>
        <p:nvSpPr>
          <p:cNvPr id="23" name="Oval 11"/>
          <p:cNvSpPr>
            <a:spLocks noChangeArrowheads="1"/>
          </p:cNvSpPr>
          <p:nvPr/>
        </p:nvSpPr>
        <p:spPr bwMode="auto">
          <a:xfrm flipH="1">
            <a:off x="3508619" y="3571378"/>
            <a:ext cx="778365" cy="779555"/>
          </a:xfrm>
          <a:prstGeom prst="ellipse">
            <a:avLst/>
          </a:prstGeom>
          <a:solidFill>
            <a:schemeClr val="accent1"/>
          </a:solidFill>
          <a:ln>
            <a:noFill/>
          </a:ln>
        </p:spPr>
        <p:txBody>
          <a:bodyPr anchor="t" anchorCtr="0" bIns="34277" compatLnSpc="1" lIns="68553" numCol="1" rIns="68553" tIns="34277" vert="horz" wrap="square">
            <a:prstTxWarp prst="textNoShape">
              <a:avLst/>
            </a:prstTxWarp>
          </a:bodyPr>
          <a:lstStyle/>
          <a:p>
            <a:endParaRPr altLang="en-US" lang="zh-CN" sz="1349">
              <a:solidFill>
                <a:srgbClr val="F8F8F8"/>
              </a:solidFill>
              <a:latin typeface="+mn-ea"/>
              <a:cs typeface="+mn-ea"/>
            </a:endParaRPr>
          </a:p>
        </p:txBody>
      </p:sp>
      <p:sp>
        <p:nvSpPr>
          <p:cNvPr id="24" name="TextBox 13"/>
          <p:cNvSpPr txBox="1"/>
          <p:nvPr/>
        </p:nvSpPr>
        <p:spPr>
          <a:xfrm flipH="1">
            <a:off x="3613014" y="3676979"/>
            <a:ext cx="581261" cy="548640"/>
          </a:xfrm>
          <a:prstGeom prst="rect">
            <a:avLst/>
          </a:prstGeom>
          <a:noFill/>
        </p:spPr>
        <p:txBody>
          <a:bodyPr rtlCol="0" wrap="square">
            <a:spAutoFit/>
          </a:bodyPr>
          <a:lstStyle/>
          <a:p>
            <a:pPr algn="ctr"/>
            <a:r>
              <a:rPr altLang="en-US" b="1" lang="zh-CN" sz="1499">
                <a:solidFill>
                  <a:srgbClr val="F8F8F8"/>
                </a:solidFill>
                <a:latin typeface="+mn-ea"/>
                <a:cs typeface="+mn-ea"/>
              </a:rPr>
              <a:t>标题之三</a:t>
            </a:r>
          </a:p>
        </p:txBody>
      </p:sp>
      <p:sp>
        <p:nvSpPr>
          <p:cNvPr id="25" name="Oval 8"/>
          <p:cNvSpPr>
            <a:spLocks noChangeArrowheads="1"/>
          </p:cNvSpPr>
          <p:nvPr/>
        </p:nvSpPr>
        <p:spPr bwMode="auto">
          <a:xfrm flipH="1">
            <a:off x="728088" y="1952610"/>
            <a:ext cx="1807570" cy="1807568"/>
          </a:xfrm>
          <a:prstGeom prst="ellipse">
            <a:avLst/>
          </a:prstGeom>
          <a:solidFill>
            <a:schemeClr val="bg1">
              <a:lumMod val="65000"/>
              <a:alpha val="30000"/>
            </a:schemeClr>
          </a:solidFill>
          <a:ln>
            <a:noFill/>
          </a:ln>
        </p:spPr>
        <p:txBody>
          <a:bodyPr anchor="t" anchorCtr="0" bIns="34277" compatLnSpc="1" lIns="68553" numCol="1" rIns="68553" tIns="34277" vert="horz" wrap="square">
            <a:prstTxWarp prst="textNoShape">
              <a:avLst/>
            </a:prstTxWarp>
          </a:bodyPr>
          <a:lstStyle/>
          <a:p>
            <a:endParaRPr altLang="en-US" lang="zh-CN" sz="1349">
              <a:cs typeface="+mn-ea"/>
            </a:endParaRPr>
          </a:p>
        </p:txBody>
      </p:sp>
      <p:sp>
        <p:nvSpPr>
          <p:cNvPr id="26" name="Oval 9"/>
          <p:cNvSpPr>
            <a:spLocks noChangeArrowheads="1"/>
          </p:cNvSpPr>
          <p:nvPr/>
        </p:nvSpPr>
        <p:spPr bwMode="auto">
          <a:xfrm flipH="1">
            <a:off x="870766" y="2095287"/>
            <a:ext cx="1522215" cy="1523405"/>
          </a:xfrm>
          <a:prstGeom prst="ellipse">
            <a:avLst/>
          </a:prstGeom>
          <a:solidFill>
            <a:schemeClr val="accent1"/>
          </a:solidFill>
          <a:ln>
            <a:noFill/>
          </a:ln>
        </p:spPr>
        <p:txBody>
          <a:bodyPr anchor="t" anchorCtr="0" bIns="34277" compatLnSpc="1" lIns="68553" numCol="1" rIns="68553" tIns="34277" vert="horz" wrap="square">
            <a:prstTxWarp prst="textNoShape">
              <a:avLst/>
            </a:prstTxWarp>
          </a:bodyPr>
          <a:lstStyle/>
          <a:p>
            <a:endParaRPr altLang="en-US" lang="zh-CN" sz="1349">
              <a:cs typeface="+mn-ea"/>
            </a:endParaRPr>
          </a:p>
        </p:txBody>
      </p:sp>
      <p:sp>
        <p:nvSpPr>
          <p:cNvPr id="39" name="TextBox 23"/>
          <p:cNvSpPr txBox="1"/>
          <p:nvPr/>
        </p:nvSpPr>
        <p:spPr>
          <a:xfrm>
            <a:off x="1260695" y="2437870"/>
            <a:ext cx="716280" cy="411480"/>
          </a:xfrm>
          <a:prstGeom prst="rect">
            <a:avLst/>
          </a:prstGeom>
          <a:noFill/>
        </p:spPr>
        <p:txBody>
          <a:bodyPr rtlCol="0" wrap="none">
            <a:spAutoFit/>
          </a:bodyPr>
          <a:lstStyle/>
          <a:p>
            <a:r>
              <a:rPr altLang="en-US" b="1" lang="zh-CN" sz="2100">
                <a:solidFill>
                  <a:schemeClr val="bg1"/>
                </a:solidFill>
                <a:latin typeface="+mn-ea"/>
                <a:cs typeface="+mn-ea"/>
              </a:rPr>
              <a:t>输入</a:t>
            </a:r>
          </a:p>
        </p:txBody>
      </p:sp>
      <p:sp>
        <p:nvSpPr>
          <p:cNvPr id="40" name="TextBox 24"/>
          <p:cNvSpPr txBox="1"/>
          <p:nvPr/>
        </p:nvSpPr>
        <p:spPr>
          <a:xfrm>
            <a:off x="1249395" y="2878061"/>
            <a:ext cx="716280" cy="411480"/>
          </a:xfrm>
          <a:prstGeom prst="rect">
            <a:avLst/>
          </a:prstGeom>
          <a:noFill/>
        </p:spPr>
        <p:txBody>
          <a:bodyPr rtlCol="0" wrap="none">
            <a:spAutoFit/>
          </a:bodyPr>
          <a:lstStyle/>
          <a:p>
            <a:r>
              <a:rPr altLang="en-US" b="1" lang="zh-CN" sz="2100">
                <a:solidFill>
                  <a:schemeClr val="bg1"/>
                </a:solidFill>
                <a:latin typeface="+mn-ea"/>
                <a:cs typeface="+mn-ea"/>
              </a:rPr>
              <a:t>标题</a:t>
            </a:r>
          </a:p>
        </p:txBody>
      </p:sp>
      <p:sp>
        <p:nvSpPr>
          <p:cNvPr id="27" name="文本框 26">
            <a:extLst>
              <a:ext uri="{FF2B5EF4-FFF2-40B4-BE49-F238E27FC236}">
                <a16:creationId xmlns:a16="http://schemas.microsoft.com/office/drawing/2014/main" id="{D6AF5F4B-F317-4980-AB76-A0571944C23F}"/>
              </a:ext>
            </a:extLst>
          </p:cNvPr>
          <p:cNvSpPr txBox="1"/>
          <p:nvPr/>
        </p:nvSpPr>
        <p:spPr>
          <a:xfrm>
            <a:off x="4705379" y="1276350"/>
            <a:ext cx="3899954" cy="822960"/>
          </a:xfrm>
          <a:prstGeom prst="rect">
            <a:avLst/>
          </a:prstGeom>
          <a:noFill/>
        </p:spPr>
        <p:txBody>
          <a:bodyPr rtlCol="0" wrap="square">
            <a:spAutoFit/>
          </a:bodyPr>
          <a:lstStyle/>
          <a:p>
            <a:pPr>
              <a:lnSpc>
                <a:spcPct val="150000"/>
              </a:lnSpc>
            </a:pPr>
            <a:r>
              <a:rPr altLang="en-US" b="1" lang="zh-CN" sz="3200">
                <a:cs typeface="+mn-ea"/>
                <a:sym typeface="+mn-lt"/>
              </a:rPr>
              <a:t>（问题讨论与答疑）</a:t>
            </a:r>
          </a:p>
        </p:txBody>
      </p:sp>
      <p:sp>
        <p:nvSpPr>
          <p:cNvPr id="28" name="文本框 27">
            <a:extLst>
              <a:ext uri="{FF2B5EF4-FFF2-40B4-BE49-F238E27FC236}">
                <a16:creationId xmlns:a16="http://schemas.microsoft.com/office/drawing/2014/main" id="{13A590F5-0EA1-4CB1-AF4A-B74255B5DAA5}"/>
              </a:ext>
            </a:extLst>
          </p:cNvPr>
          <p:cNvSpPr txBox="1"/>
          <p:nvPr/>
        </p:nvSpPr>
        <p:spPr>
          <a:xfrm>
            <a:off x="4949088" y="2407599"/>
            <a:ext cx="3656246" cy="1531620"/>
          </a:xfrm>
          <a:prstGeom prst="rect">
            <a:avLst/>
          </a:prstGeom>
          <a:noFill/>
        </p:spPr>
        <p:txBody>
          <a:bodyPr rtlCol="0" wrap="square">
            <a:spAutoFit/>
          </a:bodyPr>
          <a:lstStyle/>
          <a:p>
            <a:pPr>
              <a:lnSpc>
                <a:spcPct val="150000"/>
              </a:lnSpc>
            </a:pPr>
            <a:r>
              <a:rPr altLang="en-US" lang="zh-CN" sz="1050">
                <a:cs typeface="+mn-ea"/>
                <a:sym typeface="+mn-lt"/>
              </a:rPr>
              <a:t>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a:t>
            </a:r>
          </a:p>
        </p:txBody>
      </p:sp>
    </p:spTree>
    <p:extLst>
      <p:ext uri="{BB962C8B-B14F-4D97-AF65-F5344CB8AC3E}">
        <p14:creationId val="3582122783"/>
      </p:ext>
    </p:extLst>
  </p:cSld>
  <p:clrMapOvr>
    <a:masterClrMapping/>
  </p:clrMapOvr>
  <mc:AlternateContent>
    <mc:Choice Requires="p15">
      <p:transition p14:dur="1250" spd="slow">
        <p15:prstTrans prst="pageCurlDoubl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2" presetSubtype="0">
                                  <p:stCondLst>
                                    <p:cond delay="0"/>
                                  </p:stCondLst>
                                  <p:childTnLst>
                                    <p:set>
                                      <p:cBhvr>
                                        <p:cTn dur="1" fill="hold" id="6">
                                          <p:stCondLst>
                                            <p:cond delay="0"/>
                                          </p:stCondLst>
                                        </p:cTn>
                                        <p:tgtEl>
                                          <p:spTgt spid="26"/>
                                        </p:tgtEl>
                                        <p:attrNameLst>
                                          <p:attrName>style.visibility</p:attrName>
                                        </p:attrNameLst>
                                      </p:cBhvr>
                                      <p:to>
                                        <p:strVal val="visible"/>
                                      </p:to>
                                    </p:set>
                                    <p:animScale>
                                      <p:cBhvr>
                                        <p:cTn decel="50000" dur="1000" fill="hold" id="7">
                                          <p:stCondLst>
                                            <p:cond delay="0"/>
                                          </p:stCondLst>
                                        </p:cTn>
                                        <p:tgtEl>
                                          <p:spTgt spid="2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8">
                                          <p:stCondLst>
                                            <p:cond delay="0"/>
                                          </p:stCondLst>
                                        </p:cTn>
                                        <p:tgtEl>
                                          <p:spTgt spid="26"/>
                                        </p:tgtEl>
                                        <p:attrNameLst>
                                          <p:attrName>ppt_x</p:attrName>
                                          <p:attrName>ppt_y</p:attrName>
                                        </p:attrNameLst>
                                      </p:cBhvr>
                                    </p:animMotion>
                                    <p:animEffect filter="fade" transition="in">
                                      <p:cBhvr>
                                        <p:cTn dur="1000" id="9"/>
                                        <p:tgtEl>
                                          <p:spTgt spid="26"/>
                                        </p:tgtEl>
                                      </p:cBhvr>
                                    </p:animEffect>
                                  </p:childTnLst>
                                </p:cTn>
                              </p:par>
                              <p:par>
                                <p:cTn fill="hold" grpId="0" id="10" nodeType="withEffect" presetClass="entr" presetID="52" presetSubtype="0">
                                  <p:stCondLst>
                                    <p:cond delay="0"/>
                                  </p:stCondLst>
                                  <p:childTnLst>
                                    <p:set>
                                      <p:cBhvr>
                                        <p:cTn dur="1" fill="hold" id="11">
                                          <p:stCondLst>
                                            <p:cond delay="0"/>
                                          </p:stCondLst>
                                        </p:cTn>
                                        <p:tgtEl>
                                          <p:spTgt spid="25"/>
                                        </p:tgtEl>
                                        <p:attrNameLst>
                                          <p:attrName>style.visibility</p:attrName>
                                        </p:attrNameLst>
                                      </p:cBhvr>
                                      <p:to>
                                        <p:strVal val="visible"/>
                                      </p:to>
                                    </p:set>
                                    <p:animScale>
                                      <p:cBhvr>
                                        <p:cTn decel="50000" dur="1000" fill="hold" id="12">
                                          <p:stCondLst>
                                            <p:cond delay="0"/>
                                          </p:stCondLst>
                                        </p:cTn>
                                        <p:tgtEl>
                                          <p:spTgt spid="2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3">
                                          <p:stCondLst>
                                            <p:cond delay="0"/>
                                          </p:stCondLst>
                                        </p:cTn>
                                        <p:tgtEl>
                                          <p:spTgt spid="25"/>
                                        </p:tgtEl>
                                        <p:attrNameLst>
                                          <p:attrName>ppt_x</p:attrName>
                                          <p:attrName>ppt_y</p:attrName>
                                        </p:attrNameLst>
                                      </p:cBhvr>
                                    </p:animMotion>
                                    <p:animEffect filter="fade" transition="in">
                                      <p:cBhvr>
                                        <p:cTn dur="1000" id="14"/>
                                        <p:tgtEl>
                                          <p:spTgt spid="25"/>
                                        </p:tgtEl>
                                      </p:cBhvr>
                                    </p:animEffect>
                                  </p:childTnLst>
                                </p:cTn>
                              </p:par>
                            </p:childTnLst>
                          </p:cTn>
                        </p:par>
                        <p:par>
                          <p:cTn fill="hold" id="15" nodeType="afterGroup">
                            <p:stCondLst>
                              <p:cond delay="1000"/>
                            </p:stCondLst>
                            <p:childTnLst>
                              <p:par>
                                <p:cTn fill="hold" grpId="0" id="16" nodeType="afterEffect" presetClass="entr" presetID="31" presetSubtype="0">
                                  <p:stCondLst>
                                    <p:cond delay="0"/>
                                  </p:stCondLst>
                                  <p:childTnLst>
                                    <p:set>
                                      <p:cBhvr>
                                        <p:cTn dur="1" fill="hold" id="17">
                                          <p:stCondLst>
                                            <p:cond delay="0"/>
                                          </p:stCondLst>
                                        </p:cTn>
                                        <p:tgtEl>
                                          <p:spTgt spid="40"/>
                                        </p:tgtEl>
                                        <p:attrNameLst>
                                          <p:attrName>style.visibility</p:attrName>
                                        </p:attrNameLst>
                                      </p:cBhvr>
                                      <p:to>
                                        <p:strVal val="visible"/>
                                      </p:to>
                                    </p:set>
                                    <p:anim calcmode="lin" valueType="num">
                                      <p:cBhvr>
                                        <p:cTn dur="300" fill="hold" id="18"/>
                                        <p:tgtEl>
                                          <p:spTgt spid="40"/>
                                        </p:tgtEl>
                                        <p:attrNameLst>
                                          <p:attrName>ppt_w</p:attrName>
                                        </p:attrNameLst>
                                      </p:cBhvr>
                                      <p:tavLst>
                                        <p:tav tm="0">
                                          <p:val>
                                            <p:fltVal val="0"/>
                                          </p:val>
                                        </p:tav>
                                        <p:tav tm="100000">
                                          <p:val>
                                            <p:strVal val="#ppt_w"/>
                                          </p:val>
                                        </p:tav>
                                      </p:tavLst>
                                    </p:anim>
                                    <p:anim calcmode="lin" valueType="num">
                                      <p:cBhvr>
                                        <p:cTn dur="300" fill="hold" id="19"/>
                                        <p:tgtEl>
                                          <p:spTgt spid="40"/>
                                        </p:tgtEl>
                                        <p:attrNameLst>
                                          <p:attrName>ppt_h</p:attrName>
                                        </p:attrNameLst>
                                      </p:cBhvr>
                                      <p:tavLst>
                                        <p:tav tm="0">
                                          <p:val>
                                            <p:fltVal val="0"/>
                                          </p:val>
                                        </p:tav>
                                        <p:tav tm="100000">
                                          <p:val>
                                            <p:strVal val="#ppt_h"/>
                                          </p:val>
                                        </p:tav>
                                      </p:tavLst>
                                    </p:anim>
                                    <p:anim calcmode="lin" valueType="num">
                                      <p:cBhvr>
                                        <p:cTn dur="300" fill="hold" id="20"/>
                                        <p:tgtEl>
                                          <p:spTgt spid="40"/>
                                        </p:tgtEl>
                                        <p:attrNameLst>
                                          <p:attrName>style.rotation</p:attrName>
                                        </p:attrNameLst>
                                      </p:cBhvr>
                                      <p:tavLst>
                                        <p:tav tm="0">
                                          <p:val>
                                            <p:fltVal val="90"/>
                                          </p:val>
                                        </p:tav>
                                        <p:tav tm="100000">
                                          <p:val>
                                            <p:fltVal val="0"/>
                                          </p:val>
                                        </p:tav>
                                      </p:tavLst>
                                    </p:anim>
                                    <p:animEffect filter="fade" transition="in">
                                      <p:cBhvr>
                                        <p:cTn dur="300" id="21"/>
                                        <p:tgtEl>
                                          <p:spTgt spid="40"/>
                                        </p:tgtEl>
                                      </p:cBhvr>
                                    </p:animEffect>
                                  </p:childTnLst>
                                </p:cTn>
                              </p:par>
                              <p:par>
                                <p:cTn fill="hold" grpId="0" id="22" nodeType="withEffect" presetClass="entr" presetID="31" presetSubtype="0">
                                  <p:stCondLst>
                                    <p:cond delay="0"/>
                                  </p:stCondLst>
                                  <p:childTnLst>
                                    <p:set>
                                      <p:cBhvr>
                                        <p:cTn dur="1" fill="hold" id="23">
                                          <p:stCondLst>
                                            <p:cond delay="0"/>
                                          </p:stCondLst>
                                        </p:cTn>
                                        <p:tgtEl>
                                          <p:spTgt spid="39"/>
                                        </p:tgtEl>
                                        <p:attrNameLst>
                                          <p:attrName>style.visibility</p:attrName>
                                        </p:attrNameLst>
                                      </p:cBhvr>
                                      <p:to>
                                        <p:strVal val="visible"/>
                                      </p:to>
                                    </p:set>
                                    <p:anim calcmode="lin" valueType="num">
                                      <p:cBhvr>
                                        <p:cTn dur="300" fill="hold" id="24"/>
                                        <p:tgtEl>
                                          <p:spTgt spid="39"/>
                                        </p:tgtEl>
                                        <p:attrNameLst>
                                          <p:attrName>ppt_w</p:attrName>
                                        </p:attrNameLst>
                                      </p:cBhvr>
                                      <p:tavLst>
                                        <p:tav tm="0">
                                          <p:val>
                                            <p:fltVal val="0"/>
                                          </p:val>
                                        </p:tav>
                                        <p:tav tm="100000">
                                          <p:val>
                                            <p:strVal val="#ppt_w"/>
                                          </p:val>
                                        </p:tav>
                                      </p:tavLst>
                                    </p:anim>
                                    <p:anim calcmode="lin" valueType="num">
                                      <p:cBhvr>
                                        <p:cTn dur="300" fill="hold" id="25"/>
                                        <p:tgtEl>
                                          <p:spTgt spid="39"/>
                                        </p:tgtEl>
                                        <p:attrNameLst>
                                          <p:attrName>ppt_h</p:attrName>
                                        </p:attrNameLst>
                                      </p:cBhvr>
                                      <p:tavLst>
                                        <p:tav tm="0">
                                          <p:val>
                                            <p:fltVal val="0"/>
                                          </p:val>
                                        </p:tav>
                                        <p:tav tm="100000">
                                          <p:val>
                                            <p:strVal val="#ppt_h"/>
                                          </p:val>
                                        </p:tav>
                                      </p:tavLst>
                                    </p:anim>
                                    <p:anim calcmode="lin" valueType="num">
                                      <p:cBhvr>
                                        <p:cTn dur="300" fill="hold" id="26"/>
                                        <p:tgtEl>
                                          <p:spTgt spid="39"/>
                                        </p:tgtEl>
                                        <p:attrNameLst>
                                          <p:attrName>style.rotation</p:attrName>
                                        </p:attrNameLst>
                                      </p:cBhvr>
                                      <p:tavLst>
                                        <p:tav tm="0">
                                          <p:val>
                                            <p:fltVal val="90"/>
                                          </p:val>
                                        </p:tav>
                                        <p:tav tm="100000">
                                          <p:val>
                                            <p:fltVal val="0"/>
                                          </p:val>
                                        </p:tav>
                                      </p:tavLst>
                                    </p:anim>
                                    <p:animEffect filter="fade" transition="in">
                                      <p:cBhvr>
                                        <p:cTn dur="300" id="27"/>
                                        <p:tgtEl>
                                          <p:spTgt spid="39"/>
                                        </p:tgtEl>
                                      </p:cBhvr>
                                    </p:animEffect>
                                  </p:childTnLst>
                                </p:cTn>
                              </p:par>
                            </p:childTnLst>
                          </p:cTn>
                        </p:par>
                        <p:par>
                          <p:cTn fill="hold" id="28" nodeType="afterGroup">
                            <p:stCondLst>
                              <p:cond delay="1300"/>
                            </p:stCondLst>
                            <p:childTnLst>
                              <p:par>
                                <p:cTn fill="hold" grpId="0" id="29" nodeType="afterEffect" presetClass="entr" presetID="22" presetSubtype="8">
                                  <p:stCondLst>
                                    <p:cond delay="0"/>
                                  </p:stCondLst>
                                  <p:childTnLst>
                                    <p:set>
                                      <p:cBhvr>
                                        <p:cTn dur="1" fill="hold" id="30">
                                          <p:stCondLst>
                                            <p:cond delay="0"/>
                                          </p:stCondLst>
                                        </p:cTn>
                                        <p:tgtEl>
                                          <p:spTgt spid="16"/>
                                        </p:tgtEl>
                                        <p:attrNameLst>
                                          <p:attrName>style.visibility</p:attrName>
                                        </p:attrNameLst>
                                      </p:cBhvr>
                                      <p:to>
                                        <p:strVal val="visible"/>
                                      </p:to>
                                    </p:set>
                                    <p:animEffect filter="wipe(left)" transition="in">
                                      <p:cBhvr>
                                        <p:cTn dur="500" id="31"/>
                                        <p:tgtEl>
                                          <p:spTgt spid="16"/>
                                        </p:tgtEl>
                                      </p:cBhvr>
                                    </p:animEffect>
                                  </p:childTnLst>
                                </p:cTn>
                              </p:par>
                              <p:par>
                                <p:cTn fill="hold" grpId="0" id="32" nodeType="withEffect" presetClass="entr" presetID="22" presetSubtype="8">
                                  <p:stCondLst>
                                    <p:cond delay="0"/>
                                  </p:stCondLst>
                                  <p:childTnLst>
                                    <p:set>
                                      <p:cBhvr>
                                        <p:cTn dur="1" fill="hold" id="33">
                                          <p:stCondLst>
                                            <p:cond delay="0"/>
                                          </p:stCondLst>
                                        </p:cTn>
                                        <p:tgtEl>
                                          <p:spTgt spid="18"/>
                                        </p:tgtEl>
                                        <p:attrNameLst>
                                          <p:attrName>style.visibility</p:attrName>
                                        </p:attrNameLst>
                                      </p:cBhvr>
                                      <p:to>
                                        <p:strVal val="visible"/>
                                      </p:to>
                                    </p:set>
                                    <p:animEffect filter="wipe(left)" transition="in">
                                      <p:cBhvr>
                                        <p:cTn dur="500" id="34"/>
                                        <p:tgtEl>
                                          <p:spTgt spid="18"/>
                                        </p:tgtEl>
                                      </p:cBhvr>
                                    </p:animEffect>
                                  </p:childTnLst>
                                </p:cTn>
                              </p:par>
                              <p:par>
                                <p:cTn fill="hold" grpId="0" id="35" nodeType="withEffect" presetClass="entr" presetID="22" presetSubtype="8">
                                  <p:stCondLst>
                                    <p:cond delay="0"/>
                                  </p:stCondLst>
                                  <p:childTnLst>
                                    <p:set>
                                      <p:cBhvr>
                                        <p:cTn dur="1" fill="hold" id="36">
                                          <p:stCondLst>
                                            <p:cond delay="0"/>
                                          </p:stCondLst>
                                        </p:cTn>
                                        <p:tgtEl>
                                          <p:spTgt spid="17"/>
                                        </p:tgtEl>
                                        <p:attrNameLst>
                                          <p:attrName>style.visibility</p:attrName>
                                        </p:attrNameLst>
                                      </p:cBhvr>
                                      <p:to>
                                        <p:strVal val="visible"/>
                                      </p:to>
                                    </p:set>
                                    <p:animEffect filter="wipe(left)" transition="in">
                                      <p:cBhvr>
                                        <p:cTn dur="500" id="37"/>
                                        <p:tgtEl>
                                          <p:spTgt spid="17"/>
                                        </p:tgtEl>
                                      </p:cBhvr>
                                    </p:animEffect>
                                  </p:childTnLst>
                                </p:cTn>
                              </p:par>
                            </p:childTnLst>
                          </p:cTn>
                        </p:par>
                        <p:par>
                          <p:cTn fill="hold" id="38" nodeType="afterGroup">
                            <p:stCondLst>
                              <p:cond delay="1800"/>
                            </p:stCondLst>
                            <p:childTnLst>
                              <p:par>
                                <p:cTn fill="hold" grpId="0" id="39" nodeType="afterEffect" presetClass="entr" presetID="53" presetSubtype="0">
                                  <p:stCondLst>
                                    <p:cond delay="0"/>
                                  </p:stCondLst>
                                  <p:childTnLst>
                                    <p:set>
                                      <p:cBhvr>
                                        <p:cTn dur="1" fill="hold" id="40">
                                          <p:stCondLst>
                                            <p:cond delay="0"/>
                                          </p:stCondLst>
                                        </p:cTn>
                                        <p:tgtEl>
                                          <p:spTgt spid="19"/>
                                        </p:tgtEl>
                                        <p:attrNameLst>
                                          <p:attrName>style.visibility</p:attrName>
                                        </p:attrNameLst>
                                      </p:cBhvr>
                                      <p:to>
                                        <p:strVal val="visible"/>
                                      </p:to>
                                    </p:set>
                                    <p:anim calcmode="lin" valueType="num">
                                      <p:cBhvr>
                                        <p:cTn dur="500" fill="hold" id="41"/>
                                        <p:tgtEl>
                                          <p:spTgt spid="19"/>
                                        </p:tgtEl>
                                        <p:attrNameLst>
                                          <p:attrName>ppt_w</p:attrName>
                                        </p:attrNameLst>
                                      </p:cBhvr>
                                      <p:tavLst>
                                        <p:tav tm="0">
                                          <p:val>
                                            <p:fltVal val="0"/>
                                          </p:val>
                                        </p:tav>
                                        <p:tav tm="100000">
                                          <p:val>
                                            <p:strVal val="#ppt_w"/>
                                          </p:val>
                                        </p:tav>
                                      </p:tavLst>
                                    </p:anim>
                                    <p:anim calcmode="lin" valueType="num">
                                      <p:cBhvr>
                                        <p:cTn dur="500" fill="hold" id="42"/>
                                        <p:tgtEl>
                                          <p:spTgt spid="19"/>
                                        </p:tgtEl>
                                        <p:attrNameLst>
                                          <p:attrName>ppt_h</p:attrName>
                                        </p:attrNameLst>
                                      </p:cBhvr>
                                      <p:tavLst>
                                        <p:tav tm="0">
                                          <p:val>
                                            <p:fltVal val="0"/>
                                          </p:val>
                                        </p:tav>
                                        <p:tav tm="100000">
                                          <p:val>
                                            <p:strVal val="#ppt_h"/>
                                          </p:val>
                                        </p:tav>
                                      </p:tavLst>
                                    </p:anim>
                                    <p:animEffect filter="fade" transition="in">
                                      <p:cBhvr>
                                        <p:cTn dur="500" id="43"/>
                                        <p:tgtEl>
                                          <p:spTgt spid="19"/>
                                        </p:tgtEl>
                                      </p:cBhvr>
                                    </p:animEffect>
                                  </p:childTnLst>
                                </p:cTn>
                              </p:par>
                              <p:par>
                                <p:cTn fill="hold" grpId="0" id="44" nodeType="withEffect" presetClass="entr" presetID="53" presetSubtype="0">
                                  <p:stCondLst>
                                    <p:cond delay="100"/>
                                  </p:stCondLst>
                                  <p:childTnLst>
                                    <p:set>
                                      <p:cBhvr>
                                        <p:cTn dur="1" fill="hold" id="45">
                                          <p:stCondLst>
                                            <p:cond delay="0"/>
                                          </p:stCondLst>
                                        </p:cTn>
                                        <p:tgtEl>
                                          <p:spTgt spid="21"/>
                                        </p:tgtEl>
                                        <p:attrNameLst>
                                          <p:attrName>style.visibility</p:attrName>
                                        </p:attrNameLst>
                                      </p:cBhvr>
                                      <p:to>
                                        <p:strVal val="visible"/>
                                      </p:to>
                                    </p:set>
                                    <p:anim calcmode="lin" valueType="num">
                                      <p:cBhvr>
                                        <p:cTn dur="500" fill="hold" id="46"/>
                                        <p:tgtEl>
                                          <p:spTgt spid="21"/>
                                        </p:tgtEl>
                                        <p:attrNameLst>
                                          <p:attrName>ppt_w</p:attrName>
                                        </p:attrNameLst>
                                      </p:cBhvr>
                                      <p:tavLst>
                                        <p:tav tm="0">
                                          <p:val>
                                            <p:fltVal val="0"/>
                                          </p:val>
                                        </p:tav>
                                        <p:tav tm="100000">
                                          <p:val>
                                            <p:strVal val="#ppt_w"/>
                                          </p:val>
                                        </p:tav>
                                      </p:tavLst>
                                    </p:anim>
                                    <p:anim calcmode="lin" valueType="num">
                                      <p:cBhvr>
                                        <p:cTn dur="500" fill="hold" id="47"/>
                                        <p:tgtEl>
                                          <p:spTgt spid="21"/>
                                        </p:tgtEl>
                                        <p:attrNameLst>
                                          <p:attrName>ppt_h</p:attrName>
                                        </p:attrNameLst>
                                      </p:cBhvr>
                                      <p:tavLst>
                                        <p:tav tm="0">
                                          <p:val>
                                            <p:fltVal val="0"/>
                                          </p:val>
                                        </p:tav>
                                        <p:tav tm="100000">
                                          <p:val>
                                            <p:strVal val="#ppt_h"/>
                                          </p:val>
                                        </p:tav>
                                      </p:tavLst>
                                    </p:anim>
                                    <p:animEffect filter="fade" transition="in">
                                      <p:cBhvr>
                                        <p:cTn dur="500" id="48"/>
                                        <p:tgtEl>
                                          <p:spTgt spid="21"/>
                                        </p:tgtEl>
                                      </p:cBhvr>
                                    </p:animEffect>
                                  </p:childTnLst>
                                </p:cTn>
                              </p:par>
                              <p:par>
                                <p:cTn fill="hold" grpId="0" id="49" nodeType="withEffect" presetClass="entr" presetID="53" presetSubtype="0">
                                  <p:stCondLst>
                                    <p:cond delay="200"/>
                                  </p:stCondLst>
                                  <p:childTnLst>
                                    <p:set>
                                      <p:cBhvr>
                                        <p:cTn dur="1" fill="hold" id="50">
                                          <p:stCondLst>
                                            <p:cond delay="0"/>
                                          </p:stCondLst>
                                        </p:cTn>
                                        <p:tgtEl>
                                          <p:spTgt spid="23"/>
                                        </p:tgtEl>
                                        <p:attrNameLst>
                                          <p:attrName>style.visibility</p:attrName>
                                        </p:attrNameLst>
                                      </p:cBhvr>
                                      <p:to>
                                        <p:strVal val="visible"/>
                                      </p:to>
                                    </p:set>
                                    <p:anim calcmode="lin" valueType="num">
                                      <p:cBhvr>
                                        <p:cTn dur="500" fill="hold" id="51"/>
                                        <p:tgtEl>
                                          <p:spTgt spid="23"/>
                                        </p:tgtEl>
                                        <p:attrNameLst>
                                          <p:attrName>ppt_w</p:attrName>
                                        </p:attrNameLst>
                                      </p:cBhvr>
                                      <p:tavLst>
                                        <p:tav tm="0">
                                          <p:val>
                                            <p:fltVal val="0"/>
                                          </p:val>
                                        </p:tav>
                                        <p:tav tm="100000">
                                          <p:val>
                                            <p:strVal val="#ppt_w"/>
                                          </p:val>
                                        </p:tav>
                                      </p:tavLst>
                                    </p:anim>
                                    <p:anim calcmode="lin" valueType="num">
                                      <p:cBhvr>
                                        <p:cTn dur="500" fill="hold" id="52"/>
                                        <p:tgtEl>
                                          <p:spTgt spid="23"/>
                                        </p:tgtEl>
                                        <p:attrNameLst>
                                          <p:attrName>ppt_h</p:attrName>
                                        </p:attrNameLst>
                                      </p:cBhvr>
                                      <p:tavLst>
                                        <p:tav tm="0">
                                          <p:val>
                                            <p:fltVal val="0"/>
                                          </p:val>
                                        </p:tav>
                                        <p:tav tm="100000">
                                          <p:val>
                                            <p:strVal val="#ppt_h"/>
                                          </p:val>
                                        </p:tav>
                                      </p:tavLst>
                                    </p:anim>
                                    <p:animEffect filter="fade" transition="in">
                                      <p:cBhvr>
                                        <p:cTn dur="500" id="53"/>
                                        <p:tgtEl>
                                          <p:spTgt spid="23"/>
                                        </p:tgtEl>
                                      </p:cBhvr>
                                    </p:animEffect>
                                  </p:childTnLst>
                                </p:cTn>
                              </p:par>
                            </p:childTnLst>
                          </p:cTn>
                        </p:par>
                        <p:par>
                          <p:cTn fill="hold" id="54" nodeType="afterGroup">
                            <p:stCondLst>
                              <p:cond delay="2500"/>
                            </p:stCondLst>
                            <p:childTnLst>
                              <p:par>
                                <p:cTn fill="hold" grpId="0" id="55" nodeType="afterEffect" presetClass="entr" presetID="31" presetSubtype="0">
                                  <p:stCondLst>
                                    <p:cond delay="0"/>
                                  </p:stCondLst>
                                  <p:childTnLst>
                                    <p:set>
                                      <p:cBhvr>
                                        <p:cTn dur="1" fill="hold" id="56">
                                          <p:stCondLst>
                                            <p:cond delay="0"/>
                                          </p:stCondLst>
                                        </p:cTn>
                                        <p:tgtEl>
                                          <p:spTgt spid="20"/>
                                        </p:tgtEl>
                                        <p:attrNameLst>
                                          <p:attrName>style.visibility</p:attrName>
                                        </p:attrNameLst>
                                      </p:cBhvr>
                                      <p:to>
                                        <p:strVal val="visible"/>
                                      </p:to>
                                    </p:set>
                                    <p:anim calcmode="lin" valueType="num">
                                      <p:cBhvr>
                                        <p:cTn dur="400" fill="hold" id="57"/>
                                        <p:tgtEl>
                                          <p:spTgt spid="20"/>
                                        </p:tgtEl>
                                        <p:attrNameLst>
                                          <p:attrName>ppt_w</p:attrName>
                                        </p:attrNameLst>
                                      </p:cBhvr>
                                      <p:tavLst>
                                        <p:tav tm="0">
                                          <p:val>
                                            <p:fltVal val="0"/>
                                          </p:val>
                                        </p:tav>
                                        <p:tav tm="100000">
                                          <p:val>
                                            <p:strVal val="#ppt_w"/>
                                          </p:val>
                                        </p:tav>
                                      </p:tavLst>
                                    </p:anim>
                                    <p:anim calcmode="lin" valueType="num">
                                      <p:cBhvr>
                                        <p:cTn dur="400" fill="hold" id="58"/>
                                        <p:tgtEl>
                                          <p:spTgt spid="20"/>
                                        </p:tgtEl>
                                        <p:attrNameLst>
                                          <p:attrName>ppt_h</p:attrName>
                                        </p:attrNameLst>
                                      </p:cBhvr>
                                      <p:tavLst>
                                        <p:tav tm="0">
                                          <p:val>
                                            <p:fltVal val="0"/>
                                          </p:val>
                                        </p:tav>
                                        <p:tav tm="100000">
                                          <p:val>
                                            <p:strVal val="#ppt_h"/>
                                          </p:val>
                                        </p:tav>
                                      </p:tavLst>
                                    </p:anim>
                                    <p:anim calcmode="lin" valueType="num">
                                      <p:cBhvr>
                                        <p:cTn dur="400" fill="hold" id="59"/>
                                        <p:tgtEl>
                                          <p:spTgt spid="20"/>
                                        </p:tgtEl>
                                        <p:attrNameLst>
                                          <p:attrName>style.rotation</p:attrName>
                                        </p:attrNameLst>
                                      </p:cBhvr>
                                      <p:tavLst>
                                        <p:tav tm="0">
                                          <p:val>
                                            <p:fltVal val="90"/>
                                          </p:val>
                                        </p:tav>
                                        <p:tav tm="100000">
                                          <p:val>
                                            <p:fltVal val="0"/>
                                          </p:val>
                                        </p:tav>
                                      </p:tavLst>
                                    </p:anim>
                                    <p:animEffect filter="fade" transition="in">
                                      <p:cBhvr>
                                        <p:cTn dur="400" id="60"/>
                                        <p:tgtEl>
                                          <p:spTgt spid="20"/>
                                        </p:tgtEl>
                                      </p:cBhvr>
                                    </p:animEffect>
                                  </p:childTnLst>
                                </p:cTn>
                              </p:par>
                            </p:childTnLst>
                          </p:cTn>
                        </p:par>
                        <p:par>
                          <p:cTn fill="hold" id="61" nodeType="afterGroup">
                            <p:stCondLst>
                              <p:cond delay="2900"/>
                            </p:stCondLst>
                            <p:childTnLst>
                              <p:par>
                                <p:cTn fill="hold" grpId="0" id="62" nodeType="afterEffect" presetClass="entr" presetID="31" presetSubtype="0">
                                  <p:stCondLst>
                                    <p:cond delay="0"/>
                                  </p:stCondLst>
                                  <p:childTnLst>
                                    <p:set>
                                      <p:cBhvr>
                                        <p:cTn dur="1" fill="hold" id="63">
                                          <p:stCondLst>
                                            <p:cond delay="0"/>
                                          </p:stCondLst>
                                        </p:cTn>
                                        <p:tgtEl>
                                          <p:spTgt spid="22"/>
                                        </p:tgtEl>
                                        <p:attrNameLst>
                                          <p:attrName>style.visibility</p:attrName>
                                        </p:attrNameLst>
                                      </p:cBhvr>
                                      <p:to>
                                        <p:strVal val="visible"/>
                                      </p:to>
                                    </p:set>
                                    <p:anim calcmode="lin" valueType="num">
                                      <p:cBhvr>
                                        <p:cTn dur="400" fill="hold" id="64"/>
                                        <p:tgtEl>
                                          <p:spTgt spid="22"/>
                                        </p:tgtEl>
                                        <p:attrNameLst>
                                          <p:attrName>ppt_w</p:attrName>
                                        </p:attrNameLst>
                                      </p:cBhvr>
                                      <p:tavLst>
                                        <p:tav tm="0">
                                          <p:val>
                                            <p:fltVal val="0"/>
                                          </p:val>
                                        </p:tav>
                                        <p:tav tm="100000">
                                          <p:val>
                                            <p:strVal val="#ppt_w"/>
                                          </p:val>
                                        </p:tav>
                                      </p:tavLst>
                                    </p:anim>
                                    <p:anim calcmode="lin" valueType="num">
                                      <p:cBhvr>
                                        <p:cTn dur="400" fill="hold" id="65"/>
                                        <p:tgtEl>
                                          <p:spTgt spid="22"/>
                                        </p:tgtEl>
                                        <p:attrNameLst>
                                          <p:attrName>ppt_h</p:attrName>
                                        </p:attrNameLst>
                                      </p:cBhvr>
                                      <p:tavLst>
                                        <p:tav tm="0">
                                          <p:val>
                                            <p:fltVal val="0"/>
                                          </p:val>
                                        </p:tav>
                                        <p:tav tm="100000">
                                          <p:val>
                                            <p:strVal val="#ppt_h"/>
                                          </p:val>
                                        </p:tav>
                                      </p:tavLst>
                                    </p:anim>
                                    <p:anim calcmode="lin" valueType="num">
                                      <p:cBhvr>
                                        <p:cTn dur="400" fill="hold" id="66"/>
                                        <p:tgtEl>
                                          <p:spTgt spid="22"/>
                                        </p:tgtEl>
                                        <p:attrNameLst>
                                          <p:attrName>style.rotation</p:attrName>
                                        </p:attrNameLst>
                                      </p:cBhvr>
                                      <p:tavLst>
                                        <p:tav tm="0">
                                          <p:val>
                                            <p:fltVal val="90"/>
                                          </p:val>
                                        </p:tav>
                                        <p:tav tm="100000">
                                          <p:val>
                                            <p:fltVal val="0"/>
                                          </p:val>
                                        </p:tav>
                                      </p:tavLst>
                                    </p:anim>
                                    <p:animEffect filter="fade" transition="in">
                                      <p:cBhvr>
                                        <p:cTn dur="400" id="67"/>
                                        <p:tgtEl>
                                          <p:spTgt spid="22"/>
                                        </p:tgtEl>
                                      </p:cBhvr>
                                    </p:animEffect>
                                  </p:childTnLst>
                                </p:cTn>
                              </p:par>
                            </p:childTnLst>
                          </p:cTn>
                        </p:par>
                        <p:par>
                          <p:cTn fill="hold" id="68" nodeType="afterGroup">
                            <p:stCondLst>
                              <p:cond delay="3300"/>
                            </p:stCondLst>
                            <p:childTnLst>
                              <p:par>
                                <p:cTn fill="hold" grpId="0" id="69" nodeType="afterEffect" presetClass="entr" presetID="31" presetSubtype="0">
                                  <p:stCondLst>
                                    <p:cond delay="0"/>
                                  </p:stCondLst>
                                  <p:childTnLst>
                                    <p:set>
                                      <p:cBhvr>
                                        <p:cTn dur="1" fill="hold" id="70">
                                          <p:stCondLst>
                                            <p:cond delay="0"/>
                                          </p:stCondLst>
                                        </p:cTn>
                                        <p:tgtEl>
                                          <p:spTgt spid="24"/>
                                        </p:tgtEl>
                                        <p:attrNameLst>
                                          <p:attrName>style.visibility</p:attrName>
                                        </p:attrNameLst>
                                      </p:cBhvr>
                                      <p:to>
                                        <p:strVal val="visible"/>
                                      </p:to>
                                    </p:set>
                                    <p:anim calcmode="lin" valueType="num">
                                      <p:cBhvr>
                                        <p:cTn dur="400" fill="hold" id="71"/>
                                        <p:tgtEl>
                                          <p:spTgt spid="24"/>
                                        </p:tgtEl>
                                        <p:attrNameLst>
                                          <p:attrName>ppt_w</p:attrName>
                                        </p:attrNameLst>
                                      </p:cBhvr>
                                      <p:tavLst>
                                        <p:tav tm="0">
                                          <p:val>
                                            <p:fltVal val="0"/>
                                          </p:val>
                                        </p:tav>
                                        <p:tav tm="100000">
                                          <p:val>
                                            <p:strVal val="#ppt_w"/>
                                          </p:val>
                                        </p:tav>
                                      </p:tavLst>
                                    </p:anim>
                                    <p:anim calcmode="lin" valueType="num">
                                      <p:cBhvr>
                                        <p:cTn dur="400" fill="hold" id="72"/>
                                        <p:tgtEl>
                                          <p:spTgt spid="24"/>
                                        </p:tgtEl>
                                        <p:attrNameLst>
                                          <p:attrName>ppt_h</p:attrName>
                                        </p:attrNameLst>
                                      </p:cBhvr>
                                      <p:tavLst>
                                        <p:tav tm="0">
                                          <p:val>
                                            <p:fltVal val="0"/>
                                          </p:val>
                                        </p:tav>
                                        <p:tav tm="100000">
                                          <p:val>
                                            <p:strVal val="#ppt_h"/>
                                          </p:val>
                                        </p:tav>
                                      </p:tavLst>
                                    </p:anim>
                                    <p:anim calcmode="lin" valueType="num">
                                      <p:cBhvr>
                                        <p:cTn dur="400" fill="hold" id="73"/>
                                        <p:tgtEl>
                                          <p:spTgt spid="24"/>
                                        </p:tgtEl>
                                        <p:attrNameLst>
                                          <p:attrName>style.rotation</p:attrName>
                                        </p:attrNameLst>
                                      </p:cBhvr>
                                      <p:tavLst>
                                        <p:tav tm="0">
                                          <p:val>
                                            <p:fltVal val="90"/>
                                          </p:val>
                                        </p:tav>
                                        <p:tav tm="100000">
                                          <p:val>
                                            <p:fltVal val="0"/>
                                          </p:val>
                                        </p:tav>
                                      </p:tavLst>
                                    </p:anim>
                                    <p:animEffect filter="fade" transition="in">
                                      <p:cBhvr>
                                        <p:cTn dur="400" id="74"/>
                                        <p:tgtEl>
                                          <p:spTgt spid="24"/>
                                        </p:tgtEl>
                                      </p:cBhvr>
                                    </p:animEffect>
                                  </p:childTnLst>
                                </p:cTn>
                              </p:par>
                            </p:childTnLst>
                          </p:cTn>
                        </p:par>
                        <p:par>
                          <p:cTn fill="hold" id="75" nodeType="afterGroup">
                            <p:stCondLst>
                              <p:cond delay="3700"/>
                            </p:stCondLst>
                            <p:childTnLst>
                              <p:par>
                                <p:cTn fill="hold" grpId="0" id="76" nodeType="afterEffect" presetClass="entr" presetID="53" presetSubtype="0">
                                  <p:stCondLst>
                                    <p:cond delay="0"/>
                                  </p:stCondLst>
                                  <p:iterate type="lt">
                                    <p:tmPct val="10000"/>
                                  </p:iterate>
                                  <p:childTnLst>
                                    <p:set>
                                      <p:cBhvr>
                                        <p:cTn dur="1" fill="hold" id="77">
                                          <p:stCondLst>
                                            <p:cond delay="0"/>
                                          </p:stCondLst>
                                        </p:cTn>
                                        <p:tgtEl>
                                          <p:spTgt spid="27"/>
                                        </p:tgtEl>
                                        <p:attrNameLst>
                                          <p:attrName>style.visibility</p:attrName>
                                        </p:attrNameLst>
                                      </p:cBhvr>
                                      <p:to>
                                        <p:strVal val="visible"/>
                                      </p:to>
                                    </p:set>
                                    <p:anim calcmode="lin" valueType="num">
                                      <p:cBhvr>
                                        <p:cTn dur="300" fill="hold" id="78"/>
                                        <p:tgtEl>
                                          <p:spTgt spid="27"/>
                                        </p:tgtEl>
                                        <p:attrNameLst>
                                          <p:attrName>ppt_w</p:attrName>
                                        </p:attrNameLst>
                                      </p:cBhvr>
                                      <p:tavLst>
                                        <p:tav tm="0">
                                          <p:val>
                                            <p:fltVal val="0"/>
                                          </p:val>
                                        </p:tav>
                                        <p:tav tm="100000">
                                          <p:val>
                                            <p:strVal val="#ppt_w"/>
                                          </p:val>
                                        </p:tav>
                                      </p:tavLst>
                                    </p:anim>
                                    <p:anim calcmode="lin" valueType="num">
                                      <p:cBhvr>
                                        <p:cTn dur="300" fill="hold" id="79"/>
                                        <p:tgtEl>
                                          <p:spTgt spid="27"/>
                                        </p:tgtEl>
                                        <p:attrNameLst>
                                          <p:attrName>ppt_h</p:attrName>
                                        </p:attrNameLst>
                                      </p:cBhvr>
                                      <p:tavLst>
                                        <p:tav tm="0">
                                          <p:val>
                                            <p:fltVal val="0"/>
                                          </p:val>
                                        </p:tav>
                                        <p:tav tm="100000">
                                          <p:val>
                                            <p:strVal val="#ppt_h"/>
                                          </p:val>
                                        </p:tav>
                                      </p:tavLst>
                                    </p:anim>
                                    <p:animEffect filter="fade" transition="in">
                                      <p:cBhvr>
                                        <p:cTn dur="300" id="80"/>
                                        <p:tgtEl>
                                          <p:spTgt spid="27"/>
                                        </p:tgtEl>
                                      </p:cBhvr>
                                    </p:animEffect>
                                  </p:childTnLst>
                                </p:cTn>
                              </p:par>
                            </p:childTnLst>
                          </p:cTn>
                        </p:par>
                        <p:par>
                          <p:cTn fill="hold" id="81" nodeType="afterGroup">
                            <p:stCondLst>
                              <p:cond delay="4000"/>
                            </p:stCondLst>
                            <p:childTnLst>
                              <p:par>
                                <p:cTn fill="hold" grpId="0" id="82" nodeType="afterEffect" presetClass="entr" presetID="53" presetSubtype="0">
                                  <p:stCondLst>
                                    <p:cond delay="0"/>
                                  </p:stCondLst>
                                  <p:iterate type="lt">
                                    <p:tmPct val="10000"/>
                                  </p:iterate>
                                  <p:childTnLst>
                                    <p:set>
                                      <p:cBhvr>
                                        <p:cTn dur="1" fill="hold" id="83">
                                          <p:stCondLst>
                                            <p:cond delay="0"/>
                                          </p:stCondLst>
                                        </p:cTn>
                                        <p:tgtEl>
                                          <p:spTgt spid="28"/>
                                        </p:tgtEl>
                                        <p:attrNameLst>
                                          <p:attrName>style.visibility</p:attrName>
                                        </p:attrNameLst>
                                      </p:cBhvr>
                                      <p:to>
                                        <p:strVal val="visible"/>
                                      </p:to>
                                    </p:set>
                                    <p:anim calcmode="lin" valueType="num">
                                      <p:cBhvr>
                                        <p:cTn dur="300" fill="hold" id="84"/>
                                        <p:tgtEl>
                                          <p:spTgt spid="28"/>
                                        </p:tgtEl>
                                        <p:attrNameLst>
                                          <p:attrName>ppt_w</p:attrName>
                                        </p:attrNameLst>
                                      </p:cBhvr>
                                      <p:tavLst>
                                        <p:tav tm="0">
                                          <p:val>
                                            <p:fltVal val="0"/>
                                          </p:val>
                                        </p:tav>
                                        <p:tav tm="100000">
                                          <p:val>
                                            <p:strVal val="#ppt_w"/>
                                          </p:val>
                                        </p:tav>
                                      </p:tavLst>
                                    </p:anim>
                                    <p:anim calcmode="lin" valueType="num">
                                      <p:cBhvr>
                                        <p:cTn dur="300" fill="hold" id="85"/>
                                        <p:tgtEl>
                                          <p:spTgt spid="28"/>
                                        </p:tgtEl>
                                        <p:attrNameLst>
                                          <p:attrName>ppt_h</p:attrName>
                                        </p:attrNameLst>
                                      </p:cBhvr>
                                      <p:tavLst>
                                        <p:tav tm="0">
                                          <p:val>
                                            <p:fltVal val="0"/>
                                          </p:val>
                                        </p:tav>
                                        <p:tav tm="100000">
                                          <p:val>
                                            <p:strVal val="#ppt_h"/>
                                          </p:val>
                                        </p:tav>
                                      </p:tavLst>
                                    </p:anim>
                                    <p:animEffect filter="fade" transition="in">
                                      <p:cBhvr>
                                        <p:cTn dur="300" id="86"/>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P grpId="0" spid="19"/>
      <p:bldP grpId="0" spid="20"/>
      <p:bldP grpId="0" spid="21"/>
      <p:bldP grpId="0" spid="22"/>
      <p:bldP grpId="0" spid="23"/>
      <p:bldP grpId="0" spid="24"/>
      <p:bldP grpId="0" spid="25"/>
      <p:bldP grpId="0" spid="26"/>
      <p:bldP grpId="0" spid="39"/>
      <p:bldP grpId="0" spid="40"/>
      <p:bldP grpId="0" spid="27"/>
      <p:bldP grpId="0" spid="28"/>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1" name="组合 70"/>
          <p:cNvGrpSpPr/>
          <p:nvPr/>
        </p:nvGrpSpPr>
        <p:grpSpPr>
          <a:xfrm>
            <a:off x="427920" y="0"/>
            <a:ext cx="1236058" cy="2361692"/>
            <a:chOff x="427920" y="0"/>
            <a:chExt cx="1236058" cy="2361692"/>
          </a:xfrm>
        </p:grpSpPr>
        <p:sp>
          <p:nvSpPr>
            <p:cNvPr id="49" name="同心圆 48"/>
            <p:cNvSpPr/>
            <p:nvPr/>
          </p:nvSpPr>
          <p:spPr>
            <a:xfrm>
              <a:off x="427920" y="1125634"/>
              <a:ext cx="1236058" cy="1236058"/>
            </a:xfrm>
            <a:prstGeom prst="donut">
              <a:avLst>
                <a:gd fmla="val 7238"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3" name="直接连接符 62"/>
            <p:cNvCxnSpPr/>
            <p:nvPr/>
          </p:nvCxnSpPr>
          <p:spPr>
            <a:xfrm flipH="1" flipV="1">
              <a:off x="1066800" y="0"/>
              <a:ext cx="0" cy="114017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0" name="组合 69"/>
          <p:cNvGrpSpPr/>
          <p:nvPr/>
        </p:nvGrpSpPr>
        <p:grpSpPr>
          <a:xfrm>
            <a:off x="681026" y="-1"/>
            <a:ext cx="3514456" cy="4365218"/>
            <a:chOff x="681026" y="-1"/>
            <a:chExt cx="3514456" cy="4365218"/>
          </a:xfrm>
        </p:grpSpPr>
        <p:sp>
          <p:nvSpPr>
            <p:cNvPr id="56" name="椭圆 55"/>
            <p:cNvSpPr/>
            <p:nvPr/>
          </p:nvSpPr>
          <p:spPr>
            <a:xfrm>
              <a:off x="808399" y="986966"/>
              <a:ext cx="3274916" cy="327491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3" name="同心圆 2"/>
            <p:cNvSpPr/>
            <p:nvPr/>
          </p:nvSpPr>
          <p:spPr>
            <a:xfrm>
              <a:off x="681026" y="850761"/>
              <a:ext cx="3514456" cy="3514456"/>
            </a:xfrm>
            <a:prstGeom prst="donut">
              <a:avLst>
                <a:gd fmla="val 4593"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5" name="直接连接符 64"/>
            <p:cNvCxnSpPr/>
            <p:nvPr/>
          </p:nvCxnSpPr>
          <p:spPr>
            <a:xfrm flipH="1" flipV="1">
              <a:off x="2438400" y="-1"/>
              <a:ext cx="0" cy="850763"/>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11" name="矩形 10"/>
          <p:cNvSpPr/>
          <p:nvPr/>
        </p:nvSpPr>
        <p:spPr>
          <a:xfrm>
            <a:off x="4572000" y="2475992"/>
            <a:ext cx="3429000" cy="381000"/>
          </a:xfrm>
          <a:prstGeom prst="rect">
            <a:avLst/>
          </a:prstGeom>
          <a:solidFill>
            <a:schemeClr val="accent1"/>
          </a:solidFill>
          <a:ln>
            <a:noFill/>
          </a:ln>
        </p:spPr>
        <p:txBody>
          <a:bodyPr wrap="square">
            <a:spAutoFit/>
          </a:bodyPr>
          <a:lstStyle/>
          <a:p>
            <a:pPr algn="ctr"/>
            <a:r>
              <a:rPr altLang="en-US" lang="zh-CN" spc="600" sz="1900">
                <a:ln w="12700">
                  <a:noFill/>
                </a:ln>
                <a:solidFill>
                  <a:schemeClr val="bg1"/>
                </a:solidFill>
                <a:cs typeface="+mn-ea"/>
              </a:rPr>
              <a:t>演示完毕感谢您的观看</a:t>
            </a:r>
          </a:p>
        </p:txBody>
      </p:sp>
      <p:sp>
        <p:nvSpPr>
          <p:cNvPr id="12" name="矩形 11"/>
          <p:cNvSpPr/>
          <p:nvPr/>
        </p:nvSpPr>
        <p:spPr>
          <a:xfrm>
            <a:off x="4465508" y="2904117"/>
            <a:ext cx="3868316" cy="426720"/>
          </a:xfrm>
          <a:prstGeom prst="rect">
            <a:avLst/>
          </a:prstGeom>
          <a:ln>
            <a:noFill/>
          </a:ln>
        </p:spPr>
        <p:txBody>
          <a:bodyPr wrap="square">
            <a:spAutoFit/>
          </a:bodyPr>
          <a:lstStyle/>
          <a:p>
            <a:r>
              <a:rPr altLang="zh-CN" lang="en-US" sz="1100">
                <a:ln w="12700">
                  <a:noFill/>
                </a:ln>
                <a:solidFill>
                  <a:schemeClr val="accent1"/>
                </a:solidFill>
                <a:cs typeface="+mn-ea"/>
              </a:rPr>
              <a:t>planning of business marketing activities planning of business marketing activities</a:t>
            </a:r>
          </a:p>
        </p:txBody>
      </p:sp>
      <p:sp>
        <p:nvSpPr>
          <p:cNvPr id="54" name="任意多边形 53"/>
          <p:cNvSpPr/>
          <p:nvPr/>
        </p:nvSpPr>
        <p:spPr>
          <a:xfrm>
            <a:off x="7103642" y="-1"/>
            <a:ext cx="1674092" cy="1177939"/>
          </a:xfrm>
          <a:custGeom>
            <a:gdLst>
              <a:gd fmla="*/ 0 w 1674092" name="connsiteX0"/>
              <a:gd fmla="*/ 0 h 1177939" name="connsiteY0"/>
              <a:gd fmla="*/ 99899 w 1674092" name="connsiteX1"/>
              <a:gd fmla="*/ 0 h 1177939" name="connsiteY1"/>
              <a:gd fmla="*/ 99899 w 1674092" name="connsiteX2"/>
              <a:gd fmla="*/ 324010 h 1177939" name="connsiteY2"/>
              <a:gd fmla="*/ 837046 w 1674092" name="connsiteX3"/>
              <a:gd fmla="*/ 1061157 h 1177939" name="connsiteY3"/>
              <a:gd fmla="*/ 1574193 w 1674092" name="connsiteX4"/>
              <a:gd fmla="*/ 324010 h 1177939" name="connsiteY4"/>
              <a:gd fmla="*/ 1574193 w 1674092" name="connsiteX5"/>
              <a:gd fmla="*/ 0 h 1177939" name="connsiteY5"/>
              <a:gd fmla="*/ 1674092 w 1674092" name="connsiteX6"/>
              <a:gd fmla="*/ 0 h 1177939" name="connsiteY6"/>
              <a:gd fmla="*/ 1674092 w 1674092" name="connsiteX7"/>
              <a:gd fmla="*/ 340893 h 1177939" name="connsiteY7"/>
              <a:gd fmla="*/ 837046 w 1674092" name="connsiteX8"/>
              <a:gd fmla="*/ 1177939 h 1177939" name="connsiteY8"/>
              <a:gd fmla="*/ 0 w 1674092" name="connsiteX9"/>
              <a:gd fmla="*/ 340893 h 117793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177939" w="1674092">
                <a:moveTo>
                  <a:pt x="0" y="0"/>
                </a:moveTo>
                <a:lnTo>
                  <a:pt x="99899" y="0"/>
                </a:lnTo>
                <a:lnTo>
                  <a:pt x="99899" y="324010"/>
                </a:lnTo>
                <a:cubicBezTo>
                  <a:pt x="99899" y="731125"/>
                  <a:pt x="429931" y="1061157"/>
                  <a:pt x="837046" y="1061157"/>
                </a:cubicBezTo>
                <a:cubicBezTo>
                  <a:pt x="1244161" y="1061157"/>
                  <a:pt x="1574193" y="731125"/>
                  <a:pt x="1574193" y="324010"/>
                </a:cubicBezTo>
                <a:lnTo>
                  <a:pt x="1574193" y="0"/>
                </a:lnTo>
                <a:lnTo>
                  <a:pt x="1674092" y="0"/>
                </a:lnTo>
                <a:lnTo>
                  <a:pt x="1674092" y="340893"/>
                </a:lnTo>
                <a:cubicBezTo>
                  <a:pt x="1674092" y="803181"/>
                  <a:pt x="1299334" y="1177939"/>
                  <a:pt x="837046" y="1177939"/>
                </a:cubicBezTo>
                <a:cubicBezTo>
                  <a:pt x="374758" y="1177939"/>
                  <a:pt x="0" y="803181"/>
                  <a:pt x="0" y="3408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5" name="任意多边形 54"/>
          <p:cNvSpPr/>
          <p:nvPr/>
        </p:nvSpPr>
        <p:spPr>
          <a:xfrm>
            <a:off x="-12679" y="0"/>
            <a:ext cx="751752" cy="742950"/>
          </a:xfrm>
          <a:custGeom>
            <a:gdLst>
              <a:gd fmla="*/ 0 w 953235" name="connsiteX0"/>
              <a:gd fmla="*/ 0 h 942074" name="connsiteY0"/>
              <a:gd fmla="*/ 56883 w 953235" name="connsiteX1"/>
              <a:gd fmla="*/ 0 h 942074" name="connsiteY1"/>
              <a:gd fmla="*/ 56883 w 953235" name="connsiteX2"/>
              <a:gd fmla="*/ 455843 h 942074" name="connsiteY2"/>
              <a:gd fmla="*/ 476618 w 953235" name="connsiteX3"/>
              <a:gd fmla="*/ 875578 h 942074" name="connsiteY3"/>
              <a:gd fmla="*/ 896352 w 953235" name="connsiteX4"/>
              <a:gd fmla="*/ 455843 h 942074" name="connsiteY4"/>
              <a:gd fmla="*/ 896352 w 953235" name="connsiteX5"/>
              <a:gd fmla="*/ 0 h 942074" name="connsiteY5"/>
              <a:gd fmla="*/ 953235 w 953235" name="connsiteX6"/>
              <a:gd fmla="*/ 0 h 942074" name="connsiteY6"/>
              <a:gd fmla="*/ 953235 w 953235" name="connsiteX7"/>
              <a:gd fmla="*/ 465456 h 942074" name="connsiteY7"/>
              <a:gd fmla="*/ 476618 w 953235" name="connsiteX8"/>
              <a:gd fmla="*/ 942074 h 942074" name="connsiteY8"/>
              <a:gd fmla="*/ 0 w 953235" name="connsiteX9"/>
              <a:gd fmla="*/ 465456 h 942074"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942074" w="953234">
                <a:moveTo>
                  <a:pt x="0" y="0"/>
                </a:moveTo>
                <a:lnTo>
                  <a:pt x="56883" y="0"/>
                </a:lnTo>
                <a:lnTo>
                  <a:pt x="56883" y="455843"/>
                </a:lnTo>
                <a:cubicBezTo>
                  <a:pt x="56883" y="687656"/>
                  <a:pt x="244805" y="875578"/>
                  <a:pt x="476618" y="875578"/>
                </a:cubicBezTo>
                <a:cubicBezTo>
                  <a:pt x="708431" y="875578"/>
                  <a:pt x="896352" y="687656"/>
                  <a:pt x="896352" y="455843"/>
                </a:cubicBezTo>
                <a:lnTo>
                  <a:pt x="896352" y="0"/>
                </a:lnTo>
                <a:lnTo>
                  <a:pt x="953235" y="0"/>
                </a:lnTo>
                <a:lnTo>
                  <a:pt x="953235" y="465456"/>
                </a:lnTo>
                <a:cubicBezTo>
                  <a:pt x="953235" y="728685"/>
                  <a:pt x="739846" y="942074"/>
                  <a:pt x="476618" y="942074"/>
                </a:cubicBezTo>
                <a:cubicBezTo>
                  <a:pt x="213389" y="942074"/>
                  <a:pt x="0" y="728685"/>
                  <a:pt x="0" y="465456"/>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7" name="椭圆 56"/>
          <p:cNvSpPr/>
          <p:nvPr/>
        </p:nvSpPr>
        <p:spPr>
          <a:xfrm>
            <a:off x="956208" y="1134775"/>
            <a:ext cx="2979298" cy="2979298"/>
          </a:xfrm>
          <a:prstGeom prst="ellipse">
            <a:avLst/>
          </a:prstGeom>
          <a:blipFill dpi="0" rotWithShape="1">
            <a:blip r:embed="rId3"/>
            <a:stretch>
              <a:fillRect l="-8000" r="-7000"/>
            </a:stretch>
          </a:blip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8" name="矩形 57"/>
          <p:cNvSpPr/>
          <p:nvPr/>
        </p:nvSpPr>
        <p:spPr>
          <a:xfrm>
            <a:off x="4419600" y="1428750"/>
            <a:ext cx="3649980" cy="1097280"/>
          </a:xfrm>
          <a:prstGeom prst="rect">
            <a:avLst/>
          </a:prstGeom>
          <a:ln>
            <a:noFill/>
          </a:ln>
        </p:spPr>
        <p:txBody>
          <a:bodyPr wrap="none">
            <a:spAutoFit/>
          </a:bodyPr>
          <a:lstStyle/>
          <a:p>
            <a:r>
              <a:rPr altLang="en-US" b="1" lang="zh-CN" spc="225" sz="6600">
                <a:ln w="12700">
                  <a:noFill/>
                </a:ln>
                <a:solidFill>
                  <a:schemeClr val="accent2"/>
                </a:solidFill>
                <a:latin typeface="+mn-ea"/>
                <a:cs typeface="+mn-ea"/>
              </a:rPr>
              <a:t>客户关系</a:t>
            </a:r>
          </a:p>
        </p:txBody>
      </p:sp>
      <p:pic>
        <p:nvPicPr>
          <p:cNvPr id="59" name="图片 58"/>
          <p:cNvPicPr>
            <a:picLocks noChangeAspect="1"/>
          </p:cNvPicPr>
          <p:nvPr/>
        </p:nvPicPr>
        <p:blipFill>
          <a:blip r:embed="rId4">
            <a:duotone>
              <a:schemeClr val="accent1">
                <a:shade val="45000"/>
                <a:satMod val="135000"/>
              </a:schemeClr>
              <a:prstClr val="white"/>
            </a:duotone>
            <a:extLst>
              <a:ext uri="{BEBA8EAE-BF5A-486C-A8C5-ECC9F3942E4B}">
                <a14:imgProps>
                  <a14:imgLayer r:embed="rId5">
                    <a14:imgEffect>
                      <a14:brightnessContrast bright="-40000" contrast="40000"/>
                    </a14:imgEffect>
                  </a14:imgLayer>
                </a14:imgProps>
              </a:ext>
              <a:ext uri="{28A0092B-C50C-407E-A947-70E740481C1C}">
                <a14:useLocalDpi val="0"/>
              </a:ext>
            </a:extLst>
          </a:blip>
          <a:stretch>
            <a:fillRect/>
          </a:stretch>
        </p:blipFill>
        <p:spPr>
          <a:xfrm>
            <a:off x="7663090" y="508049"/>
            <a:ext cx="579467" cy="594646"/>
          </a:xfrm>
          <a:prstGeom prst="rect">
            <a:avLst/>
          </a:prstGeom>
        </p:spPr>
      </p:pic>
      <p:grpSp>
        <p:nvGrpSpPr>
          <p:cNvPr id="69" name="组合 68"/>
          <p:cNvGrpSpPr/>
          <p:nvPr/>
        </p:nvGrpSpPr>
        <p:grpSpPr>
          <a:xfrm>
            <a:off x="2957426" y="-1"/>
            <a:ext cx="399369" cy="501998"/>
            <a:chOff x="2957426" y="-1"/>
            <a:chExt cx="399369" cy="501998"/>
          </a:xfrm>
        </p:grpSpPr>
        <p:sp>
          <p:nvSpPr>
            <p:cNvPr id="48" name="同心圆 47"/>
            <p:cNvSpPr/>
            <p:nvPr/>
          </p:nvSpPr>
          <p:spPr>
            <a:xfrm>
              <a:off x="2957426" y="102628"/>
              <a:ext cx="399369" cy="399369"/>
            </a:xfrm>
            <a:prstGeom prst="donut">
              <a:avLst>
                <a:gd fmla="val 12691"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7" name="直接连接符 66"/>
            <p:cNvCxnSpPr/>
            <p:nvPr/>
          </p:nvCxnSpPr>
          <p:spPr>
            <a:xfrm flipH="1" flipV="1">
              <a:off x="3164541" y="-1"/>
              <a:ext cx="0" cy="12462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72" name="矩形 71"/>
          <p:cNvSpPr/>
          <p:nvPr/>
        </p:nvSpPr>
        <p:spPr>
          <a:xfrm>
            <a:off x="4495800" y="3285351"/>
            <a:ext cx="2621280" cy="274320"/>
          </a:xfrm>
          <a:prstGeom prst="rect">
            <a:avLst/>
          </a:prstGeom>
          <a:ln>
            <a:noFill/>
          </a:ln>
        </p:spPr>
        <p:txBody>
          <a:bodyPr wrap="none">
            <a:spAutoFit/>
          </a:bodyPr>
          <a:lstStyle/>
          <a:p>
            <a:r>
              <a:rPr altLang="en-US" lang="zh-CN" sz="1200">
                <a:ln w="12700">
                  <a:noFill/>
                </a:ln>
                <a:solidFill>
                  <a:schemeClr val="accent1"/>
                </a:solidFill>
                <a:latin typeface="+mn-ea"/>
                <a:cs typeface="+mn-ea"/>
              </a:rPr>
              <a:t>宣讲人：优页PPT   时间：202X.X.X</a:t>
            </a:r>
          </a:p>
        </p:txBody>
      </p:sp>
      <p:sp>
        <p:nvSpPr>
          <p:cNvPr id="74" name="矩形 73"/>
          <p:cNvSpPr/>
          <p:nvPr/>
        </p:nvSpPr>
        <p:spPr>
          <a:xfrm>
            <a:off x="0" y="4857750"/>
            <a:ext cx="9144000" cy="285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Tree>
    <p:extLst>
      <p:ext uri="{BB962C8B-B14F-4D97-AF65-F5344CB8AC3E}">
        <p14:creationId val="669934138"/>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0000" fill="hold" id="5" nodeType="withEffect" presetClass="entr" presetID="2" presetSubtype="1">
                                  <p:stCondLst>
                                    <p:cond delay="0"/>
                                  </p:stCondLst>
                                  <p:childTnLst>
                                    <p:set>
                                      <p:cBhvr>
                                        <p:cTn dur="1" fill="hold" id="6">
                                          <p:stCondLst>
                                            <p:cond delay="0"/>
                                          </p:stCondLst>
                                        </p:cTn>
                                        <p:tgtEl>
                                          <p:spTgt spid="70"/>
                                        </p:tgtEl>
                                        <p:attrNameLst>
                                          <p:attrName>style.visibility</p:attrName>
                                        </p:attrNameLst>
                                      </p:cBhvr>
                                      <p:to>
                                        <p:strVal val="visible"/>
                                      </p:to>
                                    </p:set>
                                    <p:anim calcmode="lin" valueType="num">
                                      <p:cBhvr additive="base">
                                        <p:cTn dur="1000" fill="hold" id="7"/>
                                        <p:tgtEl>
                                          <p:spTgt spid="70"/>
                                        </p:tgtEl>
                                        <p:attrNameLst>
                                          <p:attrName>ppt_x</p:attrName>
                                        </p:attrNameLst>
                                      </p:cBhvr>
                                      <p:tavLst>
                                        <p:tav tm="0">
                                          <p:val>
                                            <p:strVal val="#ppt_x"/>
                                          </p:val>
                                        </p:tav>
                                        <p:tav tm="100000">
                                          <p:val>
                                            <p:strVal val="#ppt_x"/>
                                          </p:val>
                                        </p:tav>
                                      </p:tavLst>
                                    </p:anim>
                                    <p:anim calcmode="lin" valueType="num">
                                      <p:cBhvr additive="base">
                                        <p:cTn dur="1000" fill="hold" id="8"/>
                                        <p:tgtEl>
                                          <p:spTgt spid="70"/>
                                        </p:tgtEl>
                                        <p:attrNameLst>
                                          <p:attrName>ppt_y</p:attrName>
                                        </p:attrNameLst>
                                      </p:cBhvr>
                                      <p:tavLst>
                                        <p:tav tm="0">
                                          <p:val>
                                            <p:strVal val="0-#ppt_h/2"/>
                                          </p:val>
                                        </p:tav>
                                        <p:tav tm="100000">
                                          <p:val>
                                            <p:strVal val="#ppt_y"/>
                                          </p:val>
                                        </p:tav>
                                      </p:tavLst>
                                    </p:anim>
                                  </p:childTnLst>
                                </p:cTn>
                              </p:par>
                              <p:par>
                                <p:cTn decel="30000" fill="hold" id="9" nodeType="withEffect" presetClass="entr" presetID="2" presetSubtype="1">
                                  <p:stCondLst>
                                    <p:cond delay="0"/>
                                  </p:stCondLst>
                                  <p:childTnLst>
                                    <p:set>
                                      <p:cBhvr>
                                        <p:cTn dur="1" fill="hold" id="10">
                                          <p:stCondLst>
                                            <p:cond delay="0"/>
                                          </p:stCondLst>
                                        </p:cTn>
                                        <p:tgtEl>
                                          <p:spTgt spid="69"/>
                                        </p:tgtEl>
                                        <p:attrNameLst>
                                          <p:attrName>style.visibility</p:attrName>
                                        </p:attrNameLst>
                                      </p:cBhvr>
                                      <p:to>
                                        <p:strVal val="visible"/>
                                      </p:to>
                                    </p:set>
                                    <p:anim calcmode="lin" valueType="num">
                                      <p:cBhvr additive="base">
                                        <p:cTn dur="1000" fill="hold" id="11"/>
                                        <p:tgtEl>
                                          <p:spTgt spid="69"/>
                                        </p:tgtEl>
                                        <p:attrNameLst>
                                          <p:attrName>ppt_x</p:attrName>
                                        </p:attrNameLst>
                                      </p:cBhvr>
                                      <p:tavLst>
                                        <p:tav tm="0">
                                          <p:val>
                                            <p:strVal val="#ppt_x"/>
                                          </p:val>
                                        </p:tav>
                                        <p:tav tm="100000">
                                          <p:val>
                                            <p:strVal val="#ppt_x"/>
                                          </p:val>
                                        </p:tav>
                                      </p:tavLst>
                                    </p:anim>
                                    <p:anim calcmode="lin" valueType="num">
                                      <p:cBhvr additive="base">
                                        <p:cTn dur="1000" fill="hold" id="12"/>
                                        <p:tgtEl>
                                          <p:spTgt spid="69"/>
                                        </p:tgtEl>
                                        <p:attrNameLst>
                                          <p:attrName>ppt_y</p:attrName>
                                        </p:attrNameLst>
                                      </p:cBhvr>
                                      <p:tavLst>
                                        <p:tav tm="0">
                                          <p:val>
                                            <p:strVal val="0-#ppt_h/2"/>
                                          </p:val>
                                        </p:tav>
                                        <p:tav tm="100000">
                                          <p:val>
                                            <p:strVal val="#ppt_y"/>
                                          </p:val>
                                        </p:tav>
                                      </p:tavLst>
                                    </p:anim>
                                  </p:childTnLst>
                                </p:cTn>
                              </p:par>
                              <p:par>
                                <p:cTn decel="30000" fill="hold" id="13" nodeType="withEffect" presetClass="entr" presetID="2" presetSubtype="1">
                                  <p:stCondLst>
                                    <p:cond delay="0"/>
                                  </p:stCondLst>
                                  <p:childTnLst>
                                    <p:set>
                                      <p:cBhvr>
                                        <p:cTn dur="1" fill="hold" id="14">
                                          <p:stCondLst>
                                            <p:cond delay="0"/>
                                          </p:stCondLst>
                                        </p:cTn>
                                        <p:tgtEl>
                                          <p:spTgt spid="71"/>
                                        </p:tgtEl>
                                        <p:attrNameLst>
                                          <p:attrName>style.visibility</p:attrName>
                                        </p:attrNameLst>
                                      </p:cBhvr>
                                      <p:to>
                                        <p:strVal val="visible"/>
                                      </p:to>
                                    </p:set>
                                    <p:anim calcmode="lin" valueType="num">
                                      <p:cBhvr additive="base">
                                        <p:cTn dur="1000" fill="hold" id="15"/>
                                        <p:tgtEl>
                                          <p:spTgt spid="71"/>
                                        </p:tgtEl>
                                        <p:attrNameLst>
                                          <p:attrName>ppt_x</p:attrName>
                                        </p:attrNameLst>
                                      </p:cBhvr>
                                      <p:tavLst>
                                        <p:tav tm="0">
                                          <p:val>
                                            <p:strVal val="#ppt_x"/>
                                          </p:val>
                                        </p:tav>
                                        <p:tav tm="100000">
                                          <p:val>
                                            <p:strVal val="#ppt_x"/>
                                          </p:val>
                                        </p:tav>
                                      </p:tavLst>
                                    </p:anim>
                                    <p:anim calcmode="lin" valueType="num">
                                      <p:cBhvr additive="base">
                                        <p:cTn dur="1000" fill="hold" id="16"/>
                                        <p:tgtEl>
                                          <p:spTgt spid="71"/>
                                        </p:tgtEl>
                                        <p:attrNameLst>
                                          <p:attrName>ppt_y</p:attrName>
                                        </p:attrNameLst>
                                      </p:cBhvr>
                                      <p:tavLst>
                                        <p:tav tm="0">
                                          <p:val>
                                            <p:strVal val="0-#ppt_h/2"/>
                                          </p:val>
                                        </p:tav>
                                        <p:tav tm="100000">
                                          <p:val>
                                            <p:strVal val="#ppt_y"/>
                                          </p:val>
                                        </p:tav>
                                      </p:tavLst>
                                    </p:anim>
                                  </p:childTnLst>
                                </p:cTn>
                              </p:par>
                              <p:par>
                                <p:cTn decel="30000" fill="hold" grpId="0" id="17" nodeType="withEffect" presetClass="entr" presetID="2" presetSubtype="1">
                                  <p:stCondLst>
                                    <p:cond delay="0"/>
                                  </p:stCondLst>
                                  <p:childTnLst>
                                    <p:set>
                                      <p:cBhvr>
                                        <p:cTn dur="1" fill="hold" id="18">
                                          <p:stCondLst>
                                            <p:cond delay="0"/>
                                          </p:stCondLst>
                                        </p:cTn>
                                        <p:tgtEl>
                                          <p:spTgt spid="55"/>
                                        </p:tgtEl>
                                        <p:attrNameLst>
                                          <p:attrName>style.visibility</p:attrName>
                                        </p:attrNameLst>
                                      </p:cBhvr>
                                      <p:to>
                                        <p:strVal val="visible"/>
                                      </p:to>
                                    </p:set>
                                    <p:anim calcmode="lin" valueType="num">
                                      <p:cBhvr additive="base">
                                        <p:cTn dur="1000" fill="hold" id="19"/>
                                        <p:tgtEl>
                                          <p:spTgt spid="55"/>
                                        </p:tgtEl>
                                        <p:attrNameLst>
                                          <p:attrName>ppt_x</p:attrName>
                                        </p:attrNameLst>
                                      </p:cBhvr>
                                      <p:tavLst>
                                        <p:tav tm="0">
                                          <p:val>
                                            <p:strVal val="#ppt_x"/>
                                          </p:val>
                                        </p:tav>
                                        <p:tav tm="100000">
                                          <p:val>
                                            <p:strVal val="#ppt_x"/>
                                          </p:val>
                                        </p:tav>
                                      </p:tavLst>
                                    </p:anim>
                                    <p:anim calcmode="lin" valueType="num">
                                      <p:cBhvr additive="base">
                                        <p:cTn dur="1000" fill="hold" id="20"/>
                                        <p:tgtEl>
                                          <p:spTgt spid="55"/>
                                        </p:tgtEl>
                                        <p:attrNameLst>
                                          <p:attrName>ppt_y</p:attrName>
                                        </p:attrNameLst>
                                      </p:cBhvr>
                                      <p:tavLst>
                                        <p:tav tm="0">
                                          <p:val>
                                            <p:strVal val="0-#ppt_h/2"/>
                                          </p:val>
                                        </p:tav>
                                        <p:tav tm="100000">
                                          <p:val>
                                            <p:strVal val="#ppt_y"/>
                                          </p:val>
                                        </p:tav>
                                      </p:tavLst>
                                    </p:anim>
                                  </p:childTnLst>
                                </p:cTn>
                              </p:par>
                              <p:par>
                                <p:cTn decel="30000" fill="hold" grpId="0" id="21" nodeType="withEffect" presetClass="entr" presetID="2" presetSubtype="1">
                                  <p:stCondLst>
                                    <p:cond delay="0"/>
                                  </p:stCondLst>
                                  <p:childTnLst>
                                    <p:set>
                                      <p:cBhvr>
                                        <p:cTn dur="1" fill="hold" id="22">
                                          <p:stCondLst>
                                            <p:cond delay="0"/>
                                          </p:stCondLst>
                                        </p:cTn>
                                        <p:tgtEl>
                                          <p:spTgt spid="54"/>
                                        </p:tgtEl>
                                        <p:attrNameLst>
                                          <p:attrName>style.visibility</p:attrName>
                                        </p:attrNameLst>
                                      </p:cBhvr>
                                      <p:to>
                                        <p:strVal val="visible"/>
                                      </p:to>
                                    </p:set>
                                    <p:anim calcmode="lin" valueType="num">
                                      <p:cBhvr additive="base">
                                        <p:cTn dur="1000" fill="hold" id="23"/>
                                        <p:tgtEl>
                                          <p:spTgt spid="54"/>
                                        </p:tgtEl>
                                        <p:attrNameLst>
                                          <p:attrName>ppt_x</p:attrName>
                                        </p:attrNameLst>
                                      </p:cBhvr>
                                      <p:tavLst>
                                        <p:tav tm="0">
                                          <p:val>
                                            <p:strVal val="#ppt_x"/>
                                          </p:val>
                                        </p:tav>
                                        <p:tav tm="100000">
                                          <p:val>
                                            <p:strVal val="#ppt_x"/>
                                          </p:val>
                                        </p:tav>
                                      </p:tavLst>
                                    </p:anim>
                                    <p:anim calcmode="lin" valueType="num">
                                      <p:cBhvr additive="base">
                                        <p:cTn dur="1000" fill="hold" id="24"/>
                                        <p:tgtEl>
                                          <p:spTgt spid="54"/>
                                        </p:tgtEl>
                                        <p:attrNameLst>
                                          <p:attrName>ppt_y</p:attrName>
                                        </p:attrNameLst>
                                      </p:cBhvr>
                                      <p:tavLst>
                                        <p:tav tm="0">
                                          <p:val>
                                            <p:strVal val="0-#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74"/>
                                        </p:tgtEl>
                                        <p:attrNameLst>
                                          <p:attrName>style.visibility</p:attrName>
                                        </p:attrNameLst>
                                      </p:cBhvr>
                                      <p:to>
                                        <p:strVal val="visible"/>
                                      </p:to>
                                    </p:set>
                                    <p:anim calcmode="lin" valueType="num">
                                      <p:cBhvr additive="base">
                                        <p:cTn dur="500" fill="hold" id="27"/>
                                        <p:tgtEl>
                                          <p:spTgt spid="74"/>
                                        </p:tgtEl>
                                        <p:attrNameLst>
                                          <p:attrName>ppt_x</p:attrName>
                                        </p:attrNameLst>
                                      </p:cBhvr>
                                      <p:tavLst>
                                        <p:tav tm="0">
                                          <p:val>
                                            <p:strVal val="#ppt_x"/>
                                          </p:val>
                                        </p:tav>
                                        <p:tav tm="100000">
                                          <p:val>
                                            <p:strVal val="#ppt_x"/>
                                          </p:val>
                                        </p:tav>
                                      </p:tavLst>
                                    </p:anim>
                                    <p:anim calcmode="lin" valueType="num">
                                      <p:cBhvr additive="base">
                                        <p:cTn dur="500" fill="hold" id="28"/>
                                        <p:tgtEl>
                                          <p:spTgt spid="74"/>
                                        </p:tgtEl>
                                        <p:attrNameLst>
                                          <p:attrName>ppt_y</p:attrName>
                                        </p:attrNameLst>
                                      </p:cBhvr>
                                      <p:tavLst>
                                        <p:tav tm="0">
                                          <p:val>
                                            <p:strVal val="1+#ppt_h/2"/>
                                          </p:val>
                                        </p:tav>
                                        <p:tav tm="100000">
                                          <p:val>
                                            <p:strVal val="#ppt_y"/>
                                          </p:val>
                                        </p:tav>
                                      </p:tavLst>
                                    </p:anim>
                                  </p:childTnLst>
                                </p:cTn>
                              </p:par>
                            </p:childTnLst>
                          </p:cTn>
                        </p:par>
                        <p:par>
                          <p:cTn fill="hold" id="29" nodeType="afterGroup">
                            <p:stCondLst>
                              <p:cond delay="1000"/>
                            </p:stCondLst>
                            <p:childTnLst>
                              <p:par>
                                <p:cTn fill="hold" grpId="0" id="30" nodeType="afterEffect" presetClass="entr" presetID="53" presetSubtype="0">
                                  <p:stCondLst>
                                    <p:cond delay="0"/>
                                  </p:stCondLst>
                                  <p:childTnLst>
                                    <p:set>
                                      <p:cBhvr>
                                        <p:cTn dur="1" fill="hold" id="31">
                                          <p:stCondLst>
                                            <p:cond delay="0"/>
                                          </p:stCondLst>
                                        </p:cTn>
                                        <p:tgtEl>
                                          <p:spTgt spid="57"/>
                                        </p:tgtEl>
                                        <p:attrNameLst>
                                          <p:attrName>style.visibility</p:attrName>
                                        </p:attrNameLst>
                                      </p:cBhvr>
                                      <p:to>
                                        <p:strVal val="visible"/>
                                      </p:to>
                                    </p:set>
                                    <p:anim calcmode="lin" valueType="num">
                                      <p:cBhvr>
                                        <p:cTn dur="500" fill="hold" id="32"/>
                                        <p:tgtEl>
                                          <p:spTgt spid="57"/>
                                        </p:tgtEl>
                                        <p:attrNameLst>
                                          <p:attrName>ppt_w</p:attrName>
                                        </p:attrNameLst>
                                      </p:cBhvr>
                                      <p:tavLst>
                                        <p:tav tm="0">
                                          <p:val>
                                            <p:fltVal val="0"/>
                                          </p:val>
                                        </p:tav>
                                        <p:tav tm="100000">
                                          <p:val>
                                            <p:strVal val="#ppt_w"/>
                                          </p:val>
                                        </p:tav>
                                      </p:tavLst>
                                    </p:anim>
                                    <p:anim calcmode="lin" valueType="num">
                                      <p:cBhvr>
                                        <p:cTn dur="500" fill="hold" id="33"/>
                                        <p:tgtEl>
                                          <p:spTgt spid="57"/>
                                        </p:tgtEl>
                                        <p:attrNameLst>
                                          <p:attrName>ppt_h</p:attrName>
                                        </p:attrNameLst>
                                      </p:cBhvr>
                                      <p:tavLst>
                                        <p:tav tm="0">
                                          <p:val>
                                            <p:fltVal val="0"/>
                                          </p:val>
                                        </p:tav>
                                        <p:tav tm="100000">
                                          <p:val>
                                            <p:strVal val="#ppt_h"/>
                                          </p:val>
                                        </p:tav>
                                      </p:tavLst>
                                    </p:anim>
                                    <p:animEffect filter="fade" transition="in">
                                      <p:cBhvr>
                                        <p:cTn dur="500" id="34"/>
                                        <p:tgtEl>
                                          <p:spTgt spid="57"/>
                                        </p:tgtEl>
                                      </p:cBhvr>
                                    </p:animEffect>
                                  </p:childTnLst>
                                </p:cTn>
                              </p:par>
                            </p:childTnLst>
                          </p:cTn>
                        </p:par>
                        <p:par>
                          <p:cTn fill="hold" id="35" nodeType="afterGroup">
                            <p:stCondLst>
                              <p:cond delay="1500"/>
                            </p:stCondLst>
                            <p:childTnLst>
                              <p:par>
                                <p:cTn fill="hold" id="36" nodeType="afterEffect" presetClass="entr" presetID="53" presetSubtype="0">
                                  <p:stCondLst>
                                    <p:cond delay="0"/>
                                  </p:stCondLst>
                                  <p:childTnLst>
                                    <p:set>
                                      <p:cBhvr>
                                        <p:cTn dur="1" fill="hold" id="37">
                                          <p:stCondLst>
                                            <p:cond delay="0"/>
                                          </p:stCondLst>
                                        </p:cTn>
                                        <p:tgtEl>
                                          <p:spTgt spid="59"/>
                                        </p:tgtEl>
                                        <p:attrNameLst>
                                          <p:attrName>style.visibility</p:attrName>
                                        </p:attrNameLst>
                                      </p:cBhvr>
                                      <p:to>
                                        <p:strVal val="visible"/>
                                      </p:to>
                                    </p:set>
                                    <p:anim calcmode="lin" valueType="num">
                                      <p:cBhvr>
                                        <p:cTn dur="500" fill="hold" id="38"/>
                                        <p:tgtEl>
                                          <p:spTgt spid="59"/>
                                        </p:tgtEl>
                                        <p:attrNameLst>
                                          <p:attrName>ppt_w</p:attrName>
                                        </p:attrNameLst>
                                      </p:cBhvr>
                                      <p:tavLst>
                                        <p:tav tm="0">
                                          <p:val>
                                            <p:fltVal val="0"/>
                                          </p:val>
                                        </p:tav>
                                        <p:tav tm="100000">
                                          <p:val>
                                            <p:strVal val="#ppt_w"/>
                                          </p:val>
                                        </p:tav>
                                      </p:tavLst>
                                    </p:anim>
                                    <p:anim calcmode="lin" valueType="num">
                                      <p:cBhvr>
                                        <p:cTn dur="500" fill="hold" id="39"/>
                                        <p:tgtEl>
                                          <p:spTgt spid="59"/>
                                        </p:tgtEl>
                                        <p:attrNameLst>
                                          <p:attrName>ppt_h</p:attrName>
                                        </p:attrNameLst>
                                      </p:cBhvr>
                                      <p:tavLst>
                                        <p:tav tm="0">
                                          <p:val>
                                            <p:fltVal val="0"/>
                                          </p:val>
                                        </p:tav>
                                        <p:tav tm="100000">
                                          <p:val>
                                            <p:strVal val="#ppt_h"/>
                                          </p:val>
                                        </p:tav>
                                      </p:tavLst>
                                    </p:anim>
                                    <p:animEffect filter="fade" transition="in">
                                      <p:cBhvr>
                                        <p:cTn dur="500" id="40"/>
                                        <p:tgtEl>
                                          <p:spTgt spid="59"/>
                                        </p:tgtEl>
                                      </p:cBhvr>
                                    </p:animEffect>
                                  </p:childTnLst>
                                </p:cTn>
                              </p:par>
                            </p:childTnLst>
                          </p:cTn>
                        </p:par>
                        <p:par>
                          <p:cTn fill="hold" id="41" nodeType="afterGroup">
                            <p:stCondLst>
                              <p:cond delay="2000"/>
                            </p:stCondLst>
                            <p:childTnLst>
                              <p:par>
                                <p:cTn fill="hold" grpId="0" id="42" nodeType="afterEffect" presetClass="entr" presetID="53" presetSubtype="0">
                                  <p:stCondLst>
                                    <p:cond delay="0"/>
                                  </p:stCondLst>
                                  <p:childTnLst>
                                    <p:set>
                                      <p:cBhvr>
                                        <p:cTn dur="1" fill="hold" id="43">
                                          <p:stCondLst>
                                            <p:cond delay="0"/>
                                          </p:stCondLst>
                                        </p:cTn>
                                        <p:tgtEl>
                                          <p:spTgt spid="58"/>
                                        </p:tgtEl>
                                        <p:attrNameLst>
                                          <p:attrName>style.visibility</p:attrName>
                                        </p:attrNameLst>
                                      </p:cBhvr>
                                      <p:to>
                                        <p:strVal val="visible"/>
                                      </p:to>
                                    </p:set>
                                    <p:anim calcmode="lin" valueType="num">
                                      <p:cBhvr>
                                        <p:cTn dur="500" fill="hold" id="44"/>
                                        <p:tgtEl>
                                          <p:spTgt spid="58"/>
                                        </p:tgtEl>
                                        <p:attrNameLst>
                                          <p:attrName>ppt_w</p:attrName>
                                        </p:attrNameLst>
                                      </p:cBhvr>
                                      <p:tavLst>
                                        <p:tav tm="0">
                                          <p:val>
                                            <p:fltVal val="0"/>
                                          </p:val>
                                        </p:tav>
                                        <p:tav tm="100000">
                                          <p:val>
                                            <p:strVal val="#ppt_w"/>
                                          </p:val>
                                        </p:tav>
                                      </p:tavLst>
                                    </p:anim>
                                    <p:anim calcmode="lin" valueType="num">
                                      <p:cBhvr>
                                        <p:cTn dur="500" fill="hold" id="45"/>
                                        <p:tgtEl>
                                          <p:spTgt spid="58"/>
                                        </p:tgtEl>
                                        <p:attrNameLst>
                                          <p:attrName>ppt_h</p:attrName>
                                        </p:attrNameLst>
                                      </p:cBhvr>
                                      <p:tavLst>
                                        <p:tav tm="0">
                                          <p:val>
                                            <p:fltVal val="0"/>
                                          </p:val>
                                        </p:tav>
                                        <p:tav tm="100000">
                                          <p:val>
                                            <p:strVal val="#ppt_h"/>
                                          </p:val>
                                        </p:tav>
                                      </p:tavLst>
                                    </p:anim>
                                    <p:animEffect filter="fade" transition="in">
                                      <p:cBhvr>
                                        <p:cTn dur="500" id="46"/>
                                        <p:tgtEl>
                                          <p:spTgt spid="58"/>
                                        </p:tgtEl>
                                      </p:cBhvr>
                                    </p:animEffect>
                                  </p:childTnLst>
                                </p:cTn>
                              </p:par>
                            </p:childTnLst>
                          </p:cTn>
                        </p:par>
                        <p:par>
                          <p:cTn fill="hold" id="47" nodeType="afterGroup">
                            <p:stCondLst>
                              <p:cond delay="2500"/>
                            </p:stCondLst>
                            <p:childTnLst>
                              <p:par>
                                <p:cTn fill="hold" grpId="0" id="48" nodeType="afterEffect" presetClass="entr" presetID="22" presetSubtype="8">
                                  <p:stCondLst>
                                    <p:cond delay="0"/>
                                  </p:stCondLst>
                                  <p:childTnLst>
                                    <p:set>
                                      <p:cBhvr>
                                        <p:cTn dur="1" fill="hold" id="49">
                                          <p:stCondLst>
                                            <p:cond delay="0"/>
                                          </p:stCondLst>
                                        </p:cTn>
                                        <p:tgtEl>
                                          <p:spTgt spid="11"/>
                                        </p:tgtEl>
                                        <p:attrNameLst>
                                          <p:attrName>style.visibility</p:attrName>
                                        </p:attrNameLst>
                                      </p:cBhvr>
                                      <p:to>
                                        <p:strVal val="visible"/>
                                      </p:to>
                                    </p:set>
                                    <p:animEffect filter="wipe(left)" transition="in">
                                      <p:cBhvr>
                                        <p:cTn dur="500" id="50"/>
                                        <p:tgtEl>
                                          <p:spTgt spid="11"/>
                                        </p:tgtEl>
                                      </p:cBhvr>
                                    </p:animEffect>
                                  </p:childTnLst>
                                </p:cTn>
                              </p:par>
                            </p:childTnLst>
                          </p:cTn>
                        </p:par>
                        <p:par>
                          <p:cTn fill="hold" id="51" nodeType="afterGroup">
                            <p:stCondLst>
                              <p:cond delay="3000"/>
                            </p:stCondLst>
                            <p:childTnLst>
                              <p:par>
                                <p:cTn fill="hold" grpId="0" id="52" nodeType="afterEffect" presetClass="entr" presetID="14" presetSubtype="10">
                                  <p:stCondLst>
                                    <p:cond delay="0"/>
                                  </p:stCondLst>
                                  <p:childTnLst>
                                    <p:set>
                                      <p:cBhvr>
                                        <p:cTn dur="1" fill="hold" id="53">
                                          <p:stCondLst>
                                            <p:cond delay="0"/>
                                          </p:stCondLst>
                                        </p:cTn>
                                        <p:tgtEl>
                                          <p:spTgt spid="12"/>
                                        </p:tgtEl>
                                        <p:attrNameLst>
                                          <p:attrName>style.visibility</p:attrName>
                                        </p:attrNameLst>
                                      </p:cBhvr>
                                      <p:to>
                                        <p:strVal val="visible"/>
                                      </p:to>
                                    </p:set>
                                    <p:animEffect filter="randombar(horizontal)" transition="in">
                                      <p:cBhvr>
                                        <p:cTn dur="500" id="54"/>
                                        <p:tgtEl>
                                          <p:spTgt spid="12"/>
                                        </p:tgtEl>
                                      </p:cBhvr>
                                    </p:animEffect>
                                  </p:childTnLst>
                                </p:cTn>
                              </p:par>
                            </p:childTnLst>
                          </p:cTn>
                        </p:par>
                        <p:par>
                          <p:cTn fill="hold" id="55" nodeType="afterGroup">
                            <p:stCondLst>
                              <p:cond delay="3500"/>
                            </p:stCondLst>
                            <p:childTnLst>
                              <p:par>
                                <p:cTn fill="hold" grpId="0" id="56" nodeType="afterEffect" presetClass="entr" presetID="53" presetSubtype="0">
                                  <p:stCondLst>
                                    <p:cond delay="0"/>
                                  </p:stCondLst>
                                  <p:childTnLst>
                                    <p:set>
                                      <p:cBhvr>
                                        <p:cTn dur="1" fill="hold" id="57">
                                          <p:stCondLst>
                                            <p:cond delay="0"/>
                                          </p:stCondLst>
                                        </p:cTn>
                                        <p:tgtEl>
                                          <p:spTgt spid="72"/>
                                        </p:tgtEl>
                                        <p:attrNameLst>
                                          <p:attrName>style.visibility</p:attrName>
                                        </p:attrNameLst>
                                      </p:cBhvr>
                                      <p:to>
                                        <p:strVal val="visible"/>
                                      </p:to>
                                    </p:set>
                                    <p:anim calcmode="lin" valueType="num">
                                      <p:cBhvr>
                                        <p:cTn dur="500" fill="hold" id="58"/>
                                        <p:tgtEl>
                                          <p:spTgt spid="72"/>
                                        </p:tgtEl>
                                        <p:attrNameLst>
                                          <p:attrName>ppt_w</p:attrName>
                                        </p:attrNameLst>
                                      </p:cBhvr>
                                      <p:tavLst>
                                        <p:tav tm="0">
                                          <p:val>
                                            <p:fltVal val="0"/>
                                          </p:val>
                                        </p:tav>
                                        <p:tav tm="100000">
                                          <p:val>
                                            <p:strVal val="#ppt_w"/>
                                          </p:val>
                                        </p:tav>
                                      </p:tavLst>
                                    </p:anim>
                                    <p:anim calcmode="lin" valueType="num">
                                      <p:cBhvr>
                                        <p:cTn dur="500" fill="hold" id="59"/>
                                        <p:tgtEl>
                                          <p:spTgt spid="72"/>
                                        </p:tgtEl>
                                        <p:attrNameLst>
                                          <p:attrName>ppt_h</p:attrName>
                                        </p:attrNameLst>
                                      </p:cBhvr>
                                      <p:tavLst>
                                        <p:tav tm="0">
                                          <p:val>
                                            <p:fltVal val="0"/>
                                          </p:val>
                                        </p:tav>
                                        <p:tav tm="100000">
                                          <p:val>
                                            <p:strVal val="#ppt_h"/>
                                          </p:val>
                                        </p:tav>
                                      </p:tavLst>
                                    </p:anim>
                                    <p:animEffect filter="fade" transition="in">
                                      <p:cBhvr>
                                        <p:cTn dur="500" id="60"/>
                                        <p:tgtEl>
                                          <p:spTgt spid="7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54"/>
      <p:bldP grpId="0" spid="55"/>
      <p:bldP grpId="0" spid="57"/>
      <p:bldP grpId="0" spid="58"/>
      <p:bldP grpId="0" spid="72"/>
      <p:bldP grpId="0" spid="7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1" name="组合 70"/>
          <p:cNvGrpSpPr/>
          <p:nvPr/>
        </p:nvGrpSpPr>
        <p:grpSpPr>
          <a:xfrm>
            <a:off x="914400" y="0"/>
            <a:ext cx="1625168" cy="3105150"/>
            <a:chOff x="427920" y="0"/>
            <a:chExt cx="1236058" cy="2361692"/>
          </a:xfrm>
        </p:grpSpPr>
        <p:sp>
          <p:nvSpPr>
            <p:cNvPr id="49" name="同心圆 48"/>
            <p:cNvSpPr/>
            <p:nvPr/>
          </p:nvSpPr>
          <p:spPr>
            <a:xfrm>
              <a:off x="427920" y="1125634"/>
              <a:ext cx="1236058" cy="1236058"/>
            </a:xfrm>
            <a:prstGeom prst="donut">
              <a:avLst>
                <a:gd fmla="val 7238"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3" name="直接连接符 62"/>
            <p:cNvCxnSpPr/>
            <p:nvPr/>
          </p:nvCxnSpPr>
          <p:spPr>
            <a:xfrm flipH="1" flipV="1">
              <a:off x="1066800" y="0"/>
              <a:ext cx="0" cy="114017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54" name="任意多边形 53"/>
          <p:cNvSpPr/>
          <p:nvPr/>
        </p:nvSpPr>
        <p:spPr>
          <a:xfrm>
            <a:off x="7103642" y="-1"/>
            <a:ext cx="1674092" cy="1177939"/>
          </a:xfrm>
          <a:custGeom>
            <a:gdLst>
              <a:gd fmla="*/ 0 w 1674092" name="connsiteX0"/>
              <a:gd fmla="*/ 0 h 1177939" name="connsiteY0"/>
              <a:gd fmla="*/ 99899 w 1674092" name="connsiteX1"/>
              <a:gd fmla="*/ 0 h 1177939" name="connsiteY1"/>
              <a:gd fmla="*/ 99899 w 1674092" name="connsiteX2"/>
              <a:gd fmla="*/ 324010 h 1177939" name="connsiteY2"/>
              <a:gd fmla="*/ 837046 w 1674092" name="connsiteX3"/>
              <a:gd fmla="*/ 1061157 h 1177939" name="connsiteY3"/>
              <a:gd fmla="*/ 1574193 w 1674092" name="connsiteX4"/>
              <a:gd fmla="*/ 324010 h 1177939" name="connsiteY4"/>
              <a:gd fmla="*/ 1574193 w 1674092" name="connsiteX5"/>
              <a:gd fmla="*/ 0 h 1177939" name="connsiteY5"/>
              <a:gd fmla="*/ 1674092 w 1674092" name="connsiteX6"/>
              <a:gd fmla="*/ 0 h 1177939" name="connsiteY6"/>
              <a:gd fmla="*/ 1674092 w 1674092" name="connsiteX7"/>
              <a:gd fmla="*/ 340893 h 1177939" name="connsiteY7"/>
              <a:gd fmla="*/ 837046 w 1674092" name="connsiteX8"/>
              <a:gd fmla="*/ 1177939 h 1177939" name="connsiteY8"/>
              <a:gd fmla="*/ 0 w 1674092" name="connsiteX9"/>
              <a:gd fmla="*/ 340893 h 117793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177939" w="1674092">
                <a:moveTo>
                  <a:pt x="0" y="0"/>
                </a:moveTo>
                <a:lnTo>
                  <a:pt x="99899" y="0"/>
                </a:lnTo>
                <a:lnTo>
                  <a:pt x="99899" y="324010"/>
                </a:lnTo>
                <a:cubicBezTo>
                  <a:pt x="99899" y="731125"/>
                  <a:pt x="429931" y="1061157"/>
                  <a:pt x="837046" y="1061157"/>
                </a:cubicBezTo>
                <a:cubicBezTo>
                  <a:pt x="1244161" y="1061157"/>
                  <a:pt x="1574193" y="731125"/>
                  <a:pt x="1574193" y="324010"/>
                </a:cubicBezTo>
                <a:lnTo>
                  <a:pt x="1574193" y="0"/>
                </a:lnTo>
                <a:lnTo>
                  <a:pt x="1674092" y="0"/>
                </a:lnTo>
                <a:lnTo>
                  <a:pt x="1674092" y="340893"/>
                </a:lnTo>
                <a:cubicBezTo>
                  <a:pt x="1674092" y="803181"/>
                  <a:pt x="1299334" y="1177939"/>
                  <a:pt x="837046" y="1177939"/>
                </a:cubicBezTo>
                <a:cubicBezTo>
                  <a:pt x="374758" y="1177939"/>
                  <a:pt x="0" y="803181"/>
                  <a:pt x="0" y="34089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5" name="任意多边形 54"/>
          <p:cNvSpPr/>
          <p:nvPr/>
        </p:nvSpPr>
        <p:spPr>
          <a:xfrm>
            <a:off x="-12679" y="0"/>
            <a:ext cx="751752" cy="742950"/>
          </a:xfrm>
          <a:custGeom>
            <a:gdLst>
              <a:gd fmla="*/ 0 w 953235" name="connsiteX0"/>
              <a:gd fmla="*/ 0 h 942074" name="connsiteY0"/>
              <a:gd fmla="*/ 56883 w 953235" name="connsiteX1"/>
              <a:gd fmla="*/ 0 h 942074" name="connsiteY1"/>
              <a:gd fmla="*/ 56883 w 953235" name="connsiteX2"/>
              <a:gd fmla="*/ 455843 h 942074" name="connsiteY2"/>
              <a:gd fmla="*/ 476618 w 953235" name="connsiteX3"/>
              <a:gd fmla="*/ 875578 h 942074" name="connsiteY3"/>
              <a:gd fmla="*/ 896352 w 953235" name="connsiteX4"/>
              <a:gd fmla="*/ 455843 h 942074" name="connsiteY4"/>
              <a:gd fmla="*/ 896352 w 953235" name="connsiteX5"/>
              <a:gd fmla="*/ 0 h 942074" name="connsiteY5"/>
              <a:gd fmla="*/ 953235 w 953235" name="connsiteX6"/>
              <a:gd fmla="*/ 0 h 942074" name="connsiteY6"/>
              <a:gd fmla="*/ 953235 w 953235" name="connsiteX7"/>
              <a:gd fmla="*/ 465456 h 942074" name="connsiteY7"/>
              <a:gd fmla="*/ 476618 w 953235" name="connsiteX8"/>
              <a:gd fmla="*/ 942074 h 942074" name="connsiteY8"/>
              <a:gd fmla="*/ 0 w 953235" name="connsiteX9"/>
              <a:gd fmla="*/ 465456 h 942074"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942074" w="953234">
                <a:moveTo>
                  <a:pt x="0" y="0"/>
                </a:moveTo>
                <a:lnTo>
                  <a:pt x="56883" y="0"/>
                </a:lnTo>
                <a:lnTo>
                  <a:pt x="56883" y="455843"/>
                </a:lnTo>
                <a:cubicBezTo>
                  <a:pt x="56883" y="687656"/>
                  <a:pt x="244805" y="875578"/>
                  <a:pt x="476618" y="875578"/>
                </a:cubicBezTo>
                <a:cubicBezTo>
                  <a:pt x="708431" y="875578"/>
                  <a:pt x="896352" y="687656"/>
                  <a:pt x="896352" y="455843"/>
                </a:cubicBezTo>
                <a:lnTo>
                  <a:pt x="896352" y="0"/>
                </a:lnTo>
                <a:lnTo>
                  <a:pt x="953235" y="0"/>
                </a:lnTo>
                <a:lnTo>
                  <a:pt x="953235" y="465456"/>
                </a:lnTo>
                <a:cubicBezTo>
                  <a:pt x="953235" y="728685"/>
                  <a:pt x="739846" y="942074"/>
                  <a:pt x="476618" y="942074"/>
                </a:cubicBezTo>
                <a:cubicBezTo>
                  <a:pt x="213389" y="942074"/>
                  <a:pt x="0" y="728685"/>
                  <a:pt x="0" y="465456"/>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grpSp>
        <p:nvGrpSpPr>
          <p:cNvPr id="69" name="组合 68"/>
          <p:cNvGrpSpPr/>
          <p:nvPr/>
        </p:nvGrpSpPr>
        <p:grpSpPr>
          <a:xfrm>
            <a:off x="2957426" y="-1"/>
            <a:ext cx="399369" cy="501998"/>
            <a:chOff x="2957426" y="-1"/>
            <a:chExt cx="399369" cy="501998"/>
          </a:xfrm>
        </p:grpSpPr>
        <p:sp>
          <p:nvSpPr>
            <p:cNvPr id="48" name="同心圆 47"/>
            <p:cNvSpPr/>
            <p:nvPr/>
          </p:nvSpPr>
          <p:spPr>
            <a:xfrm>
              <a:off x="2957426" y="102628"/>
              <a:ext cx="399369" cy="399369"/>
            </a:xfrm>
            <a:prstGeom prst="donut">
              <a:avLst>
                <a:gd fmla="val 12691"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7" name="直接连接符 66"/>
            <p:cNvCxnSpPr/>
            <p:nvPr/>
          </p:nvCxnSpPr>
          <p:spPr>
            <a:xfrm flipH="1" flipV="1">
              <a:off x="3164541" y="-1"/>
              <a:ext cx="0" cy="12462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1" name="TextBox 30"/>
          <p:cNvSpPr txBox="1"/>
          <p:nvPr/>
        </p:nvSpPr>
        <p:spPr bwMode="auto">
          <a:xfrm>
            <a:off x="3431886" y="1908019"/>
            <a:ext cx="2011680" cy="365760"/>
          </a:xfrm>
          <a:prstGeom prst="rect">
            <a:avLst/>
          </a:prstGeom>
          <a:noFill/>
        </p:spPr>
        <p:txBody>
          <a:bodyPr wrap="none">
            <a:spAutoFit/>
          </a:bodyPr>
          <a:lstStyle/>
          <a:p>
            <a:pPr defTabSz="822960">
              <a:defRPr/>
            </a:pPr>
            <a:r>
              <a:rPr altLang="en-US" kern="0" lang="zh-CN">
                <a:solidFill>
                  <a:schemeClr val="accent1"/>
                </a:solidFill>
                <a:latin typeface="+mn-ea"/>
                <a:cs typeface="+mn-ea"/>
              </a:rPr>
              <a:t>客户关系是什么？</a:t>
            </a:r>
          </a:p>
        </p:txBody>
      </p:sp>
      <p:sp>
        <p:nvSpPr>
          <p:cNvPr id="22" name="TextBox 32"/>
          <p:cNvSpPr txBox="1"/>
          <p:nvPr/>
        </p:nvSpPr>
        <p:spPr bwMode="auto">
          <a:xfrm>
            <a:off x="3431886" y="3114136"/>
            <a:ext cx="1897380" cy="365760"/>
          </a:xfrm>
          <a:prstGeom prst="rect">
            <a:avLst/>
          </a:prstGeom>
          <a:noFill/>
        </p:spPr>
        <p:txBody>
          <a:bodyPr wrap="none">
            <a:spAutoFit/>
          </a:bodyPr>
          <a:lstStyle/>
          <a:p>
            <a:pPr defTabSz="822960">
              <a:defRPr/>
            </a:pPr>
            <a:r>
              <a:rPr altLang="en-US" kern="0" lang="zh-CN">
                <a:solidFill>
                  <a:schemeClr val="accent1"/>
                </a:solidFill>
                <a:latin typeface="+mn-ea"/>
                <a:cs typeface="+mn-ea"/>
              </a:rPr>
              <a:t>关于客户管理Q&amp;A</a:t>
            </a:r>
          </a:p>
        </p:txBody>
      </p:sp>
      <p:sp>
        <p:nvSpPr>
          <p:cNvPr id="23" name="TextBox 34"/>
          <p:cNvSpPr txBox="1"/>
          <p:nvPr/>
        </p:nvSpPr>
        <p:spPr bwMode="auto">
          <a:xfrm>
            <a:off x="3431886" y="2511077"/>
            <a:ext cx="1783080" cy="365760"/>
          </a:xfrm>
          <a:prstGeom prst="rect">
            <a:avLst/>
          </a:prstGeom>
          <a:noFill/>
        </p:spPr>
        <p:txBody>
          <a:bodyPr wrap="none">
            <a:spAutoFit/>
          </a:bodyPr>
          <a:lstStyle/>
          <a:p>
            <a:pPr defTabSz="822960">
              <a:defRPr/>
            </a:pPr>
            <a:r>
              <a:rPr altLang="en-US" kern="0" lang="zh-CN">
                <a:solidFill>
                  <a:schemeClr val="accent1"/>
                </a:solidFill>
                <a:latin typeface="+mn-ea"/>
                <a:cs typeface="+mn-ea"/>
              </a:rPr>
              <a:t>如何管理客户？</a:t>
            </a:r>
          </a:p>
        </p:txBody>
      </p:sp>
      <p:grpSp>
        <p:nvGrpSpPr>
          <p:cNvPr id="25" name="组合 24"/>
          <p:cNvGrpSpPr/>
          <p:nvPr/>
        </p:nvGrpSpPr>
        <p:grpSpPr>
          <a:xfrm>
            <a:off x="2823881" y="1843075"/>
            <a:ext cx="603534" cy="496290"/>
            <a:chOff x="4966696" y="1606087"/>
            <a:chExt cx="804712" cy="661720"/>
          </a:xfrm>
        </p:grpSpPr>
        <p:sp>
          <p:nvSpPr>
            <p:cNvPr id="26" name="圆角矩形 25"/>
            <p:cNvSpPr/>
            <p:nvPr/>
          </p:nvSpPr>
          <p:spPr>
            <a:xfrm>
              <a:off x="4966696" y="1628109"/>
              <a:ext cx="804712" cy="633154"/>
            </a:xfrm>
            <a:prstGeom prst="roundRect">
              <a:avLst>
                <a:gd fmla="val 50000"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bg1"/>
                </a:solidFill>
                <a:latin typeface="+mn-ea"/>
                <a:cs typeface="+mn-ea"/>
              </a:endParaRPr>
            </a:p>
          </p:txBody>
        </p:sp>
        <p:sp>
          <p:nvSpPr>
            <p:cNvPr id="27" name="TextBox 38"/>
            <p:cNvSpPr txBox="1"/>
            <p:nvPr/>
          </p:nvSpPr>
          <p:spPr>
            <a:xfrm>
              <a:off x="5152803" y="1606087"/>
              <a:ext cx="491490" cy="655320"/>
            </a:xfrm>
            <a:prstGeom prst="rect">
              <a:avLst/>
            </a:prstGeom>
            <a:noFill/>
          </p:spPr>
          <p:txBody>
            <a:bodyPr rtlCol="0" wrap="none">
              <a:spAutoFit/>
            </a:bodyPr>
            <a:lstStyle/>
            <a:p>
              <a:r>
                <a:rPr altLang="zh-CN" lang="en-US" sz="2625">
                  <a:solidFill>
                    <a:schemeClr val="bg1"/>
                  </a:solidFill>
                  <a:latin typeface="+mn-ea"/>
                  <a:cs typeface="+mn-ea"/>
                </a:rPr>
                <a:t>1</a:t>
              </a:r>
            </a:p>
          </p:txBody>
        </p:sp>
      </p:grpSp>
      <p:grpSp>
        <p:nvGrpSpPr>
          <p:cNvPr id="28" name="组合 27"/>
          <p:cNvGrpSpPr/>
          <p:nvPr/>
        </p:nvGrpSpPr>
        <p:grpSpPr>
          <a:xfrm>
            <a:off x="2823881" y="2447763"/>
            <a:ext cx="603534" cy="496290"/>
            <a:chOff x="5417047" y="2412337"/>
            <a:chExt cx="804712" cy="661720"/>
          </a:xfrm>
        </p:grpSpPr>
        <p:sp>
          <p:nvSpPr>
            <p:cNvPr id="29" name="圆角矩形 28"/>
            <p:cNvSpPr/>
            <p:nvPr/>
          </p:nvSpPr>
          <p:spPr>
            <a:xfrm>
              <a:off x="5417047" y="2426979"/>
              <a:ext cx="804712" cy="633154"/>
            </a:xfrm>
            <a:prstGeom prst="roundRect">
              <a:avLst>
                <a:gd fmla="val 50000"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bg1"/>
                </a:solidFill>
                <a:latin typeface="+mn-ea"/>
                <a:cs typeface="+mn-ea"/>
              </a:endParaRPr>
            </a:p>
          </p:txBody>
        </p:sp>
        <p:sp>
          <p:nvSpPr>
            <p:cNvPr id="30" name="TextBox 39"/>
            <p:cNvSpPr txBox="1"/>
            <p:nvPr/>
          </p:nvSpPr>
          <p:spPr>
            <a:xfrm>
              <a:off x="5590615" y="2412337"/>
              <a:ext cx="491490" cy="655320"/>
            </a:xfrm>
            <a:prstGeom prst="rect">
              <a:avLst/>
            </a:prstGeom>
            <a:noFill/>
          </p:spPr>
          <p:txBody>
            <a:bodyPr rtlCol="0" wrap="none">
              <a:spAutoFit/>
            </a:bodyPr>
            <a:lstStyle/>
            <a:p>
              <a:r>
                <a:rPr altLang="zh-CN" lang="en-US" sz="2625">
                  <a:solidFill>
                    <a:schemeClr val="bg1"/>
                  </a:solidFill>
                  <a:latin typeface="+mn-ea"/>
                  <a:cs typeface="+mn-ea"/>
                </a:rPr>
                <a:t>2</a:t>
              </a:r>
            </a:p>
          </p:txBody>
        </p:sp>
      </p:grpSp>
      <p:grpSp>
        <p:nvGrpSpPr>
          <p:cNvPr id="31" name="组合 30"/>
          <p:cNvGrpSpPr/>
          <p:nvPr/>
        </p:nvGrpSpPr>
        <p:grpSpPr>
          <a:xfrm>
            <a:off x="2823881" y="3052450"/>
            <a:ext cx="603534" cy="496290"/>
            <a:chOff x="5874037" y="3218587"/>
            <a:chExt cx="804712" cy="661720"/>
          </a:xfrm>
        </p:grpSpPr>
        <p:sp>
          <p:nvSpPr>
            <p:cNvPr id="32" name="圆角矩形 31"/>
            <p:cNvSpPr/>
            <p:nvPr/>
          </p:nvSpPr>
          <p:spPr>
            <a:xfrm>
              <a:off x="5874037" y="3222078"/>
              <a:ext cx="804712" cy="633154"/>
            </a:xfrm>
            <a:prstGeom prst="roundRect">
              <a:avLst>
                <a:gd fmla="val 50000"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solidFill>
                  <a:schemeClr val="bg1"/>
                </a:solidFill>
                <a:latin typeface="+mn-ea"/>
                <a:cs typeface="+mn-ea"/>
              </a:endParaRPr>
            </a:p>
          </p:txBody>
        </p:sp>
        <p:sp>
          <p:nvSpPr>
            <p:cNvPr id="33" name="TextBox 40"/>
            <p:cNvSpPr txBox="1"/>
            <p:nvPr/>
          </p:nvSpPr>
          <p:spPr>
            <a:xfrm>
              <a:off x="6063943" y="3218587"/>
              <a:ext cx="491490" cy="655320"/>
            </a:xfrm>
            <a:prstGeom prst="rect">
              <a:avLst/>
            </a:prstGeom>
            <a:noFill/>
          </p:spPr>
          <p:txBody>
            <a:bodyPr rtlCol="0" wrap="none">
              <a:spAutoFit/>
            </a:bodyPr>
            <a:lstStyle/>
            <a:p>
              <a:r>
                <a:rPr altLang="zh-CN" lang="en-US" sz="2625">
                  <a:solidFill>
                    <a:schemeClr val="bg1"/>
                  </a:solidFill>
                  <a:latin typeface="+mn-ea"/>
                  <a:cs typeface="+mn-ea"/>
                </a:rPr>
                <a:t>3</a:t>
              </a:r>
            </a:p>
          </p:txBody>
        </p:sp>
      </p:grpSp>
      <p:grpSp>
        <p:nvGrpSpPr>
          <p:cNvPr id="41" name="组合 40"/>
          <p:cNvGrpSpPr/>
          <p:nvPr/>
        </p:nvGrpSpPr>
        <p:grpSpPr>
          <a:xfrm>
            <a:off x="977316" y="1545774"/>
            <a:ext cx="1510389" cy="1510390"/>
            <a:chOff x="1139245" y="1423838"/>
            <a:chExt cx="1510389" cy="1510390"/>
          </a:xfrm>
        </p:grpSpPr>
        <p:grpSp>
          <p:nvGrpSpPr>
            <p:cNvPr id="42" name="组合 41"/>
            <p:cNvGrpSpPr/>
            <p:nvPr/>
          </p:nvGrpSpPr>
          <p:grpSpPr>
            <a:xfrm>
              <a:off x="1139245" y="1423838"/>
              <a:ext cx="1510389" cy="1510390"/>
              <a:chOff x="1447264" y="399296"/>
              <a:chExt cx="1510389" cy="1510390"/>
            </a:xfrm>
          </p:grpSpPr>
          <p:grpSp>
            <p:nvGrpSpPr>
              <p:cNvPr id="45" name="组合 44"/>
              <p:cNvGrpSpPr/>
              <p:nvPr/>
            </p:nvGrpSpPr>
            <p:grpSpPr>
              <a:xfrm>
                <a:off x="1447264" y="399296"/>
                <a:ext cx="1510389" cy="1510390"/>
                <a:chOff x="5443216" y="1567820"/>
                <a:chExt cx="1664340" cy="1664341"/>
              </a:xfrm>
              <a:solidFill>
                <a:schemeClr val="accent1"/>
              </a:solidFill>
              <a:effectLst/>
            </p:grpSpPr>
            <p:sp>
              <p:nvSpPr>
                <p:cNvPr id="47" name="任意多边形 46"/>
                <p:cNvSpPr/>
                <p:nvPr/>
              </p:nvSpPr>
              <p:spPr>
                <a:xfrm>
                  <a:off x="5443216" y="1567820"/>
                  <a:ext cx="1664340" cy="1664341"/>
                </a:xfrm>
                <a:custGeom>
                  <a:gdLst>
                    <a:gd fmla="*/ 1589098 w 3178196" name="connsiteX0"/>
                    <a:gd fmla="*/ 425696 h 3178196" name="connsiteY0"/>
                    <a:gd fmla="*/ 425696 w 3178196" name="connsiteX1"/>
                    <a:gd fmla="*/ 1589098 h 3178196" name="connsiteY1"/>
                    <a:gd fmla="*/ 1589098 w 3178196" name="connsiteX2"/>
                    <a:gd fmla="*/ 2752500 h 3178196" name="connsiteY2"/>
                    <a:gd fmla="*/ 2752500 w 3178196" name="connsiteX3"/>
                    <a:gd fmla="*/ 1589098 h 3178196" name="connsiteY3"/>
                    <a:gd fmla="*/ 1589098 w 3178196" name="connsiteX4"/>
                    <a:gd fmla="*/ 425696 h 3178196" name="connsiteY4"/>
                    <a:gd fmla="*/ 1408737 w 3178196" name="connsiteX5"/>
                    <a:gd fmla="*/ 0 h 3178196" name="connsiteY5"/>
                    <a:gd fmla="*/ 1769461 w 3178196" name="connsiteX6"/>
                    <a:gd fmla="*/ 0 h 3178196" name="connsiteY6"/>
                    <a:gd fmla="*/ 1839795 w 3178196" name="connsiteX7"/>
                    <a:gd fmla="*/ 328139 h 3178196" name="connsiteY7"/>
                    <a:gd fmla="*/ 1856789 w 3178196" name="connsiteX8"/>
                    <a:gd fmla="*/ 330732 h 3178196" name="connsiteY8"/>
                    <a:gd fmla="*/ 2000849 w 3178196" name="connsiteX9"/>
                    <a:gd fmla="*/ 373520 h 3178196" name="connsiteY9"/>
                    <a:gd fmla="*/ 2227451 w 3178196" name="connsiteX10"/>
                    <a:gd fmla="*/ 122720 h 3178196" name="connsiteY10"/>
                    <a:gd fmla="*/ 2539846 w 3178196" name="connsiteX11"/>
                    <a:gd fmla="*/ 303080 h 3178196" name="connsiteY11"/>
                    <a:gd fmla="*/ 2439451 w 3178196" name="connsiteX12"/>
                    <a:gd fmla="*/ 613872 h 3178196" name="connsiteY12"/>
                    <a:gd fmla="*/ 2458340 w 3178196" name="connsiteX13"/>
                    <a:gd fmla="*/ 627645 h 3178196" name="connsiteY13"/>
                    <a:gd fmla="*/ 2558787 w 3178196" name="connsiteX14"/>
                    <a:gd fmla="*/ 724273 h 3178196" name="connsiteY14"/>
                    <a:gd fmla="*/ 2569563 w 3178196" name="connsiteX15"/>
                    <a:gd fmla="*/ 737054 h 3178196" name="connsiteY15"/>
                    <a:gd fmla="*/ 2875118 w 3178196" name="connsiteX16"/>
                    <a:gd fmla="*/ 638354 h 3178196" name="connsiteY16"/>
                    <a:gd fmla="*/ 3055480 w 3178196" name="connsiteX17"/>
                    <a:gd fmla="*/ 950748 h 3178196" name="connsiteY17"/>
                    <a:gd fmla="*/ 2827830 w 3178196" name="connsiteX18"/>
                    <a:gd fmla="*/ 1156432 h 3178196" name="connsiteY18"/>
                    <a:gd fmla="*/ 2846251 w 3178196" name="connsiteX19"/>
                    <a:gd fmla="*/ 1202137 h 3178196" name="connsiteY19"/>
                    <a:gd fmla="*/ 2882440 w 3178196" name="connsiteX20"/>
                    <a:gd fmla="*/ 1345342 h 3178196" name="connsiteY20"/>
                    <a:gd fmla="*/ 3178196 w 3178196" name="connsiteX21"/>
                    <a:gd fmla="*/ 1408739 h 3178196" name="connsiteY21"/>
                    <a:gd fmla="*/ 3178196 w 3178196" name="connsiteX22"/>
                    <a:gd fmla="*/ 1769460 h 3178196" name="connsiteY22"/>
                    <a:gd fmla="*/ 2901180 w 3178196" name="connsiteX23"/>
                    <a:gd fmla="*/ 1828838 h 3178196" name="connsiteY23"/>
                    <a:gd fmla="*/ 2890366 w 3178196" name="connsiteX24"/>
                    <a:gd fmla="*/ 1899689 h 3178196" name="connsiteY24"/>
                    <a:gd fmla="*/ 2862393 w 3178196" name="connsiteX25"/>
                    <a:gd fmla="*/ 2011345 h 3178196" name="connsiteY25"/>
                    <a:gd fmla="*/ 2851433 w 3178196" name="connsiteX26"/>
                    <a:gd fmla="*/ 2043093 h 3178196" name="connsiteY26"/>
                    <a:gd fmla="*/ 3055480 w 3178196" name="connsiteX27"/>
                    <a:gd fmla="*/ 2227452 h 3178196" name="connsiteY27"/>
                    <a:gd fmla="*/ 2875118 w 3178196" name="connsiteX28"/>
                    <a:gd fmla="*/ 2539844 h 3178196" name="connsiteY28"/>
                    <a:gd fmla="*/ 2624366 w 3178196" name="connsiteX29"/>
                    <a:gd fmla="*/ 2458846 h 3178196" name="connsiteY29"/>
                    <a:gd fmla="*/ 2593452 w 3178196" name="connsiteX30"/>
                    <a:gd fmla="*/ 2501242 h 3178196" name="connsiteY30"/>
                    <a:gd fmla="*/ 2496828 w 3178196" name="connsiteX31"/>
                    <a:gd fmla="*/ 2601689 h 3178196" name="connsiteY31"/>
                    <a:gd fmla="*/ 2461217 w 3178196" name="connsiteX32"/>
                    <a:gd fmla="*/ 2631705 h 3178196" name="connsiteY32"/>
                    <a:gd fmla="*/ 2539846 w 3178196" name="connsiteX33"/>
                    <a:gd fmla="*/ 2875117 h 3178196" name="connsiteY33"/>
                    <a:gd fmla="*/ 2227451 w 3178196" name="connsiteX34"/>
                    <a:gd fmla="*/ 3055478 h 3178196" name="connsiteY34"/>
                    <a:gd fmla="*/ 2061632 w 3178196" name="connsiteX35"/>
                    <a:gd fmla="*/ 2871954 h 3178196" name="connsiteY35"/>
                    <a:gd fmla="*/ 2018961 w 3178196" name="connsiteX36"/>
                    <a:gd fmla="*/ 2889155 h 3178196" name="connsiteY36"/>
                    <a:gd fmla="*/ 1820676 w 3178196" name="connsiteX37"/>
                    <a:gd fmla="*/ 2939260 h 3178196" name="connsiteY37"/>
                    <a:gd fmla="*/ 1769461 w 3178196" name="connsiteX38"/>
                    <a:gd fmla="*/ 3178196 h 3178196" name="connsiteY38"/>
                    <a:gd fmla="*/ 1408737 w 3178196" name="connsiteX39"/>
                    <a:gd fmla="*/ 3178196 h 3178196" name="connsiteY39"/>
                    <a:gd fmla="*/ 1357415 w 3178196" name="connsiteX40"/>
                    <a:gd fmla="*/ 2938761 h 3178196" name="connsiteY40"/>
                    <a:gd fmla="*/ 1321409 w 3178196" name="connsiteX41"/>
                    <a:gd fmla="*/ 2933267 h 3178196" name="connsiteY41"/>
                    <a:gd fmla="*/ 1116228 w 3178196" name="connsiteX42"/>
                    <a:gd fmla="*/ 2872328 h 3178196" name="connsiteY42"/>
                    <a:gd fmla="*/ 950747 w 3178196" name="connsiteX43"/>
                    <a:gd fmla="*/ 3055478 h 3178196" name="connsiteY43"/>
                    <a:gd fmla="*/ 638354 w 3178196" name="connsiteX44"/>
                    <a:gd fmla="*/ 2875117 h 3178196" name="connsiteY44"/>
                    <a:gd fmla="*/ 716567 w 3178196" name="connsiteX45"/>
                    <a:gd fmla="*/ 2632987 h 3178196" name="connsiteY45"/>
                    <a:gd fmla="*/ 564155 w 3178196" name="connsiteX46"/>
                    <a:gd fmla="*/ 2476891 h 3178196" name="connsiteY46"/>
                    <a:gd fmla="*/ 552049 w 3178196" name="connsiteX47"/>
                    <a:gd fmla="*/ 2459421 h 3178196" name="connsiteY47"/>
                    <a:gd fmla="*/ 303082 w 3178196" name="connsiteX48"/>
                    <a:gd fmla="*/ 2539844 h 3178196" name="connsiteY48"/>
                    <a:gd fmla="*/ 122720 w 3178196" name="connsiteX49"/>
                    <a:gd fmla="*/ 2227452 h 3178196" name="connsiteY49"/>
                    <a:gd fmla="*/ 326913 w 3178196" name="connsiteX50"/>
                    <a:gd fmla="*/ 2042960 h 3178196" name="connsiteY50"/>
                    <a:gd fmla="*/ 306855 w 3178196" name="connsiteX51"/>
                    <a:gd fmla="*/ 1979828 h 3178196" name="connsiteY51"/>
                    <a:gd fmla="*/ 276470 w 3178196" name="connsiteX52"/>
                    <a:gd fmla="*/ 1828721 h 3178196" name="connsiteY52"/>
                    <a:gd fmla="*/ 0 w 3178196" name="connsiteX53"/>
                    <a:gd fmla="*/ 1769460 h 3178196" name="connsiteY53"/>
                    <a:gd fmla="*/ 0 w 3178196" name="connsiteX54"/>
                    <a:gd fmla="*/ 1408739 h 3178196" name="connsiteY54"/>
                    <a:gd fmla="*/ 293010 w 3178196" name="connsiteX55"/>
                    <a:gd fmla="*/ 1345931 h 3178196" name="connsiteY55"/>
                    <a:gd fmla="*/ 306855 w 3178196" name="connsiteX56"/>
                    <a:gd fmla="*/ 1284173 h 3178196" name="connsiteY56"/>
                    <a:gd fmla="*/ 351046 w 3178196" name="connsiteX57"/>
                    <a:gd fmla="*/ 1157043 h 3178196" name="connsiteY57"/>
                    <a:gd fmla="*/ 122720 w 3178196" name="connsiteX58"/>
                    <a:gd fmla="*/ 950748 h 3178196" name="connsiteY58"/>
                    <a:gd fmla="*/ 303082 w 3178196" name="connsiteX59"/>
                    <a:gd fmla="*/ 638354 h 3178196" name="connsiteY59"/>
                    <a:gd fmla="*/ 611017 w 3178196" name="connsiteX60"/>
                    <a:gd fmla="*/ 737822 h 3178196" name="connsiteY60"/>
                    <a:gd fmla="*/ 678469 w 3178196" name="connsiteX61"/>
                    <a:gd fmla="*/ 665039 h 3178196" name="connsiteY61"/>
                    <a:gd fmla="*/ 739168 w 3178196" name="connsiteX62"/>
                    <a:gd fmla="*/ 615179 h 3178196" name="connsiteY62"/>
                    <a:gd fmla="*/ 638354 w 3178196" name="connsiteX63"/>
                    <a:gd fmla="*/ 303080 h 3178196" name="connsiteY63"/>
                    <a:gd fmla="*/ 950747 w 3178196" name="connsiteX64"/>
                    <a:gd fmla="*/ 122720 h 3178196" name="connsiteY64"/>
                    <a:gd fmla="*/ 1175530 w 3178196" name="connsiteX65"/>
                    <a:gd fmla="*/ 371507 h 3178196" name="connsiteY65"/>
                    <a:gd fmla="*/ 1321409 w 3178196" name="connsiteX66"/>
                    <a:gd fmla="*/ 330732 h 3178196" name="connsiteY66"/>
                    <a:gd fmla="*/ 1338401 w 3178196" name="connsiteX67"/>
                    <a:gd fmla="*/ 328139 h 3178196"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3178196" w="3178196">
                      <a:moveTo>
                        <a:pt x="1589098" y="425696"/>
                      </a:moveTo>
                      <a:cubicBezTo>
                        <a:pt x="946569" y="425696"/>
                        <a:pt x="425696" y="946569"/>
                        <a:pt x="425696" y="1589098"/>
                      </a:cubicBezTo>
                      <a:cubicBezTo>
                        <a:pt x="425696" y="2231627"/>
                        <a:pt x="946569" y="2752500"/>
                        <a:pt x="1589098" y="2752500"/>
                      </a:cubicBezTo>
                      <a:cubicBezTo>
                        <a:pt x="2231627" y="2752500"/>
                        <a:pt x="2752500" y="2231627"/>
                        <a:pt x="2752500" y="1589098"/>
                      </a:cubicBezTo>
                      <a:cubicBezTo>
                        <a:pt x="2752500" y="946569"/>
                        <a:pt x="2231627" y="425696"/>
                        <a:pt x="1589098" y="425696"/>
                      </a:cubicBezTo>
                      <a:close/>
                      <a:moveTo>
                        <a:pt x="1408737" y="0"/>
                      </a:moveTo>
                      <a:lnTo>
                        <a:pt x="1769461" y="0"/>
                      </a:lnTo>
                      <a:lnTo>
                        <a:pt x="1839795" y="328139"/>
                      </a:lnTo>
                      <a:lnTo>
                        <a:pt x="1856789" y="330732"/>
                      </a:lnTo>
                      <a:lnTo>
                        <a:pt x="2000849" y="373520"/>
                      </a:lnTo>
                      <a:lnTo>
                        <a:pt x="2227451" y="122720"/>
                      </a:lnTo>
                      <a:lnTo>
                        <a:pt x="2539846" y="303080"/>
                      </a:lnTo>
                      <a:lnTo>
                        <a:pt x="2439451" y="613872"/>
                      </a:lnTo>
                      <a:lnTo>
                        <a:pt x="2458340" y="627645"/>
                      </a:lnTo>
                      <a:cubicBezTo>
                        <a:pt x="2493487" y="658090"/>
                        <a:pt x="2527017" y="690346"/>
                        <a:pt x="2558787" y="724273"/>
                      </a:cubicBezTo>
                      <a:lnTo>
                        <a:pt x="2569563" y="737054"/>
                      </a:lnTo>
                      <a:lnTo>
                        <a:pt x="2875118" y="638354"/>
                      </a:lnTo>
                      <a:lnTo>
                        <a:pt x="3055480" y="950748"/>
                      </a:lnTo>
                      <a:lnTo>
                        <a:pt x="2827830" y="1156432"/>
                      </a:lnTo>
                      <a:lnTo>
                        <a:pt x="2846251" y="1202137"/>
                      </a:lnTo>
                      <a:lnTo>
                        <a:pt x="2882440" y="1345342"/>
                      </a:lnTo>
                      <a:lnTo>
                        <a:pt x="3178196" y="1408739"/>
                      </a:lnTo>
                      <a:lnTo>
                        <a:pt x="3178196" y="1769460"/>
                      </a:lnTo>
                      <a:lnTo>
                        <a:pt x="2901180" y="1828838"/>
                      </a:lnTo>
                      <a:lnTo>
                        <a:pt x="2890366" y="1899689"/>
                      </a:lnTo>
                      <a:cubicBezTo>
                        <a:pt x="2882626" y="1937518"/>
                        <a:pt x="2873276" y="1974762"/>
                        <a:pt x="2862393" y="2011345"/>
                      </a:cubicBezTo>
                      <a:lnTo>
                        <a:pt x="2851433" y="2043093"/>
                      </a:lnTo>
                      <a:lnTo>
                        <a:pt x="3055480" y="2227452"/>
                      </a:lnTo>
                      <a:lnTo>
                        <a:pt x="2875118" y="2539844"/>
                      </a:lnTo>
                      <a:lnTo>
                        <a:pt x="2624366" y="2458846"/>
                      </a:lnTo>
                      <a:lnTo>
                        <a:pt x="2593452" y="2501242"/>
                      </a:lnTo>
                      <a:cubicBezTo>
                        <a:pt x="2563009" y="2536388"/>
                        <a:pt x="2530753" y="2569918"/>
                        <a:pt x="2496828" y="2601689"/>
                      </a:cubicBezTo>
                      <a:lnTo>
                        <a:pt x="2461217" y="2631705"/>
                      </a:lnTo>
                      <a:lnTo>
                        <a:pt x="2539846" y="2875117"/>
                      </a:lnTo>
                      <a:lnTo>
                        <a:pt x="2227451" y="3055478"/>
                      </a:lnTo>
                      <a:lnTo>
                        <a:pt x="2061632" y="2871954"/>
                      </a:lnTo>
                      <a:lnTo>
                        <a:pt x="2018961" y="2889155"/>
                      </a:lnTo>
                      <a:lnTo>
                        <a:pt x="1820676" y="2939260"/>
                      </a:lnTo>
                      <a:lnTo>
                        <a:pt x="1769461" y="3178196"/>
                      </a:lnTo>
                      <a:lnTo>
                        <a:pt x="1408737" y="3178196"/>
                      </a:lnTo>
                      <a:lnTo>
                        <a:pt x="1357415" y="2938761"/>
                      </a:lnTo>
                      <a:lnTo>
                        <a:pt x="1321409" y="2933267"/>
                      </a:lnTo>
                      <a:lnTo>
                        <a:pt x="1116228" y="2872328"/>
                      </a:lnTo>
                      <a:lnTo>
                        <a:pt x="950747" y="3055478"/>
                      </a:lnTo>
                      <a:lnTo>
                        <a:pt x="638354" y="2875117"/>
                      </a:lnTo>
                      <a:lnTo>
                        <a:pt x="716567" y="2632987"/>
                      </a:lnTo>
                      <a:lnTo>
                        <a:pt x="564155" y="2476891"/>
                      </a:lnTo>
                      <a:lnTo>
                        <a:pt x="552049" y="2459421"/>
                      </a:lnTo>
                      <a:lnTo>
                        <a:pt x="303082" y="2539844"/>
                      </a:lnTo>
                      <a:lnTo>
                        <a:pt x="122720" y="2227452"/>
                      </a:lnTo>
                      <a:lnTo>
                        <a:pt x="326913" y="2042960"/>
                      </a:lnTo>
                      <a:lnTo>
                        <a:pt x="306855" y="1979828"/>
                      </a:lnTo>
                      <a:lnTo>
                        <a:pt x="276470" y="1828721"/>
                      </a:lnTo>
                      <a:lnTo>
                        <a:pt x="0" y="1769460"/>
                      </a:lnTo>
                      <a:lnTo>
                        <a:pt x="0" y="1408739"/>
                      </a:lnTo>
                      <a:lnTo>
                        <a:pt x="293010" y="1345931"/>
                      </a:lnTo>
                      <a:lnTo>
                        <a:pt x="306855" y="1284173"/>
                      </a:lnTo>
                      <a:lnTo>
                        <a:pt x="351046" y="1157043"/>
                      </a:lnTo>
                      <a:lnTo>
                        <a:pt x="122720" y="950748"/>
                      </a:lnTo>
                      <a:lnTo>
                        <a:pt x="303082" y="638354"/>
                      </a:lnTo>
                      <a:lnTo>
                        <a:pt x="611017" y="737822"/>
                      </a:lnTo>
                      <a:lnTo>
                        <a:pt x="678469" y="665039"/>
                      </a:lnTo>
                      <a:lnTo>
                        <a:pt x="739168" y="615179"/>
                      </a:lnTo>
                      <a:lnTo>
                        <a:pt x="638354" y="303080"/>
                      </a:lnTo>
                      <a:lnTo>
                        <a:pt x="950747" y="122720"/>
                      </a:lnTo>
                      <a:lnTo>
                        <a:pt x="1175530" y="371507"/>
                      </a:lnTo>
                      <a:lnTo>
                        <a:pt x="1321409" y="330732"/>
                      </a:lnTo>
                      <a:lnTo>
                        <a:pt x="1338401" y="328139"/>
                      </a:lnTo>
                      <a:close/>
                    </a:path>
                  </a:pathLst>
                </a:cu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600">
                    <a:solidFill>
                      <a:prstClr val="white"/>
                    </a:solidFill>
                    <a:cs typeface="+mn-ea"/>
                  </a:endParaRPr>
                </a:p>
              </p:txBody>
            </p:sp>
            <p:sp>
              <p:nvSpPr>
                <p:cNvPr id="50" name="椭圆 49"/>
                <p:cNvSpPr/>
                <p:nvPr/>
              </p:nvSpPr>
              <p:spPr>
                <a:xfrm>
                  <a:off x="5666551" y="1791154"/>
                  <a:ext cx="1217673" cy="1217673"/>
                </a:xfrm>
                <a:prstGeom prst="ellipse">
                  <a:avLst/>
                </a:prstGeom>
                <a:grpFill/>
                <a:ln w="38100">
                  <a:gradFill flip="none" rotWithShape="1">
                    <a:gsLst>
                      <a:gs pos="0">
                        <a:schemeClr val="bg1">
                          <a:lumMod val="85000"/>
                        </a:schemeClr>
                      </a:gs>
                      <a:gs pos="100000">
                        <a:schemeClr val="bg1"/>
                      </a:gs>
                    </a:gsLst>
                    <a:lin ang="27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cs typeface="+mn-ea"/>
                  </a:endParaRPr>
                </a:p>
              </p:txBody>
            </p:sp>
            <p:sp>
              <p:nvSpPr>
                <p:cNvPr id="51" name="椭圆 50"/>
                <p:cNvSpPr/>
                <p:nvPr/>
              </p:nvSpPr>
              <p:spPr>
                <a:xfrm>
                  <a:off x="5720139" y="1844742"/>
                  <a:ext cx="1110496" cy="1110496"/>
                </a:xfrm>
                <a:prstGeom prst="ellipse">
                  <a:avLst/>
                </a:prstGeom>
                <a:grp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cs typeface="+mn-ea"/>
                  </a:endParaRPr>
                </a:p>
              </p:txBody>
            </p:sp>
          </p:grpSp>
          <p:sp>
            <p:nvSpPr>
              <p:cNvPr id="46" name="椭圆 45"/>
              <p:cNvSpPr/>
              <p:nvPr/>
            </p:nvSpPr>
            <p:spPr>
              <a:xfrm>
                <a:off x="1734883" y="686914"/>
                <a:ext cx="935155" cy="9351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600">
                  <a:solidFill>
                    <a:prstClr val="white"/>
                  </a:solidFill>
                  <a:cs typeface="+mn-ea"/>
                </a:endParaRPr>
              </a:p>
            </p:txBody>
          </p:sp>
        </p:grpSp>
        <p:sp>
          <p:nvSpPr>
            <p:cNvPr id="43" name="TextBox 26"/>
            <p:cNvSpPr txBox="1"/>
            <p:nvPr/>
          </p:nvSpPr>
          <p:spPr bwMode="auto">
            <a:xfrm>
              <a:off x="1472415" y="1879444"/>
              <a:ext cx="894080" cy="518160"/>
            </a:xfrm>
            <a:prstGeom prst="rect">
              <a:avLst/>
            </a:prstGeom>
            <a:noFill/>
          </p:spPr>
          <p:txBody>
            <a:bodyPr wrap="none">
              <a:spAutoFit/>
            </a:bodyPr>
            <a:lstStyle/>
            <a:p>
              <a:pPr>
                <a:defRPr/>
              </a:pPr>
              <a:r>
                <a:rPr altLang="en-US" b="1" kern="0" lang="zh-CN" sz="2800">
                  <a:solidFill>
                    <a:schemeClr val="accent1"/>
                  </a:solidFill>
                  <a:latin typeface="+mn-ea"/>
                  <a:cs typeface="+mn-ea"/>
                </a:rPr>
                <a:t>目录</a:t>
              </a:r>
            </a:p>
          </p:txBody>
        </p:sp>
        <p:sp>
          <p:nvSpPr>
            <p:cNvPr id="44" name="TextBox 27"/>
            <p:cNvSpPr txBox="1"/>
            <p:nvPr/>
          </p:nvSpPr>
          <p:spPr bwMode="auto">
            <a:xfrm>
              <a:off x="1470759" y="2242639"/>
              <a:ext cx="954405" cy="259080"/>
            </a:xfrm>
            <a:prstGeom prst="rect">
              <a:avLst/>
            </a:prstGeom>
            <a:noFill/>
          </p:spPr>
          <p:txBody>
            <a:bodyPr wrap="none">
              <a:spAutoFit/>
            </a:bodyPr>
            <a:lstStyle/>
            <a:p>
              <a:pPr>
                <a:defRPr/>
              </a:pPr>
              <a:r>
                <a:rPr altLang="zh-CN" kern="0" lang="en-US" sz="1100">
                  <a:solidFill>
                    <a:schemeClr val="accent1"/>
                  </a:solidFill>
                  <a:latin typeface="+mn-ea"/>
                  <a:cs typeface="+mn-ea"/>
                </a:rPr>
                <a:t>CONTENTS</a:t>
              </a:r>
            </a:p>
          </p:txBody>
        </p:sp>
      </p:grpSp>
      <p:sp>
        <p:nvSpPr>
          <p:cNvPr id="52" name="矩形 51"/>
          <p:cNvSpPr/>
          <p:nvPr/>
        </p:nvSpPr>
        <p:spPr>
          <a:xfrm>
            <a:off x="0" y="4857750"/>
            <a:ext cx="9144000"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Tree>
    <p:extLst>
      <p:ext uri="{BB962C8B-B14F-4D97-AF65-F5344CB8AC3E}">
        <p14:creationId val="3578680095"/>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0000" fill="hold" id="5" nodeType="withEffect" presetClass="entr" presetID="2" presetSubtype="1">
                                  <p:stCondLst>
                                    <p:cond delay="0"/>
                                  </p:stCondLst>
                                  <p:childTnLst>
                                    <p:set>
                                      <p:cBhvr>
                                        <p:cTn dur="1" fill="hold" id="6">
                                          <p:stCondLst>
                                            <p:cond delay="0"/>
                                          </p:stCondLst>
                                        </p:cTn>
                                        <p:tgtEl>
                                          <p:spTgt spid="69"/>
                                        </p:tgtEl>
                                        <p:attrNameLst>
                                          <p:attrName>style.visibility</p:attrName>
                                        </p:attrNameLst>
                                      </p:cBhvr>
                                      <p:to>
                                        <p:strVal val="visible"/>
                                      </p:to>
                                    </p:set>
                                    <p:anim calcmode="lin" valueType="num">
                                      <p:cBhvr additive="base">
                                        <p:cTn dur="1000" fill="hold" id="7"/>
                                        <p:tgtEl>
                                          <p:spTgt spid="69"/>
                                        </p:tgtEl>
                                        <p:attrNameLst>
                                          <p:attrName>ppt_x</p:attrName>
                                        </p:attrNameLst>
                                      </p:cBhvr>
                                      <p:tavLst>
                                        <p:tav tm="0">
                                          <p:val>
                                            <p:strVal val="#ppt_x"/>
                                          </p:val>
                                        </p:tav>
                                        <p:tav tm="100000">
                                          <p:val>
                                            <p:strVal val="#ppt_x"/>
                                          </p:val>
                                        </p:tav>
                                      </p:tavLst>
                                    </p:anim>
                                    <p:anim calcmode="lin" valueType="num">
                                      <p:cBhvr additive="base">
                                        <p:cTn dur="1000" fill="hold" id="8"/>
                                        <p:tgtEl>
                                          <p:spTgt spid="69"/>
                                        </p:tgtEl>
                                        <p:attrNameLst>
                                          <p:attrName>ppt_y</p:attrName>
                                        </p:attrNameLst>
                                      </p:cBhvr>
                                      <p:tavLst>
                                        <p:tav tm="0">
                                          <p:val>
                                            <p:strVal val="0-#ppt_h/2"/>
                                          </p:val>
                                        </p:tav>
                                        <p:tav tm="100000">
                                          <p:val>
                                            <p:strVal val="#ppt_y"/>
                                          </p:val>
                                        </p:tav>
                                      </p:tavLst>
                                    </p:anim>
                                  </p:childTnLst>
                                </p:cTn>
                              </p:par>
                              <p:par>
                                <p:cTn decel="30000" fill="hold" id="9" nodeType="withEffect" presetClass="entr" presetID="2" presetSubtype="1">
                                  <p:stCondLst>
                                    <p:cond delay="0"/>
                                  </p:stCondLst>
                                  <p:childTnLst>
                                    <p:set>
                                      <p:cBhvr>
                                        <p:cTn dur="1" fill="hold" id="10">
                                          <p:stCondLst>
                                            <p:cond delay="0"/>
                                          </p:stCondLst>
                                        </p:cTn>
                                        <p:tgtEl>
                                          <p:spTgt spid="71"/>
                                        </p:tgtEl>
                                        <p:attrNameLst>
                                          <p:attrName>style.visibility</p:attrName>
                                        </p:attrNameLst>
                                      </p:cBhvr>
                                      <p:to>
                                        <p:strVal val="visible"/>
                                      </p:to>
                                    </p:set>
                                    <p:anim calcmode="lin" valueType="num">
                                      <p:cBhvr additive="base">
                                        <p:cTn dur="1000" fill="hold" id="11"/>
                                        <p:tgtEl>
                                          <p:spTgt spid="71"/>
                                        </p:tgtEl>
                                        <p:attrNameLst>
                                          <p:attrName>ppt_x</p:attrName>
                                        </p:attrNameLst>
                                      </p:cBhvr>
                                      <p:tavLst>
                                        <p:tav tm="0">
                                          <p:val>
                                            <p:strVal val="#ppt_x"/>
                                          </p:val>
                                        </p:tav>
                                        <p:tav tm="100000">
                                          <p:val>
                                            <p:strVal val="#ppt_x"/>
                                          </p:val>
                                        </p:tav>
                                      </p:tavLst>
                                    </p:anim>
                                    <p:anim calcmode="lin" valueType="num">
                                      <p:cBhvr additive="base">
                                        <p:cTn dur="1000" fill="hold" id="12"/>
                                        <p:tgtEl>
                                          <p:spTgt spid="71"/>
                                        </p:tgtEl>
                                        <p:attrNameLst>
                                          <p:attrName>ppt_y</p:attrName>
                                        </p:attrNameLst>
                                      </p:cBhvr>
                                      <p:tavLst>
                                        <p:tav tm="0">
                                          <p:val>
                                            <p:strVal val="0-#ppt_h/2"/>
                                          </p:val>
                                        </p:tav>
                                        <p:tav tm="100000">
                                          <p:val>
                                            <p:strVal val="#ppt_y"/>
                                          </p:val>
                                        </p:tav>
                                      </p:tavLst>
                                    </p:anim>
                                  </p:childTnLst>
                                </p:cTn>
                              </p:par>
                              <p:par>
                                <p:cTn decel="30000" fill="hold" grpId="0" id="13" nodeType="withEffect" presetClass="entr" presetID="2" presetSubtype="1">
                                  <p:stCondLst>
                                    <p:cond delay="0"/>
                                  </p:stCondLst>
                                  <p:childTnLst>
                                    <p:set>
                                      <p:cBhvr>
                                        <p:cTn dur="1" fill="hold" id="14">
                                          <p:stCondLst>
                                            <p:cond delay="0"/>
                                          </p:stCondLst>
                                        </p:cTn>
                                        <p:tgtEl>
                                          <p:spTgt spid="55"/>
                                        </p:tgtEl>
                                        <p:attrNameLst>
                                          <p:attrName>style.visibility</p:attrName>
                                        </p:attrNameLst>
                                      </p:cBhvr>
                                      <p:to>
                                        <p:strVal val="visible"/>
                                      </p:to>
                                    </p:set>
                                    <p:anim calcmode="lin" valueType="num">
                                      <p:cBhvr additive="base">
                                        <p:cTn dur="1000" fill="hold" id="15"/>
                                        <p:tgtEl>
                                          <p:spTgt spid="55"/>
                                        </p:tgtEl>
                                        <p:attrNameLst>
                                          <p:attrName>ppt_x</p:attrName>
                                        </p:attrNameLst>
                                      </p:cBhvr>
                                      <p:tavLst>
                                        <p:tav tm="0">
                                          <p:val>
                                            <p:strVal val="#ppt_x"/>
                                          </p:val>
                                        </p:tav>
                                        <p:tav tm="100000">
                                          <p:val>
                                            <p:strVal val="#ppt_x"/>
                                          </p:val>
                                        </p:tav>
                                      </p:tavLst>
                                    </p:anim>
                                    <p:anim calcmode="lin" valueType="num">
                                      <p:cBhvr additive="base">
                                        <p:cTn dur="1000" fill="hold" id="16"/>
                                        <p:tgtEl>
                                          <p:spTgt spid="55"/>
                                        </p:tgtEl>
                                        <p:attrNameLst>
                                          <p:attrName>ppt_y</p:attrName>
                                        </p:attrNameLst>
                                      </p:cBhvr>
                                      <p:tavLst>
                                        <p:tav tm="0">
                                          <p:val>
                                            <p:strVal val="0-#ppt_h/2"/>
                                          </p:val>
                                        </p:tav>
                                        <p:tav tm="100000">
                                          <p:val>
                                            <p:strVal val="#ppt_y"/>
                                          </p:val>
                                        </p:tav>
                                      </p:tavLst>
                                    </p:anim>
                                  </p:childTnLst>
                                </p:cTn>
                              </p:par>
                              <p:par>
                                <p:cTn decel="30000" fill="hold" grpId="0" id="17" nodeType="withEffect" presetClass="entr" presetID="2" presetSubtype="1">
                                  <p:stCondLst>
                                    <p:cond delay="0"/>
                                  </p:stCondLst>
                                  <p:childTnLst>
                                    <p:set>
                                      <p:cBhvr>
                                        <p:cTn dur="1" fill="hold" id="18">
                                          <p:stCondLst>
                                            <p:cond delay="0"/>
                                          </p:stCondLst>
                                        </p:cTn>
                                        <p:tgtEl>
                                          <p:spTgt spid="54"/>
                                        </p:tgtEl>
                                        <p:attrNameLst>
                                          <p:attrName>style.visibility</p:attrName>
                                        </p:attrNameLst>
                                      </p:cBhvr>
                                      <p:to>
                                        <p:strVal val="visible"/>
                                      </p:to>
                                    </p:set>
                                    <p:anim calcmode="lin" valueType="num">
                                      <p:cBhvr additive="base">
                                        <p:cTn dur="1000" fill="hold" id="19"/>
                                        <p:tgtEl>
                                          <p:spTgt spid="54"/>
                                        </p:tgtEl>
                                        <p:attrNameLst>
                                          <p:attrName>ppt_x</p:attrName>
                                        </p:attrNameLst>
                                      </p:cBhvr>
                                      <p:tavLst>
                                        <p:tav tm="0">
                                          <p:val>
                                            <p:strVal val="#ppt_x"/>
                                          </p:val>
                                        </p:tav>
                                        <p:tav tm="100000">
                                          <p:val>
                                            <p:strVal val="#ppt_x"/>
                                          </p:val>
                                        </p:tav>
                                      </p:tavLst>
                                    </p:anim>
                                    <p:anim calcmode="lin" valueType="num">
                                      <p:cBhvr additive="base">
                                        <p:cTn dur="1000" fill="hold" id="20"/>
                                        <p:tgtEl>
                                          <p:spTgt spid="54"/>
                                        </p:tgtEl>
                                        <p:attrNameLst>
                                          <p:attrName>ppt_y</p:attrName>
                                        </p:attrNameLst>
                                      </p:cBhvr>
                                      <p:tavLst>
                                        <p:tav tm="0">
                                          <p:val>
                                            <p:strVal val="0-#ppt_h/2"/>
                                          </p:val>
                                        </p:tav>
                                        <p:tav tm="100000">
                                          <p:val>
                                            <p:strVal val="#ppt_y"/>
                                          </p:val>
                                        </p:tav>
                                      </p:tavLst>
                                    </p:anim>
                                  </p:childTnLst>
                                </p:cTn>
                              </p:par>
                              <p:par>
                                <p:cTn fill="hold" id="21" nodeType="withEffect" presetClass="entr" presetID="53" presetSubtype="0">
                                  <p:stCondLst>
                                    <p:cond delay="0"/>
                                  </p:stCondLst>
                                  <p:childTnLst>
                                    <p:set>
                                      <p:cBhvr>
                                        <p:cTn dur="1" fill="hold" id="22">
                                          <p:stCondLst>
                                            <p:cond delay="0"/>
                                          </p:stCondLst>
                                        </p:cTn>
                                        <p:tgtEl>
                                          <p:spTgt spid="41"/>
                                        </p:tgtEl>
                                        <p:attrNameLst>
                                          <p:attrName>style.visibility</p:attrName>
                                        </p:attrNameLst>
                                      </p:cBhvr>
                                      <p:to>
                                        <p:strVal val="visible"/>
                                      </p:to>
                                    </p:set>
                                    <p:anim calcmode="lin" valueType="num">
                                      <p:cBhvr>
                                        <p:cTn dur="500" fill="hold" id="23"/>
                                        <p:tgtEl>
                                          <p:spTgt spid="41"/>
                                        </p:tgtEl>
                                        <p:attrNameLst>
                                          <p:attrName>ppt_w</p:attrName>
                                        </p:attrNameLst>
                                      </p:cBhvr>
                                      <p:tavLst>
                                        <p:tav tm="0">
                                          <p:val>
                                            <p:fltVal val="0"/>
                                          </p:val>
                                        </p:tav>
                                        <p:tav tm="100000">
                                          <p:val>
                                            <p:strVal val="#ppt_w"/>
                                          </p:val>
                                        </p:tav>
                                      </p:tavLst>
                                    </p:anim>
                                    <p:anim calcmode="lin" valueType="num">
                                      <p:cBhvr>
                                        <p:cTn dur="500" fill="hold" id="24"/>
                                        <p:tgtEl>
                                          <p:spTgt spid="41"/>
                                        </p:tgtEl>
                                        <p:attrNameLst>
                                          <p:attrName>ppt_h</p:attrName>
                                        </p:attrNameLst>
                                      </p:cBhvr>
                                      <p:tavLst>
                                        <p:tav tm="0">
                                          <p:val>
                                            <p:fltVal val="0"/>
                                          </p:val>
                                        </p:tav>
                                        <p:tav tm="100000">
                                          <p:val>
                                            <p:strVal val="#ppt_h"/>
                                          </p:val>
                                        </p:tav>
                                      </p:tavLst>
                                    </p:anim>
                                    <p:animEffect filter="fade" transition="in">
                                      <p:cBhvr>
                                        <p:cTn dur="500" id="25"/>
                                        <p:tgtEl>
                                          <p:spTgt spid="41"/>
                                        </p:tgtEl>
                                      </p:cBhvr>
                                    </p:animEffect>
                                  </p:childTnLst>
                                </p:cTn>
                              </p:par>
                            </p:childTnLst>
                          </p:cTn>
                        </p:par>
                        <p:par>
                          <p:cTn fill="hold" id="26" nodeType="afterGroup">
                            <p:stCondLst>
                              <p:cond delay="1000"/>
                            </p:stCondLst>
                            <p:childTnLst>
                              <p:par>
                                <p:cTn fill="hold" id="27" nodeType="afterEffect" presetClass="entr" presetID="15" presetSubtype="0">
                                  <p:stCondLst>
                                    <p:cond delay="0"/>
                                  </p:stCondLst>
                                  <p:childTnLst>
                                    <p:set>
                                      <p:cBhvr>
                                        <p:cTn dur="1" fill="hold" id="28">
                                          <p:stCondLst>
                                            <p:cond delay="0"/>
                                          </p:stCondLst>
                                        </p:cTn>
                                        <p:tgtEl>
                                          <p:spTgt spid="25"/>
                                        </p:tgtEl>
                                        <p:attrNameLst>
                                          <p:attrName>style.visibility</p:attrName>
                                        </p:attrNameLst>
                                      </p:cBhvr>
                                      <p:to>
                                        <p:strVal val="visible"/>
                                      </p:to>
                                    </p:set>
                                    <p:anim calcmode="lin" valueType="num">
                                      <p:cBhvr>
                                        <p:cTn dur="1000" fill="hold" id="29"/>
                                        <p:tgtEl>
                                          <p:spTgt spid="25"/>
                                        </p:tgtEl>
                                        <p:attrNameLst>
                                          <p:attrName>ppt_w</p:attrName>
                                        </p:attrNameLst>
                                      </p:cBhvr>
                                      <p:tavLst>
                                        <p:tav tm="0">
                                          <p:val>
                                            <p:fltVal val="0"/>
                                          </p:val>
                                        </p:tav>
                                        <p:tav tm="100000">
                                          <p:val>
                                            <p:strVal val="#ppt_w"/>
                                          </p:val>
                                        </p:tav>
                                      </p:tavLst>
                                    </p:anim>
                                    <p:anim calcmode="lin" valueType="num">
                                      <p:cBhvr>
                                        <p:cTn dur="1000" fill="hold" id="30"/>
                                        <p:tgtEl>
                                          <p:spTgt spid="25"/>
                                        </p:tgtEl>
                                        <p:attrNameLst>
                                          <p:attrName>ppt_h</p:attrName>
                                        </p:attrNameLst>
                                      </p:cBhvr>
                                      <p:tavLst>
                                        <p:tav tm="0">
                                          <p:val>
                                            <p:fltVal val="0"/>
                                          </p:val>
                                        </p:tav>
                                        <p:tav tm="100000">
                                          <p:val>
                                            <p:strVal val="#ppt_h"/>
                                          </p:val>
                                        </p:tav>
                                      </p:tavLst>
                                    </p:anim>
                                    <p:anim calcmode="lin" valueType="num">
                                      <p:cBhvr>
                                        <p:cTn dur="1000" fill="hold" id="31"/>
                                        <p:tgtEl>
                                          <p:spTgt spid="25"/>
                                        </p:tgtEl>
                                        <p:attrNameLst>
                                          <p:attrName>ppt_x</p:attrName>
                                        </p:attrNameLst>
                                      </p:cBhvr>
                                      <p:tavLst>
                                        <p:tav fmla="#ppt_x+(cos(-2*pi*(1-$))*-#ppt_x-sin(-2*pi*(1-$))*(1-#ppt_y))*(1-$)" tm="0">
                                          <p:val>
                                            <p:fltVal val="0"/>
                                          </p:val>
                                        </p:tav>
                                        <p:tav tm="100000">
                                          <p:val>
                                            <p:fltVal val="1"/>
                                          </p:val>
                                        </p:tav>
                                      </p:tavLst>
                                    </p:anim>
                                    <p:anim calcmode="lin" valueType="num">
                                      <p:cBhvr>
                                        <p:cTn dur="1000" fill="hold" id="32"/>
                                        <p:tgtEl>
                                          <p:spTgt spid="25"/>
                                        </p:tgtEl>
                                        <p:attrNameLst>
                                          <p:attrName>ppt_y</p:attrName>
                                        </p:attrNameLst>
                                      </p:cBhvr>
                                      <p:tavLst>
                                        <p:tav fmla="#ppt_y+(sin(-2*pi*(1-$))*-#ppt_x+cos(-2*pi*(1-$))*(1-#ppt_y))*(1-$)" tm="0">
                                          <p:val>
                                            <p:fltVal val="0"/>
                                          </p:val>
                                        </p:tav>
                                        <p:tav tm="100000">
                                          <p:val>
                                            <p:fltVal val="1"/>
                                          </p:val>
                                        </p:tav>
                                      </p:tavLst>
                                    </p:anim>
                                  </p:childTnLst>
                                </p:cTn>
                              </p:par>
                              <p:par>
                                <p:cTn fill="hold" id="33" nodeType="withEffect" presetClass="entr" presetID="15" presetSubtype="0">
                                  <p:stCondLst>
                                    <p:cond delay="250"/>
                                  </p:stCondLst>
                                  <p:childTnLst>
                                    <p:set>
                                      <p:cBhvr>
                                        <p:cTn dur="1" fill="hold" id="34">
                                          <p:stCondLst>
                                            <p:cond delay="0"/>
                                          </p:stCondLst>
                                        </p:cTn>
                                        <p:tgtEl>
                                          <p:spTgt spid="28"/>
                                        </p:tgtEl>
                                        <p:attrNameLst>
                                          <p:attrName>style.visibility</p:attrName>
                                        </p:attrNameLst>
                                      </p:cBhvr>
                                      <p:to>
                                        <p:strVal val="visible"/>
                                      </p:to>
                                    </p:set>
                                    <p:anim calcmode="lin" valueType="num">
                                      <p:cBhvr>
                                        <p:cTn dur="1000" fill="hold" id="35"/>
                                        <p:tgtEl>
                                          <p:spTgt spid="28"/>
                                        </p:tgtEl>
                                        <p:attrNameLst>
                                          <p:attrName>ppt_w</p:attrName>
                                        </p:attrNameLst>
                                      </p:cBhvr>
                                      <p:tavLst>
                                        <p:tav tm="0">
                                          <p:val>
                                            <p:fltVal val="0"/>
                                          </p:val>
                                        </p:tav>
                                        <p:tav tm="100000">
                                          <p:val>
                                            <p:strVal val="#ppt_w"/>
                                          </p:val>
                                        </p:tav>
                                      </p:tavLst>
                                    </p:anim>
                                    <p:anim calcmode="lin" valueType="num">
                                      <p:cBhvr>
                                        <p:cTn dur="1000" fill="hold" id="36"/>
                                        <p:tgtEl>
                                          <p:spTgt spid="28"/>
                                        </p:tgtEl>
                                        <p:attrNameLst>
                                          <p:attrName>ppt_h</p:attrName>
                                        </p:attrNameLst>
                                      </p:cBhvr>
                                      <p:tavLst>
                                        <p:tav tm="0">
                                          <p:val>
                                            <p:fltVal val="0"/>
                                          </p:val>
                                        </p:tav>
                                        <p:tav tm="100000">
                                          <p:val>
                                            <p:strVal val="#ppt_h"/>
                                          </p:val>
                                        </p:tav>
                                      </p:tavLst>
                                    </p:anim>
                                    <p:anim calcmode="lin" valueType="num">
                                      <p:cBhvr>
                                        <p:cTn dur="1000" fill="hold" id="37"/>
                                        <p:tgtEl>
                                          <p:spTgt spid="28"/>
                                        </p:tgtEl>
                                        <p:attrNameLst>
                                          <p:attrName>ppt_x</p:attrName>
                                        </p:attrNameLst>
                                      </p:cBhvr>
                                      <p:tavLst>
                                        <p:tav fmla="#ppt_x+(cos(-2*pi*(1-$))*-#ppt_x-sin(-2*pi*(1-$))*(1-#ppt_y))*(1-$)" tm="0">
                                          <p:val>
                                            <p:fltVal val="0"/>
                                          </p:val>
                                        </p:tav>
                                        <p:tav tm="100000">
                                          <p:val>
                                            <p:fltVal val="1"/>
                                          </p:val>
                                        </p:tav>
                                      </p:tavLst>
                                    </p:anim>
                                    <p:anim calcmode="lin" valueType="num">
                                      <p:cBhvr>
                                        <p:cTn dur="1000" fill="hold" id="38"/>
                                        <p:tgtEl>
                                          <p:spTgt spid="28"/>
                                        </p:tgtEl>
                                        <p:attrNameLst>
                                          <p:attrName>ppt_y</p:attrName>
                                        </p:attrNameLst>
                                      </p:cBhvr>
                                      <p:tavLst>
                                        <p:tav fmla="#ppt_y+(sin(-2*pi*(1-$))*-#ppt_x+cos(-2*pi*(1-$))*(1-#ppt_y))*(1-$)" tm="0">
                                          <p:val>
                                            <p:fltVal val="0"/>
                                          </p:val>
                                        </p:tav>
                                        <p:tav tm="100000">
                                          <p:val>
                                            <p:fltVal val="1"/>
                                          </p:val>
                                        </p:tav>
                                      </p:tavLst>
                                    </p:anim>
                                  </p:childTnLst>
                                </p:cTn>
                              </p:par>
                              <p:par>
                                <p:cTn fill="hold" id="39" nodeType="withEffect" presetClass="entr" presetID="15" presetSubtype="0">
                                  <p:stCondLst>
                                    <p:cond delay="500"/>
                                  </p:stCondLst>
                                  <p:childTnLst>
                                    <p:set>
                                      <p:cBhvr>
                                        <p:cTn dur="1" fill="hold" id="40">
                                          <p:stCondLst>
                                            <p:cond delay="0"/>
                                          </p:stCondLst>
                                        </p:cTn>
                                        <p:tgtEl>
                                          <p:spTgt spid="31"/>
                                        </p:tgtEl>
                                        <p:attrNameLst>
                                          <p:attrName>style.visibility</p:attrName>
                                        </p:attrNameLst>
                                      </p:cBhvr>
                                      <p:to>
                                        <p:strVal val="visible"/>
                                      </p:to>
                                    </p:set>
                                    <p:anim calcmode="lin" valueType="num">
                                      <p:cBhvr>
                                        <p:cTn dur="1000" fill="hold" id="41"/>
                                        <p:tgtEl>
                                          <p:spTgt spid="31"/>
                                        </p:tgtEl>
                                        <p:attrNameLst>
                                          <p:attrName>ppt_w</p:attrName>
                                        </p:attrNameLst>
                                      </p:cBhvr>
                                      <p:tavLst>
                                        <p:tav tm="0">
                                          <p:val>
                                            <p:fltVal val="0"/>
                                          </p:val>
                                        </p:tav>
                                        <p:tav tm="100000">
                                          <p:val>
                                            <p:strVal val="#ppt_w"/>
                                          </p:val>
                                        </p:tav>
                                      </p:tavLst>
                                    </p:anim>
                                    <p:anim calcmode="lin" valueType="num">
                                      <p:cBhvr>
                                        <p:cTn dur="1000" fill="hold" id="42"/>
                                        <p:tgtEl>
                                          <p:spTgt spid="31"/>
                                        </p:tgtEl>
                                        <p:attrNameLst>
                                          <p:attrName>ppt_h</p:attrName>
                                        </p:attrNameLst>
                                      </p:cBhvr>
                                      <p:tavLst>
                                        <p:tav tm="0">
                                          <p:val>
                                            <p:fltVal val="0"/>
                                          </p:val>
                                        </p:tav>
                                        <p:tav tm="100000">
                                          <p:val>
                                            <p:strVal val="#ppt_h"/>
                                          </p:val>
                                        </p:tav>
                                      </p:tavLst>
                                    </p:anim>
                                    <p:anim calcmode="lin" valueType="num">
                                      <p:cBhvr>
                                        <p:cTn dur="1000" fill="hold" id="43"/>
                                        <p:tgtEl>
                                          <p:spTgt spid="31"/>
                                        </p:tgtEl>
                                        <p:attrNameLst>
                                          <p:attrName>ppt_x</p:attrName>
                                        </p:attrNameLst>
                                      </p:cBhvr>
                                      <p:tavLst>
                                        <p:tav fmla="#ppt_x+(cos(-2*pi*(1-$))*-#ppt_x-sin(-2*pi*(1-$))*(1-#ppt_y))*(1-$)" tm="0">
                                          <p:val>
                                            <p:fltVal val="0"/>
                                          </p:val>
                                        </p:tav>
                                        <p:tav tm="100000">
                                          <p:val>
                                            <p:fltVal val="1"/>
                                          </p:val>
                                        </p:tav>
                                      </p:tavLst>
                                    </p:anim>
                                    <p:anim calcmode="lin" valueType="num">
                                      <p:cBhvr>
                                        <p:cTn dur="1000" fill="hold" id="44"/>
                                        <p:tgtEl>
                                          <p:spTgt spid="31"/>
                                        </p:tgtEl>
                                        <p:attrNameLst>
                                          <p:attrName>ppt_y</p:attrName>
                                        </p:attrNameLst>
                                      </p:cBhvr>
                                      <p:tavLst>
                                        <p:tav fmla="#ppt_y+(sin(-2*pi*(1-$))*-#ppt_x+cos(-2*pi*(1-$))*(1-#ppt_y))*(1-$)" tm="0">
                                          <p:val>
                                            <p:fltVal val="0"/>
                                          </p:val>
                                        </p:tav>
                                        <p:tav tm="100000">
                                          <p:val>
                                            <p:fltVal val="1"/>
                                          </p:val>
                                        </p:tav>
                                      </p:tavLst>
                                    </p:anim>
                                  </p:childTnLst>
                                </p:cTn>
                              </p:par>
                            </p:childTnLst>
                          </p:cTn>
                        </p:par>
                        <p:par>
                          <p:cTn fill="hold" id="45" nodeType="afterGroup">
                            <p:stCondLst>
                              <p:cond delay="2500"/>
                            </p:stCondLst>
                            <p:childTnLst>
                              <p:par>
                                <p:cTn fill="hold" grpId="0" id="46" nodeType="afterEffect" presetClass="entr" presetID="42" presetSubtype="0">
                                  <p:stCondLst>
                                    <p:cond delay="0"/>
                                  </p:stCondLst>
                                  <p:childTnLst>
                                    <p:set>
                                      <p:cBhvr>
                                        <p:cTn dur="1" fill="hold" id="47">
                                          <p:stCondLst>
                                            <p:cond delay="0"/>
                                          </p:stCondLst>
                                        </p:cTn>
                                        <p:tgtEl>
                                          <p:spTgt spid="21"/>
                                        </p:tgtEl>
                                        <p:attrNameLst>
                                          <p:attrName>style.visibility</p:attrName>
                                        </p:attrNameLst>
                                      </p:cBhvr>
                                      <p:to>
                                        <p:strVal val="visible"/>
                                      </p:to>
                                    </p:set>
                                    <p:animEffect filter="fade" transition="in">
                                      <p:cBhvr>
                                        <p:cTn dur="500" id="48"/>
                                        <p:tgtEl>
                                          <p:spTgt spid="21"/>
                                        </p:tgtEl>
                                      </p:cBhvr>
                                    </p:animEffect>
                                    <p:anim calcmode="lin" valueType="num">
                                      <p:cBhvr>
                                        <p:cTn dur="500" fill="hold" id="49"/>
                                        <p:tgtEl>
                                          <p:spTgt spid="21"/>
                                        </p:tgtEl>
                                        <p:attrNameLst>
                                          <p:attrName>ppt_x</p:attrName>
                                        </p:attrNameLst>
                                      </p:cBhvr>
                                      <p:tavLst>
                                        <p:tav tm="0">
                                          <p:val>
                                            <p:strVal val="#ppt_x"/>
                                          </p:val>
                                        </p:tav>
                                        <p:tav tm="100000">
                                          <p:val>
                                            <p:strVal val="#ppt_x"/>
                                          </p:val>
                                        </p:tav>
                                      </p:tavLst>
                                    </p:anim>
                                    <p:anim calcmode="lin" valueType="num">
                                      <p:cBhvr>
                                        <p:cTn dur="500" fill="hold" id="50"/>
                                        <p:tgtEl>
                                          <p:spTgt spid="21"/>
                                        </p:tgtEl>
                                        <p:attrNameLst>
                                          <p:attrName>ppt_y</p:attrName>
                                        </p:attrNameLst>
                                      </p:cBhvr>
                                      <p:tavLst>
                                        <p:tav tm="0">
                                          <p:val>
                                            <p:strVal val="#ppt_y+.1"/>
                                          </p:val>
                                        </p:tav>
                                        <p:tav tm="100000">
                                          <p:val>
                                            <p:strVal val="#ppt_y"/>
                                          </p:val>
                                        </p:tav>
                                      </p:tavLst>
                                    </p:anim>
                                  </p:childTnLst>
                                </p:cTn>
                              </p:par>
                              <p:par>
                                <p:cTn fill="hold" grpId="0" id="51" nodeType="withEffect" presetClass="entr" presetID="42" presetSubtype="0">
                                  <p:stCondLst>
                                    <p:cond delay="200"/>
                                  </p:stCondLst>
                                  <p:childTnLst>
                                    <p:set>
                                      <p:cBhvr>
                                        <p:cTn dur="1" fill="hold" id="52">
                                          <p:stCondLst>
                                            <p:cond delay="0"/>
                                          </p:stCondLst>
                                        </p:cTn>
                                        <p:tgtEl>
                                          <p:spTgt spid="23"/>
                                        </p:tgtEl>
                                        <p:attrNameLst>
                                          <p:attrName>style.visibility</p:attrName>
                                        </p:attrNameLst>
                                      </p:cBhvr>
                                      <p:to>
                                        <p:strVal val="visible"/>
                                      </p:to>
                                    </p:set>
                                    <p:animEffect filter="fade" transition="in">
                                      <p:cBhvr>
                                        <p:cTn dur="500" id="53"/>
                                        <p:tgtEl>
                                          <p:spTgt spid="23"/>
                                        </p:tgtEl>
                                      </p:cBhvr>
                                    </p:animEffect>
                                    <p:anim calcmode="lin" valueType="num">
                                      <p:cBhvr>
                                        <p:cTn dur="500" fill="hold" id="54"/>
                                        <p:tgtEl>
                                          <p:spTgt spid="23"/>
                                        </p:tgtEl>
                                        <p:attrNameLst>
                                          <p:attrName>ppt_x</p:attrName>
                                        </p:attrNameLst>
                                      </p:cBhvr>
                                      <p:tavLst>
                                        <p:tav tm="0">
                                          <p:val>
                                            <p:strVal val="#ppt_x"/>
                                          </p:val>
                                        </p:tav>
                                        <p:tav tm="100000">
                                          <p:val>
                                            <p:strVal val="#ppt_x"/>
                                          </p:val>
                                        </p:tav>
                                      </p:tavLst>
                                    </p:anim>
                                    <p:anim calcmode="lin" valueType="num">
                                      <p:cBhvr>
                                        <p:cTn dur="500" fill="hold" id="55"/>
                                        <p:tgtEl>
                                          <p:spTgt spid="23"/>
                                        </p:tgtEl>
                                        <p:attrNameLst>
                                          <p:attrName>ppt_y</p:attrName>
                                        </p:attrNameLst>
                                      </p:cBhvr>
                                      <p:tavLst>
                                        <p:tav tm="0">
                                          <p:val>
                                            <p:strVal val="#ppt_y+.1"/>
                                          </p:val>
                                        </p:tav>
                                        <p:tav tm="100000">
                                          <p:val>
                                            <p:strVal val="#ppt_y"/>
                                          </p:val>
                                        </p:tav>
                                      </p:tavLst>
                                    </p:anim>
                                  </p:childTnLst>
                                </p:cTn>
                              </p:par>
                              <p:par>
                                <p:cTn fill="hold" grpId="0" id="56" nodeType="withEffect" presetClass="entr" presetID="42" presetSubtype="0">
                                  <p:stCondLst>
                                    <p:cond delay="400"/>
                                  </p:stCondLst>
                                  <p:childTnLst>
                                    <p:set>
                                      <p:cBhvr>
                                        <p:cTn dur="1" fill="hold" id="57">
                                          <p:stCondLst>
                                            <p:cond delay="0"/>
                                          </p:stCondLst>
                                        </p:cTn>
                                        <p:tgtEl>
                                          <p:spTgt spid="22"/>
                                        </p:tgtEl>
                                        <p:attrNameLst>
                                          <p:attrName>style.visibility</p:attrName>
                                        </p:attrNameLst>
                                      </p:cBhvr>
                                      <p:to>
                                        <p:strVal val="visible"/>
                                      </p:to>
                                    </p:set>
                                    <p:animEffect filter="fade" transition="in">
                                      <p:cBhvr>
                                        <p:cTn dur="500" id="58"/>
                                        <p:tgtEl>
                                          <p:spTgt spid="22"/>
                                        </p:tgtEl>
                                      </p:cBhvr>
                                    </p:animEffect>
                                    <p:anim calcmode="lin" valueType="num">
                                      <p:cBhvr>
                                        <p:cTn dur="500" fill="hold" id="59"/>
                                        <p:tgtEl>
                                          <p:spTgt spid="22"/>
                                        </p:tgtEl>
                                        <p:attrNameLst>
                                          <p:attrName>ppt_x</p:attrName>
                                        </p:attrNameLst>
                                      </p:cBhvr>
                                      <p:tavLst>
                                        <p:tav tm="0">
                                          <p:val>
                                            <p:strVal val="#ppt_x"/>
                                          </p:val>
                                        </p:tav>
                                        <p:tav tm="100000">
                                          <p:val>
                                            <p:strVal val="#ppt_x"/>
                                          </p:val>
                                        </p:tav>
                                      </p:tavLst>
                                    </p:anim>
                                    <p:anim calcmode="lin" valueType="num">
                                      <p:cBhvr>
                                        <p:cTn dur="500" fill="hold" id="60"/>
                                        <p:tgtEl>
                                          <p:spTgt spid="22"/>
                                        </p:tgtEl>
                                        <p:attrNameLst>
                                          <p:attrName>ppt_y</p:attrName>
                                        </p:attrNameLst>
                                      </p:cBhvr>
                                      <p:tavLst>
                                        <p:tav tm="0">
                                          <p:val>
                                            <p:strVal val="#ppt_y+.1"/>
                                          </p:val>
                                        </p:tav>
                                        <p:tav tm="100000">
                                          <p:val>
                                            <p:strVal val="#ppt_y"/>
                                          </p:val>
                                        </p:tav>
                                      </p:tavLst>
                                    </p:anim>
                                  </p:childTnLst>
                                </p:cTn>
                              </p:par>
                              <p:par>
                                <p:cTn fill="hold" grpId="0" id="61" nodeType="withEffect" presetClass="entr" presetID="2" presetSubtype="4">
                                  <p:stCondLst>
                                    <p:cond delay="0"/>
                                  </p:stCondLst>
                                  <p:childTnLst>
                                    <p:set>
                                      <p:cBhvr>
                                        <p:cTn dur="1" fill="hold" id="62">
                                          <p:stCondLst>
                                            <p:cond delay="0"/>
                                          </p:stCondLst>
                                        </p:cTn>
                                        <p:tgtEl>
                                          <p:spTgt spid="52"/>
                                        </p:tgtEl>
                                        <p:attrNameLst>
                                          <p:attrName>style.visibility</p:attrName>
                                        </p:attrNameLst>
                                      </p:cBhvr>
                                      <p:to>
                                        <p:strVal val="visible"/>
                                      </p:to>
                                    </p:set>
                                    <p:anim calcmode="lin" valueType="num">
                                      <p:cBhvr additive="base">
                                        <p:cTn dur="500" fill="hold" id="63"/>
                                        <p:tgtEl>
                                          <p:spTgt spid="52"/>
                                        </p:tgtEl>
                                        <p:attrNameLst>
                                          <p:attrName>ppt_x</p:attrName>
                                        </p:attrNameLst>
                                      </p:cBhvr>
                                      <p:tavLst>
                                        <p:tav tm="0">
                                          <p:val>
                                            <p:strVal val="#ppt_x"/>
                                          </p:val>
                                        </p:tav>
                                        <p:tav tm="100000">
                                          <p:val>
                                            <p:strVal val="#ppt_x"/>
                                          </p:val>
                                        </p:tav>
                                      </p:tavLst>
                                    </p:anim>
                                    <p:anim calcmode="lin" valueType="num">
                                      <p:cBhvr additive="base">
                                        <p:cTn dur="500" fill="hold" id="64"/>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4"/>
      <p:bldP grpId="0" spid="55"/>
      <p:bldP grpId="0" spid="21"/>
      <p:bldP grpId="0" spid="22"/>
      <p:bldP grpId="0" spid="23"/>
      <p:bldP grpId="0" spid="52"/>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1" name="组合 70"/>
          <p:cNvGrpSpPr/>
          <p:nvPr/>
        </p:nvGrpSpPr>
        <p:grpSpPr>
          <a:xfrm>
            <a:off x="914400" y="-1"/>
            <a:ext cx="1625168" cy="3257551"/>
            <a:chOff x="427920" y="-115912"/>
            <a:chExt cx="1236058" cy="2477604"/>
          </a:xfrm>
        </p:grpSpPr>
        <p:sp>
          <p:nvSpPr>
            <p:cNvPr id="49" name="同心圆 48"/>
            <p:cNvSpPr/>
            <p:nvPr/>
          </p:nvSpPr>
          <p:spPr>
            <a:xfrm>
              <a:off x="427920" y="1125634"/>
              <a:ext cx="1236058" cy="1236058"/>
            </a:xfrm>
            <a:prstGeom prst="donut">
              <a:avLst>
                <a:gd fmla="val 7238"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3" name="直接连接符 62"/>
            <p:cNvCxnSpPr/>
            <p:nvPr/>
          </p:nvCxnSpPr>
          <p:spPr>
            <a:xfrm flipH="1" flipV="1">
              <a:off x="1066800" y="-115912"/>
              <a:ext cx="0" cy="125608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54" name="任意多边形 53"/>
          <p:cNvSpPr/>
          <p:nvPr/>
        </p:nvSpPr>
        <p:spPr>
          <a:xfrm>
            <a:off x="7103642" y="-1"/>
            <a:ext cx="1674092" cy="1177939"/>
          </a:xfrm>
          <a:custGeom>
            <a:gdLst>
              <a:gd fmla="*/ 0 w 1674092" name="connsiteX0"/>
              <a:gd fmla="*/ 0 h 1177939" name="connsiteY0"/>
              <a:gd fmla="*/ 99899 w 1674092" name="connsiteX1"/>
              <a:gd fmla="*/ 0 h 1177939" name="connsiteY1"/>
              <a:gd fmla="*/ 99899 w 1674092" name="connsiteX2"/>
              <a:gd fmla="*/ 324010 h 1177939" name="connsiteY2"/>
              <a:gd fmla="*/ 837046 w 1674092" name="connsiteX3"/>
              <a:gd fmla="*/ 1061157 h 1177939" name="connsiteY3"/>
              <a:gd fmla="*/ 1574193 w 1674092" name="connsiteX4"/>
              <a:gd fmla="*/ 324010 h 1177939" name="connsiteY4"/>
              <a:gd fmla="*/ 1574193 w 1674092" name="connsiteX5"/>
              <a:gd fmla="*/ 0 h 1177939" name="connsiteY5"/>
              <a:gd fmla="*/ 1674092 w 1674092" name="connsiteX6"/>
              <a:gd fmla="*/ 0 h 1177939" name="connsiteY6"/>
              <a:gd fmla="*/ 1674092 w 1674092" name="connsiteX7"/>
              <a:gd fmla="*/ 340893 h 1177939" name="connsiteY7"/>
              <a:gd fmla="*/ 837046 w 1674092" name="connsiteX8"/>
              <a:gd fmla="*/ 1177939 h 1177939" name="connsiteY8"/>
              <a:gd fmla="*/ 0 w 1674092" name="connsiteX9"/>
              <a:gd fmla="*/ 340893 h 117793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177939" w="1674092">
                <a:moveTo>
                  <a:pt x="0" y="0"/>
                </a:moveTo>
                <a:lnTo>
                  <a:pt x="99899" y="0"/>
                </a:lnTo>
                <a:lnTo>
                  <a:pt x="99899" y="324010"/>
                </a:lnTo>
                <a:cubicBezTo>
                  <a:pt x="99899" y="731125"/>
                  <a:pt x="429931" y="1061157"/>
                  <a:pt x="837046" y="1061157"/>
                </a:cubicBezTo>
                <a:cubicBezTo>
                  <a:pt x="1244161" y="1061157"/>
                  <a:pt x="1574193" y="731125"/>
                  <a:pt x="1574193" y="324010"/>
                </a:cubicBezTo>
                <a:lnTo>
                  <a:pt x="1574193" y="0"/>
                </a:lnTo>
                <a:lnTo>
                  <a:pt x="1674092" y="0"/>
                </a:lnTo>
                <a:lnTo>
                  <a:pt x="1674092" y="340893"/>
                </a:lnTo>
                <a:cubicBezTo>
                  <a:pt x="1674092" y="803181"/>
                  <a:pt x="1299334" y="1177939"/>
                  <a:pt x="837046" y="1177939"/>
                </a:cubicBezTo>
                <a:cubicBezTo>
                  <a:pt x="374758" y="1177939"/>
                  <a:pt x="0" y="803181"/>
                  <a:pt x="0" y="34089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sp>
        <p:nvSpPr>
          <p:cNvPr id="55" name="任意多边形 54"/>
          <p:cNvSpPr/>
          <p:nvPr/>
        </p:nvSpPr>
        <p:spPr>
          <a:xfrm>
            <a:off x="-12679" y="0"/>
            <a:ext cx="751752" cy="742950"/>
          </a:xfrm>
          <a:custGeom>
            <a:gdLst>
              <a:gd fmla="*/ 0 w 953235" name="connsiteX0"/>
              <a:gd fmla="*/ 0 h 942074" name="connsiteY0"/>
              <a:gd fmla="*/ 56883 w 953235" name="connsiteX1"/>
              <a:gd fmla="*/ 0 h 942074" name="connsiteY1"/>
              <a:gd fmla="*/ 56883 w 953235" name="connsiteX2"/>
              <a:gd fmla="*/ 455843 h 942074" name="connsiteY2"/>
              <a:gd fmla="*/ 476618 w 953235" name="connsiteX3"/>
              <a:gd fmla="*/ 875578 h 942074" name="connsiteY3"/>
              <a:gd fmla="*/ 896352 w 953235" name="connsiteX4"/>
              <a:gd fmla="*/ 455843 h 942074" name="connsiteY4"/>
              <a:gd fmla="*/ 896352 w 953235" name="connsiteX5"/>
              <a:gd fmla="*/ 0 h 942074" name="connsiteY5"/>
              <a:gd fmla="*/ 953235 w 953235" name="connsiteX6"/>
              <a:gd fmla="*/ 0 h 942074" name="connsiteY6"/>
              <a:gd fmla="*/ 953235 w 953235" name="connsiteX7"/>
              <a:gd fmla="*/ 465456 h 942074" name="connsiteY7"/>
              <a:gd fmla="*/ 476618 w 953235" name="connsiteX8"/>
              <a:gd fmla="*/ 942074 h 942074" name="connsiteY8"/>
              <a:gd fmla="*/ 0 w 953235" name="connsiteX9"/>
              <a:gd fmla="*/ 465456 h 942074"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942074" w="953234">
                <a:moveTo>
                  <a:pt x="0" y="0"/>
                </a:moveTo>
                <a:lnTo>
                  <a:pt x="56883" y="0"/>
                </a:lnTo>
                <a:lnTo>
                  <a:pt x="56883" y="455843"/>
                </a:lnTo>
                <a:cubicBezTo>
                  <a:pt x="56883" y="687656"/>
                  <a:pt x="244805" y="875578"/>
                  <a:pt x="476618" y="875578"/>
                </a:cubicBezTo>
                <a:cubicBezTo>
                  <a:pt x="708431" y="875578"/>
                  <a:pt x="896352" y="687656"/>
                  <a:pt x="896352" y="455843"/>
                </a:cubicBezTo>
                <a:lnTo>
                  <a:pt x="896352" y="0"/>
                </a:lnTo>
                <a:lnTo>
                  <a:pt x="953235" y="0"/>
                </a:lnTo>
                <a:lnTo>
                  <a:pt x="953235" y="465456"/>
                </a:lnTo>
                <a:cubicBezTo>
                  <a:pt x="953235" y="728685"/>
                  <a:pt x="739846" y="942074"/>
                  <a:pt x="476618" y="942074"/>
                </a:cubicBezTo>
                <a:cubicBezTo>
                  <a:pt x="213389" y="942074"/>
                  <a:pt x="0" y="728685"/>
                  <a:pt x="0" y="465456"/>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grpSp>
        <p:nvGrpSpPr>
          <p:cNvPr id="69" name="组合 68"/>
          <p:cNvGrpSpPr/>
          <p:nvPr/>
        </p:nvGrpSpPr>
        <p:grpSpPr>
          <a:xfrm>
            <a:off x="2957426" y="-1"/>
            <a:ext cx="399369" cy="501998"/>
            <a:chOff x="2957426" y="-1"/>
            <a:chExt cx="399369" cy="501998"/>
          </a:xfrm>
        </p:grpSpPr>
        <p:sp>
          <p:nvSpPr>
            <p:cNvPr id="48" name="同心圆 47"/>
            <p:cNvSpPr/>
            <p:nvPr/>
          </p:nvSpPr>
          <p:spPr>
            <a:xfrm>
              <a:off x="2957426" y="102628"/>
              <a:ext cx="399369" cy="399369"/>
            </a:xfrm>
            <a:prstGeom prst="donut">
              <a:avLst>
                <a:gd fmla="val 12691"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endParaRPr>
            </a:p>
          </p:txBody>
        </p:sp>
        <p:cxnSp>
          <p:nvCxnSpPr>
            <p:cNvPr id="67" name="直接连接符 66"/>
            <p:cNvCxnSpPr/>
            <p:nvPr/>
          </p:nvCxnSpPr>
          <p:spPr>
            <a:xfrm flipH="1" flipV="1">
              <a:off x="3164541" y="-1"/>
              <a:ext cx="0" cy="12462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52" name="矩形 51"/>
          <p:cNvSpPr/>
          <p:nvPr/>
        </p:nvSpPr>
        <p:spPr>
          <a:xfrm>
            <a:off x="0" y="4857750"/>
            <a:ext cx="9144000" cy="285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endParaRPr>
          </a:p>
        </p:txBody>
      </p:sp>
      <p:grpSp>
        <p:nvGrpSpPr>
          <p:cNvPr id="53" name="组合 52"/>
          <p:cNvGrpSpPr/>
          <p:nvPr/>
        </p:nvGrpSpPr>
        <p:grpSpPr>
          <a:xfrm>
            <a:off x="981635" y="1688890"/>
            <a:ext cx="1510389" cy="1510390"/>
            <a:chOff x="1139245" y="1423838"/>
            <a:chExt cx="1510389" cy="1510390"/>
          </a:xfrm>
        </p:grpSpPr>
        <p:grpSp>
          <p:nvGrpSpPr>
            <p:cNvPr id="56" name="组合 55"/>
            <p:cNvGrpSpPr/>
            <p:nvPr/>
          </p:nvGrpSpPr>
          <p:grpSpPr>
            <a:xfrm>
              <a:off x="1139245" y="1423838"/>
              <a:ext cx="1510389" cy="1510390"/>
              <a:chOff x="1447264" y="399296"/>
              <a:chExt cx="1510389" cy="1510390"/>
            </a:xfrm>
          </p:grpSpPr>
          <p:grpSp>
            <p:nvGrpSpPr>
              <p:cNvPr id="58" name="组合 57"/>
              <p:cNvGrpSpPr/>
              <p:nvPr/>
            </p:nvGrpSpPr>
            <p:grpSpPr>
              <a:xfrm>
                <a:off x="1447264" y="399296"/>
                <a:ext cx="1510389" cy="1510390"/>
                <a:chOff x="5443216" y="1567820"/>
                <a:chExt cx="1664340" cy="1664341"/>
              </a:xfrm>
              <a:solidFill>
                <a:schemeClr val="accent1"/>
              </a:solidFill>
              <a:effectLst/>
            </p:grpSpPr>
            <p:sp>
              <p:nvSpPr>
                <p:cNvPr id="60" name="任意多边形 59"/>
                <p:cNvSpPr/>
                <p:nvPr/>
              </p:nvSpPr>
              <p:spPr>
                <a:xfrm>
                  <a:off x="5443216" y="1567820"/>
                  <a:ext cx="1664340" cy="1664341"/>
                </a:xfrm>
                <a:custGeom>
                  <a:gdLst>
                    <a:gd fmla="*/ 1589098 w 3178196" name="connsiteX0"/>
                    <a:gd fmla="*/ 425696 h 3178196" name="connsiteY0"/>
                    <a:gd fmla="*/ 425696 w 3178196" name="connsiteX1"/>
                    <a:gd fmla="*/ 1589098 h 3178196" name="connsiteY1"/>
                    <a:gd fmla="*/ 1589098 w 3178196" name="connsiteX2"/>
                    <a:gd fmla="*/ 2752500 h 3178196" name="connsiteY2"/>
                    <a:gd fmla="*/ 2752500 w 3178196" name="connsiteX3"/>
                    <a:gd fmla="*/ 1589098 h 3178196" name="connsiteY3"/>
                    <a:gd fmla="*/ 1589098 w 3178196" name="connsiteX4"/>
                    <a:gd fmla="*/ 425696 h 3178196" name="connsiteY4"/>
                    <a:gd fmla="*/ 1408737 w 3178196" name="connsiteX5"/>
                    <a:gd fmla="*/ 0 h 3178196" name="connsiteY5"/>
                    <a:gd fmla="*/ 1769461 w 3178196" name="connsiteX6"/>
                    <a:gd fmla="*/ 0 h 3178196" name="connsiteY6"/>
                    <a:gd fmla="*/ 1839795 w 3178196" name="connsiteX7"/>
                    <a:gd fmla="*/ 328139 h 3178196" name="connsiteY7"/>
                    <a:gd fmla="*/ 1856789 w 3178196" name="connsiteX8"/>
                    <a:gd fmla="*/ 330732 h 3178196" name="connsiteY8"/>
                    <a:gd fmla="*/ 2000849 w 3178196" name="connsiteX9"/>
                    <a:gd fmla="*/ 373520 h 3178196" name="connsiteY9"/>
                    <a:gd fmla="*/ 2227451 w 3178196" name="connsiteX10"/>
                    <a:gd fmla="*/ 122720 h 3178196" name="connsiteY10"/>
                    <a:gd fmla="*/ 2539846 w 3178196" name="connsiteX11"/>
                    <a:gd fmla="*/ 303080 h 3178196" name="connsiteY11"/>
                    <a:gd fmla="*/ 2439451 w 3178196" name="connsiteX12"/>
                    <a:gd fmla="*/ 613872 h 3178196" name="connsiteY12"/>
                    <a:gd fmla="*/ 2458340 w 3178196" name="connsiteX13"/>
                    <a:gd fmla="*/ 627645 h 3178196" name="connsiteY13"/>
                    <a:gd fmla="*/ 2558787 w 3178196" name="connsiteX14"/>
                    <a:gd fmla="*/ 724273 h 3178196" name="connsiteY14"/>
                    <a:gd fmla="*/ 2569563 w 3178196" name="connsiteX15"/>
                    <a:gd fmla="*/ 737054 h 3178196" name="connsiteY15"/>
                    <a:gd fmla="*/ 2875118 w 3178196" name="connsiteX16"/>
                    <a:gd fmla="*/ 638354 h 3178196" name="connsiteY16"/>
                    <a:gd fmla="*/ 3055480 w 3178196" name="connsiteX17"/>
                    <a:gd fmla="*/ 950748 h 3178196" name="connsiteY17"/>
                    <a:gd fmla="*/ 2827830 w 3178196" name="connsiteX18"/>
                    <a:gd fmla="*/ 1156432 h 3178196" name="connsiteY18"/>
                    <a:gd fmla="*/ 2846251 w 3178196" name="connsiteX19"/>
                    <a:gd fmla="*/ 1202137 h 3178196" name="connsiteY19"/>
                    <a:gd fmla="*/ 2882440 w 3178196" name="connsiteX20"/>
                    <a:gd fmla="*/ 1345342 h 3178196" name="connsiteY20"/>
                    <a:gd fmla="*/ 3178196 w 3178196" name="connsiteX21"/>
                    <a:gd fmla="*/ 1408739 h 3178196" name="connsiteY21"/>
                    <a:gd fmla="*/ 3178196 w 3178196" name="connsiteX22"/>
                    <a:gd fmla="*/ 1769460 h 3178196" name="connsiteY22"/>
                    <a:gd fmla="*/ 2901180 w 3178196" name="connsiteX23"/>
                    <a:gd fmla="*/ 1828838 h 3178196" name="connsiteY23"/>
                    <a:gd fmla="*/ 2890366 w 3178196" name="connsiteX24"/>
                    <a:gd fmla="*/ 1899689 h 3178196" name="connsiteY24"/>
                    <a:gd fmla="*/ 2862393 w 3178196" name="connsiteX25"/>
                    <a:gd fmla="*/ 2011345 h 3178196" name="connsiteY25"/>
                    <a:gd fmla="*/ 2851433 w 3178196" name="connsiteX26"/>
                    <a:gd fmla="*/ 2043093 h 3178196" name="connsiteY26"/>
                    <a:gd fmla="*/ 3055480 w 3178196" name="connsiteX27"/>
                    <a:gd fmla="*/ 2227452 h 3178196" name="connsiteY27"/>
                    <a:gd fmla="*/ 2875118 w 3178196" name="connsiteX28"/>
                    <a:gd fmla="*/ 2539844 h 3178196" name="connsiteY28"/>
                    <a:gd fmla="*/ 2624366 w 3178196" name="connsiteX29"/>
                    <a:gd fmla="*/ 2458846 h 3178196" name="connsiteY29"/>
                    <a:gd fmla="*/ 2593452 w 3178196" name="connsiteX30"/>
                    <a:gd fmla="*/ 2501242 h 3178196" name="connsiteY30"/>
                    <a:gd fmla="*/ 2496828 w 3178196" name="connsiteX31"/>
                    <a:gd fmla="*/ 2601689 h 3178196" name="connsiteY31"/>
                    <a:gd fmla="*/ 2461217 w 3178196" name="connsiteX32"/>
                    <a:gd fmla="*/ 2631705 h 3178196" name="connsiteY32"/>
                    <a:gd fmla="*/ 2539846 w 3178196" name="connsiteX33"/>
                    <a:gd fmla="*/ 2875117 h 3178196" name="connsiteY33"/>
                    <a:gd fmla="*/ 2227451 w 3178196" name="connsiteX34"/>
                    <a:gd fmla="*/ 3055478 h 3178196" name="connsiteY34"/>
                    <a:gd fmla="*/ 2061632 w 3178196" name="connsiteX35"/>
                    <a:gd fmla="*/ 2871954 h 3178196" name="connsiteY35"/>
                    <a:gd fmla="*/ 2018961 w 3178196" name="connsiteX36"/>
                    <a:gd fmla="*/ 2889155 h 3178196" name="connsiteY36"/>
                    <a:gd fmla="*/ 1820676 w 3178196" name="connsiteX37"/>
                    <a:gd fmla="*/ 2939260 h 3178196" name="connsiteY37"/>
                    <a:gd fmla="*/ 1769461 w 3178196" name="connsiteX38"/>
                    <a:gd fmla="*/ 3178196 h 3178196" name="connsiteY38"/>
                    <a:gd fmla="*/ 1408737 w 3178196" name="connsiteX39"/>
                    <a:gd fmla="*/ 3178196 h 3178196" name="connsiteY39"/>
                    <a:gd fmla="*/ 1357415 w 3178196" name="connsiteX40"/>
                    <a:gd fmla="*/ 2938761 h 3178196" name="connsiteY40"/>
                    <a:gd fmla="*/ 1321409 w 3178196" name="connsiteX41"/>
                    <a:gd fmla="*/ 2933267 h 3178196" name="connsiteY41"/>
                    <a:gd fmla="*/ 1116228 w 3178196" name="connsiteX42"/>
                    <a:gd fmla="*/ 2872328 h 3178196" name="connsiteY42"/>
                    <a:gd fmla="*/ 950747 w 3178196" name="connsiteX43"/>
                    <a:gd fmla="*/ 3055478 h 3178196" name="connsiteY43"/>
                    <a:gd fmla="*/ 638354 w 3178196" name="connsiteX44"/>
                    <a:gd fmla="*/ 2875117 h 3178196" name="connsiteY44"/>
                    <a:gd fmla="*/ 716567 w 3178196" name="connsiteX45"/>
                    <a:gd fmla="*/ 2632987 h 3178196" name="connsiteY45"/>
                    <a:gd fmla="*/ 564155 w 3178196" name="connsiteX46"/>
                    <a:gd fmla="*/ 2476891 h 3178196" name="connsiteY46"/>
                    <a:gd fmla="*/ 552049 w 3178196" name="connsiteX47"/>
                    <a:gd fmla="*/ 2459421 h 3178196" name="connsiteY47"/>
                    <a:gd fmla="*/ 303082 w 3178196" name="connsiteX48"/>
                    <a:gd fmla="*/ 2539844 h 3178196" name="connsiteY48"/>
                    <a:gd fmla="*/ 122720 w 3178196" name="connsiteX49"/>
                    <a:gd fmla="*/ 2227452 h 3178196" name="connsiteY49"/>
                    <a:gd fmla="*/ 326913 w 3178196" name="connsiteX50"/>
                    <a:gd fmla="*/ 2042960 h 3178196" name="connsiteY50"/>
                    <a:gd fmla="*/ 306855 w 3178196" name="connsiteX51"/>
                    <a:gd fmla="*/ 1979828 h 3178196" name="connsiteY51"/>
                    <a:gd fmla="*/ 276470 w 3178196" name="connsiteX52"/>
                    <a:gd fmla="*/ 1828721 h 3178196" name="connsiteY52"/>
                    <a:gd fmla="*/ 0 w 3178196" name="connsiteX53"/>
                    <a:gd fmla="*/ 1769460 h 3178196" name="connsiteY53"/>
                    <a:gd fmla="*/ 0 w 3178196" name="connsiteX54"/>
                    <a:gd fmla="*/ 1408739 h 3178196" name="connsiteY54"/>
                    <a:gd fmla="*/ 293010 w 3178196" name="connsiteX55"/>
                    <a:gd fmla="*/ 1345931 h 3178196" name="connsiteY55"/>
                    <a:gd fmla="*/ 306855 w 3178196" name="connsiteX56"/>
                    <a:gd fmla="*/ 1284173 h 3178196" name="connsiteY56"/>
                    <a:gd fmla="*/ 351046 w 3178196" name="connsiteX57"/>
                    <a:gd fmla="*/ 1157043 h 3178196" name="connsiteY57"/>
                    <a:gd fmla="*/ 122720 w 3178196" name="connsiteX58"/>
                    <a:gd fmla="*/ 950748 h 3178196" name="connsiteY58"/>
                    <a:gd fmla="*/ 303082 w 3178196" name="connsiteX59"/>
                    <a:gd fmla="*/ 638354 h 3178196" name="connsiteY59"/>
                    <a:gd fmla="*/ 611017 w 3178196" name="connsiteX60"/>
                    <a:gd fmla="*/ 737822 h 3178196" name="connsiteY60"/>
                    <a:gd fmla="*/ 678469 w 3178196" name="connsiteX61"/>
                    <a:gd fmla="*/ 665039 h 3178196" name="connsiteY61"/>
                    <a:gd fmla="*/ 739168 w 3178196" name="connsiteX62"/>
                    <a:gd fmla="*/ 615179 h 3178196" name="connsiteY62"/>
                    <a:gd fmla="*/ 638354 w 3178196" name="connsiteX63"/>
                    <a:gd fmla="*/ 303080 h 3178196" name="connsiteY63"/>
                    <a:gd fmla="*/ 950747 w 3178196" name="connsiteX64"/>
                    <a:gd fmla="*/ 122720 h 3178196" name="connsiteY64"/>
                    <a:gd fmla="*/ 1175530 w 3178196" name="connsiteX65"/>
                    <a:gd fmla="*/ 371507 h 3178196" name="connsiteY65"/>
                    <a:gd fmla="*/ 1321409 w 3178196" name="connsiteX66"/>
                    <a:gd fmla="*/ 330732 h 3178196" name="connsiteY66"/>
                    <a:gd fmla="*/ 1338401 w 3178196" name="connsiteX67"/>
                    <a:gd fmla="*/ 328139 h 3178196" name="connsiteY6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b="b" l="l" r="r" t="t"/>
                  <a:pathLst>
                    <a:path h="3178196" w="3178196">
                      <a:moveTo>
                        <a:pt x="1589098" y="425696"/>
                      </a:moveTo>
                      <a:cubicBezTo>
                        <a:pt x="946569" y="425696"/>
                        <a:pt x="425696" y="946569"/>
                        <a:pt x="425696" y="1589098"/>
                      </a:cubicBezTo>
                      <a:cubicBezTo>
                        <a:pt x="425696" y="2231627"/>
                        <a:pt x="946569" y="2752500"/>
                        <a:pt x="1589098" y="2752500"/>
                      </a:cubicBezTo>
                      <a:cubicBezTo>
                        <a:pt x="2231627" y="2752500"/>
                        <a:pt x="2752500" y="2231627"/>
                        <a:pt x="2752500" y="1589098"/>
                      </a:cubicBezTo>
                      <a:cubicBezTo>
                        <a:pt x="2752500" y="946569"/>
                        <a:pt x="2231627" y="425696"/>
                        <a:pt x="1589098" y="425696"/>
                      </a:cubicBezTo>
                      <a:close/>
                      <a:moveTo>
                        <a:pt x="1408737" y="0"/>
                      </a:moveTo>
                      <a:lnTo>
                        <a:pt x="1769461" y="0"/>
                      </a:lnTo>
                      <a:lnTo>
                        <a:pt x="1839795" y="328139"/>
                      </a:lnTo>
                      <a:lnTo>
                        <a:pt x="1856789" y="330732"/>
                      </a:lnTo>
                      <a:lnTo>
                        <a:pt x="2000849" y="373520"/>
                      </a:lnTo>
                      <a:lnTo>
                        <a:pt x="2227451" y="122720"/>
                      </a:lnTo>
                      <a:lnTo>
                        <a:pt x="2539846" y="303080"/>
                      </a:lnTo>
                      <a:lnTo>
                        <a:pt x="2439451" y="613872"/>
                      </a:lnTo>
                      <a:lnTo>
                        <a:pt x="2458340" y="627645"/>
                      </a:lnTo>
                      <a:cubicBezTo>
                        <a:pt x="2493487" y="658090"/>
                        <a:pt x="2527017" y="690346"/>
                        <a:pt x="2558787" y="724273"/>
                      </a:cubicBezTo>
                      <a:lnTo>
                        <a:pt x="2569563" y="737054"/>
                      </a:lnTo>
                      <a:lnTo>
                        <a:pt x="2875118" y="638354"/>
                      </a:lnTo>
                      <a:lnTo>
                        <a:pt x="3055480" y="950748"/>
                      </a:lnTo>
                      <a:lnTo>
                        <a:pt x="2827830" y="1156432"/>
                      </a:lnTo>
                      <a:lnTo>
                        <a:pt x="2846251" y="1202137"/>
                      </a:lnTo>
                      <a:lnTo>
                        <a:pt x="2882440" y="1345342"/>
                      </a:lnTo>
                      <a:lnTo>
                        <a:pt x="3178196" y="1408739"/>
                      </a:lnTo>
                      <a:lnTo>
                        <a:pt x="3178196" y="1769460"/>
                      </a:lnTo>
                      <a:lnTo>
                        <a:pt x="2901180" y="1828838"/>
                      </a:lnTo>
                      <a:lnTo>
                        <a:pt x="2890366" y="1899689"/>
                      </a:lnTo>
                      <a:cubicBezTo>
                        <a:pt x="2882626" y="1937518"/>
                        <a:pt x="2873276" y="1974762"/>
                        <a:pt x="2862393" y="2011345"/>
                      </a:cubicBezTo>
                      <a:lnTo>
                        <a:pt x="2851433" y="2043093"/>
                      </a:lnTo>
                      <a:lnTo>
                        <a:pt x="3055480" y="2227452"/>
                      </a:lnTo>
                      <a:lnTo>
                        <a:pt x="2875118" y="2539844"/>
                      </a:lnTo>
                      <a:lnTo>
                        <a:pt x="2624366" y="2458846"/>
                      </a:lnTo>
                      <a:lnTo>
                        <a:pt x="2593452" y="2501242"/>
                      </a:lnTo>
                      <a:cubicBezTo>
                        <a:pt x="2563009" y="2536388"/>
                        <a:pt x="2530753" y="2569918"/>
                        <a:pt x="2496828" y="2601689"/>
                      </a:cubicBezTo>
                      <a:lnTo>
                        <a:pt x="2461217" y="2631705"/>
                      </a:lnTo>
                      <a:lnTo>
                        <a:pt x="2539846" y="2875117"/>
                      </a:lnTo>
                      <a:lnTo>
                        <a:pt x="2227451" y="3055478"/>
                      </a:lnTo>
                      <a:lnTo>
                        <a:pt x="2061632" y="2871954"/>
                      </a:lnTo>
                      <a:lnTo>
                        <a:pt x="2018961" y="2889155"/>
                      </a:lnTo>
                      <a:lnTo>
                        <a:pt x="1820676" y="2939260"/>
                      </a:lnTo>
                      <a:lnTo>
                        <a:pt x="1769461" y="3178196"/>
                      </a:lnTo>
                      <a:lnTo>
                        <a:pt x="1408737" y="3178196"/>
                      </a:lnTo>
                      <a:lnTo>
                        <a:pt x="1357415" y="2938761"/>
                      </a:lnTo>
                      <a:lnTo>
                        <a:pt x="1321409" y="2933267"/>
                      </a:lnTo>
                      <a:lnTo>
                        <a:pt x="1116228" y="2872328"/>
                      </a:lnTo>
                      <a:lnTo>
                        <a:pt x="950747" y="3055478"/>
                      </a:lnTo>
                      <a:lnTo>
                        <a:pt x="638354" y="2875117"/>
                      </a:lnTo>
                      <a:lnTo>
                        <a:pt x="716567" y="2632987"/>
                      </a:lnTo>
                      <a:lnTo>
                        <a:pt x="564155" y="2476891"/>
                      </a:lnTo>
                      <a:lnTo>
                        <a:pt x="552049" y="2459421"/>
                      </a:lnTo>
                      <a:lnTo>
                        <a:pt x="303082" y="2539844"/>
                      </a:lnTo>
                      <a:lnTo>
                        <a:pt x="122720" y="2227452"/>
                      </a:lnTo>
                      <a:lnTo>
                        <a:pt x="326913" y="2042960"/>
                      </a:lnTo>
                      <a:lnTo>
                        <a:pt x="306855" y="1979828"/>
                      </a:lnTo>
                      <a:lnTo>
                        <a:pt x="276470" y="1828721"/>
                      </a:lnTo>
                      <a:lnTo>
                        <a:pt x="0" y="1769460"/>
                      </a:lnTo>
                      <a:lnTo>
                        <a:pt x="0" y="1408739"/>
                      </a:lnTo>
                      <a:lnTo>
                        <a:pt x="293010" y="1345931"/>
                      </a:lnTo>
                      <a:lnTo>
                        <a:pt x="306855" y="1284173"/>
                      </a:lnTo>
                      <a:lnTo>
                        <a:pt x="351046" y="1157043"/>
                      </a:lnTo>
                      <a:lnTo>
                        <a:pt x="122720" y="950748"/>
                      </a:lnTo>
                      <a:lnTo>
                        <a:pt x="303082" y="638354"/>
                      </a:lnTo>
                      <a:lnTo>
                        <a:pt x="611017" y="737822"/>
                      </a:lnTo>
                      <a:lnTo>
                        <a:pt x="678469" y="665039"/>
                      </a:lnTo>
                      <a:lnTo>
                        <a:pt x="739168" y="615179"/>
                      </a:lnTo>
                      <a:lnTo>
                        <a:pt x="638354" y="303080"/>
                      </a:lnTo>
                      <a:lnTo>
                        <a:pt x="950747" y="122720"/>
                      </a:lnTo>
                      <a:lnTo>
                        <a:pt x="1175530" y="371507"/>
                      </a:lnTo>
                      <a:lnTo>
                        <a:pt x="1321409" y="330732"/>
                      </a:lnTo>
                      <a:lnTo>
                        <a:pt x="1338401" y="328139"/>
                      </a:lnTo>
                      <a:close/>
                    </a:path>
                  </a:pathLst>
                </a:cu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1600">
                    <a:solidFill>
                      <a:prstClr val="white"/>
                    </a:solidFill>
                    <a:cs typeface="+mn-ea"/>
                  </a:endParaRPr>
                </a:p>
              </p:txBody>
            </p:sp>
            <p:sp>
              <p:nvSpPr>
                <p:cNvPr id="61" name="椭圆 60"/>
                <p:cNvSpPr/>
                <p:nvPr/>
              </p:nvSpPr>
              <p:spPr>
                <a:xfrm>
                  <a:off x="5666551" y="1791154"/>
                  <a:ext cx="1217673" cy="1217673"/>
                </a:xfrm>
                <a:prstGeom prst="ellipse">
                  <a:avLst/>
                </a:prstGeom>
                <a:grpFill/>
                <a:ln w="38100">
                  <a:gradFill flip="none" rotWithShape="1">
                    <a:gsLst>
                      <a:gs pos="0">
                        <a:schemeClr val="bg1">
                          <a:lumMod val="85000"/>
                        </a:schemeClr>
                      </a:gs>
                      <a:gs pos="100000">
                        <a:schemeClr val="bg1"/>
                      </a:gs>
                    </a:gsLst>
                    <a:lin ang="27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cs typeface="+mn-ea"/>
                  </a:endParaRPr>
                </a:p>
              </p:txBody>
            </p:sp>
            <p:sp>
              <p:nvSpPr>
                <p:cNvPr id="62" name="椭圆 61"/>
                <p:cNvSpPr/>
                <p:nvPr/>
              </p:nvSpPr>
              <p:spPr>
                <a:xfrm>
                  <a:off x="5720139" y="1844742"/>
                  <a:ext cx="1110496" cy="1110496"/>
                </a:xfrm>
                <a:prstGeom prst="ellipse">
                  <a:avLst/>
                </a:prstGeom>
                <a:grp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prstClr val="white"/>
                    </a:solidFill>
                    <a:cs typeface="+mn-ea"/>
                  </a:endParaRPr>
                </a:p>
              </p:txBody>
            </p:sp>
          </p:grpSp>
          <p:sp>
            <p:nvSpPr>
              <p:cNvPr id="59" name="椭圆 58"/>
              <p:cNvSpPr/>
              <p:nvPr/>
            </p:nvSpPr>
            <p:spPr>
              <a:xfrm>
                <a:off x="1734883" y="686914"/>
                <a:ext cx="935155" cy="9351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0" lIns="68580" rIns="68580" rtlCol="0" tIns="34290"/>
              <a:lstStyle/>
              <a:p>
                <a:pPr algn="ctr"/>
                <a:endParaRPr altLang="en-US" lang="zh-CN" sz="1600">
                  <a:solidFill>
                    <a:prstClr val="white"/>
                  </a:solidFill>
                  <a:cs typeface="+mn-ea"/>
                </a:endParaRPr>
              </a:p>
            </p:txBody>
          </p:sp>
        </p:grpSp>
        <p:sp>
          <p:nvSpPr>
            <p:cNvPr id="57" name="TextBox 26"/>
            <p:cNvSpPr txBox="1"/>
            <p:nvPr/>
          </p:nvSpPr>
          <p:spPr bwMode="auto">
            <a:xfrm>
              <a:off x="1520245" y="1804838"/>
              <a:ext cx="748030" cy="701040"/>
            </a:xfrm>
            <a:prstGeom prst="rect">
              <a:avLst/>
            </a:prstGeom>
            <a:noFill/>
          </p:spPr>
          <p:txBody>
            <a:bodyPr wrap="none">
              <a:spAutoFit/>
            </a:bodyPr>
            <a:lstStyle/>
            <a:p>
              <a:pPr>
                <a:defRPr/>
              </a:pPr>
              <a:r>
                <a:rPr altLang="zh-CN" b="1" kern="0" lang="en-US" sz="4000">
                  <a:solidFill>
                    <a:schemeClr val="accent1"/>
                  </a:solidFill>
                  <a:latin typeface="+mn-ea"/>
                  <a:cs typeface="+mn-ea"/>
                </a:rPr>
                <a:t>01</a:t>
              </a:r>
            </a:p>
          </p:txBody>
        </p:sp>
      </p:grpSp>
      <p:cxnSp>
        <p:nvCxnSpPr>
          <p:cNvPr id="64" name="直接连接符 63"/>
          <p:cNvCxnSpPr/>
          <p:nvPr/>
        </p:nvCxnSpPr>
        <p:spPr>
          <a:xfrm>
            <a:off x="3287543" y="2591041"/>
            <a:ext cx="3236046" cy="0"/>
          </a:xfrm>
          <a:prstGeom prst="line">
            <a:avLst/>
          </a:prstGeom>
          <a:ln w="19050">
            <a:solidFill>
              <a:schemeClr val="accent1"/>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65" name="矩形 64"/>
          <p:cNvSpPr/>
          <p:nvPr/>
        </p:nvSpPr>
        <p:spPr>
          <a:xfrm>
            <a:off x="3288101" y="1955589"/>
            <a:ext cx="4251960" cy="685800"/>
          </a:xfrm>
          <a:prstGeom prst="rect">
            <a:avLst/>
          </a:prstGeom>
        </p:spPr>
        <p:txBody>
          <a:bodyPr bIns="34290" lIns="68580" rIns="68580" tIns="34290" wrap="none">
            <a:spAutoFit/>
          </a:bodyPr>
          <a:lstStyle/>
          <a:p>
            <a:r>
              <a:rPr altLang="en-US" b="1" lang="zh-CN" sz="4050">
                <a:solidFill>
                  <a:schemeClr val="accent1"/>
                </a:solidFill>
                <a:latin typeface="+mn-ea"/>
                <a:cs typeface="+mn-ea"/>
              </a:rPr>
              <a:t>客户关系是什么？</a:t>
            </a:r>
          </a:p>
        </p:txBody>
      </p:sp>
      <p:sp>
        <p:nvSpPr>
          <p:cNvPr id="66" name="矩形 65"/>
          <p:cNvSpPr/>
          <p:nvPr/>
        </p:nvSpPr>
        <p:spPr>
          <a:xfrm>
            <a:off x="3323243" y="2666971"/>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
        <p:nvSpPr>
          <p:cNvPr id="68" name="矩形 67"/>
          <p:cNvSpPr/>
          <p:nvPr/>
        </p:nvSpPr>
        <p:spPr>
          <a:xfrm>
            <a:off x="5129939" y="2635399"/>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
        <p:nvSpPr>
          <p:cNvPr id="70" name="矩形 69"/>
          <p:cNvSpPr/>
          <p:nvPr/>
        </p:nvSpPr>
        <p:spPr>
          <a:xfrm>
            <a:off x="3323243" y="2904351"/>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
        <p:nvSpPr>
          <p:cNvPr id="72" name="矩形 71"/>
          <p:cNvSpPr/>
          <p:nvPr/>
        </p:nvSpPr>
        <p:spPr>
          <a:xfrm>
            <a:off x="5129939" y="2872777"/>
            <a:ext cx="1380168" cy="274320"/>
          </a:xfrm>
          <a:prstGeom prst="rect">
            <a:avLst/>
          </a:prstGeom>
        </p:spPr>
        <p:txBody>
          <a:bodyPr bIns="34290" lIns="68580" rIns="68580" tIns="34290" wrap="none">
            <a:spAutoFit/>
          </a:bodyPr>
          <a:lstStyle/>
          <a:p>
            <a:pPr indent="-214308" marL="214308">
              <a:buFont charset="2" panose="05000000000000000000" pitchFamily="2" typeface="Wingdings"/>
              <a:buChar char="l"/>
            </a:pPr>
            <a:r>
              <a:rPr altLang="en-US" lang="zh-CN" sz="1350">
                <a:solidFill>
                  <a:schemeClr val="accent1"/>
                </a:solidFill>
                <a:latin typeface="+mn-ea"/>
                <a:cs typeface="+mn-ea"/>
              </a:rPr>
              <a:t>点击添加内容</a:t>
            </a:r>
          </a:p>
        </p:txBody>
      </p:sp>
    </p:spTree>
    <p:extLst>
      <p:ext uri="{BB962C8B-B14F-4D97-AF65-F5344CB8AC3E}">
        <p14:creationId val="4015201927"/>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30000" fill="hold" id="5" nodeType="withEffect" presetClass="entr" presetID="2" presetSubtype="1">
                                  <p:stCondLst>
                                    <p:cond delay="0"/>
                                  </p:stCondLst>
                                  <p:childTnLst>
                                    <p:set>
                                      <p:cBhvr>
                                        <p:cTn dur="1" fill="hold" id="6">
                                          <p:stCondLst>
                                            <p:cond delay="0"/>
                                          </p:stCondLst>
                                        </p:cTn>
                                        <p:tgtEl>
                                          <p:spTgt spid="69"/>
                                        </p:tgtEl>
                                        <p:attrNameLst>
                                          <p:attrName>style.visibility</p:attrName>
                                        </p:attrNameLst>
                                      </p:cBhvr>
                                      <p:to>
                                        <p:strVal val="visible"/>
                                      </p:to>
                                    </p:set>
                                    <p:anim calcmode="lin" valueType="num">
                                      <p:cBhvr additive="base">
                                        <p:cTn dur="1000" fill="hold" id="7"/>
                                        <p:tgtEl>
                                          <p:spTgt spid="69"/>
                                        </p:tgtEl>
                                        <p:attrNameLst>
                                          <p:attrName>ppt_x</p:attrName>
                                        </p:attrNameLst>
                                      </p:cBhvr>
                                      <p:tavLst>
                                        <p:tav tm="0">
                                          <p:val>
                                            <p:strVal val="#ppt_x"/>
                                          </p:val>
                                        </p:tav>
                                        <p:tav tm="100000">
                                          <p:val>
                                            <p:strVal val="#ppt_x"/>
                                          </p:val>
                                        </p:tav>
                                      </p:tavLst>
                                    </p:anim>
                                    <p:anim calcmode="lin" valueType="num">
                                      <p:cBhvr additive="base">
                                        <p:cTn dur="1000" fill="hold" id="8"/>
                                        <p:tgtEl>
                                          <p:spTgt spid="69"/>
                                        </p:tgtEl>
                                        <p:attrNameLst>
                                          <p:attrName>ppt_y</p:attrName>
                                        </p:attrNameLst>
                                      </p:cBhvr>
                                      <p:tavLst>
                                        <p:tav tm="0">
                                          <p:val>
                                            <p:strVal val="0-#ppt_h/2"/>
                                          </p:val>
                                        </p:tav>
                                        <p:tav tm="100000">
                                          <p:val>
                                            <p:strVal val="#ppt_y"/>
                                          </p:val>
                                        </p:tav>
                                      </p:tavLst>
                                    </p:anim>
                                  </p:childTnLst>
                                </p:cTn>
                              </p:par>
                              <p:par>
                                <p:cTn decel="30000" fill="hold" id="9" nodeType="withEffect" presetClass="entr" presetID="2" presetSubtype="1">
                                  <p:stCondLst>
                                    <p:cond delay="0"/>
                                  </p:stCondLst>
                                  <p:childTnLst>
                                    <p:set>
                                      <p:cBhvr>
                                        <p:cTn dur="1" fill="hold" id="10">
                                          <p:stCondLst>
                                            <p:cond delay="0"/>
                                          </p:stCondLst>
                                        </p:cTn>
                                        <p:tgtEl>
                                          <p:spTgt spid="71"/>
                                        </p:tgtEl>
                                        <p:attrNameLst>
                                          <p:attrName>style.visibility</p:attrName>
                                        </p:attrNameLst>
                                      </p:cBhvr>
                                      <p:to>
                                        <p:strVal val="visible"/>
                                      </p:to>
                                    </p:set>
                                    <p:anim calcmode="lin" valueType="num">
                                      <p:cBhvr additive="base">
                                        <p:cTn dur="1000" fill="hold" id="11"/>
                                        <p:tgtEl>
                                          <p:spTgt spid="71"/>
                                        </p:tgtEl>
                                        <p:attrNameLst>
                                          <p:attrName>ppt_x</p:attrName>
                                        </p:attrNameLst>
                                      </p:cBhvr>
                                      <p:tavLst>
                                        <p:tav tm="0">
                                          <p:val>
                                            <p:strVal val="#ppt_x"/>
                                          </p:val>
                                        </p:tav>
                                        <p:tav tm="100000">
                                          <p:val>
                                            <p:strVal val="#ppt_x"/>
                                          </p:val>
                                        </p:tav>
                                      </p:tavLst>
                                    </p:anim>
                                    <p:anim calcmode="lin" valueType="num">
                                      <p:cBhvr additive="base">
                                        <p:cTn dur="1000" fill="hold" id="12"/>
                                        <p:tgtEl>
                                          <p:spTgt spid="71"/>
                                        </p:tgtEl>
                                        <p:attrNameLst>
                                          <p:attrName>ppt_y</p:attrName>
                                        </p:attrNameLst>
                                      </p:cBhvr>
                                      <p:tavLst>
                                        <p:tav tm="0">
                                          <p:val>
                                            <p:strVal val="0-#ppt_h/2"/>
                                          </p:val>
                                        </p:tav>
                                        <p:tav tm="100000">
                                          <p:val>
                                            <p:strVal val="#ppt_y"/>
                                          </p:val>
                                        </p:tav>
                                      </p:tavLst>
                                    </p:anim>
                                  </p:childTnLst>
                                </p:cTn>
                              </p:par>
                              <p:par>
                                <p:cTn decel="30000" fill="hold" grpId="0" id="13" nodeType="withEffect" presetClass="entr" presetID="2" presetSubtype="1">
                                  <p:stCondLst>
                                    <p:cond delay="0"/>
                                  </p:stCondLst>
                                  <p:childTnLst>
                                    <p:set>
                                      <p:cBhvr>
                                        <p:cTn dur="1" fill="hold" id="14">
                                          <p:stCondLst>
                                            <p:cond delay="0"/>
                                          </p:stCondLst>
                                        </p:cTn>
                                        <p:tgtEl>
                                          <p:spTgt spid="55"/>
                                        </p:tgtEl>
                                        <p:attrNameLst>
                                          <p:attrName>style.visibility</p:attrName>
                                        </p:attrNameLst>
                                      </p:cBhvr>
                                      <p:to>
                                        <p:strVal val="visible"/>
                                      </p:to>
                                    </p:set>
                                    <p:anim calcmode="lin" valueType="num">
                                      <p:cBhvr additive="base">
                                        <p:cTn dur="1000" fill="hold" id="15"/>
                                        <p:tgtEl>
                                          <p:spTgt spid="55"/>
                                        </p:tgtEl>
                                        <p:attrNameLst>
                                          <p:attrName>ppt_x</p:attrName>
                                        </p:attrNameLst>
                                      </p:cBhvr>
                                      <p:tavLst>
                                        <p:tav tm="0">
                                          <p:val>
                                            <p:strVal val="#ppt_x"/>
                                          </p:val>
                                        </p:tav>
                                        <p:tav tm="100000">
                                          <p:val>
                                            <p:strVal val="#ppt_x"/>
                                          </p:val>
                                        </p:tav>
                                      </p:tavLst>
                                    </p:anim>
                                    <p:anim calcmode="lin" valueType="num">
                                      <p:cBhvr additive="base">
                                        <p:cTn dur="1000" fill="hold" id="16"/>
                                        <p:tgtEl>
                                          <p:spTgt spid="55"/>
                                        </p:tgtEl>
                                        <p:attrNameLst>
                                          <p:attrName>ppt_y</p:attrName>
                                        </p:attrNameLst>
                                      </p:cBhvr>
                                      <p:tavLst>
                                        <p:tav tm="0">
                                          <p:val>
                                            <p:strVal val="0-#ppt_h/2"/>
                                          </p:val>
                                        </p:tav>
                                        <p:tav tm="100000">
                                          <p:val>
                                            <p:strVal val="#ppt_y"/>
                                          </p:val>
                                        </p:tav>
                                      </p:tavLst>
                                    </p:anim>
                                  </p:childTnLst>
                                </p:cTn>
                              </p:par>
                              <p:par>
                                <p:cTn decel="30000" fill="hold" grpId="0" id="17" nodeType="withEffect" presetClass="entr" presetID="2" presetSubtype="1">
                                  <p:stCondLst>
                                    <p:cond delay="0"/>
                                  </p:stCondLst>
                                  <p:childTnLst>
                                    <p:set>
                                      <p:cBhvr>
                                        <p:cTn dur="1" fill="hold" id="18">
                                          <p:stCondLst>
                                            <p:cond delay="0"/>
                                          </p:stCondLst>
                                        </p:cTn>
                                        <p:tgtEl>
                                          <p:spTgt spid="54"/>
                                        </p:tgtEl>
                                        <p:attrNameLst>
                                          <p:attrName>style.visibility</p:attrName>
                                        </p:attrNameLst>
                                      </p:cBhvr>
                                      <p:to>
                                        <p:strVal val="visible"/>
                                      </p:to>
                                    </p:set>
                                    <p:anim calcmode="lin" valueType="num">
                                      <p:cBhvr additive="base">
                                        <p:cTn dur="1000" fill="hold" id="19"/>
                                        <p:tgtEl>
                                          <p:spTgt spid="54"/>
                                        </p:tgtEl>
                                        <p:attrNameLst>
                                          <p:attrName>ppt_x</p:attrName>
                                        </p:attrNameLst>
                                      </p:cBhvr>
                                      <p:tavLst>
                                        <p:tav tm="0">
                                          <p:val>
                                            <p:strVal val="#ppt_x"/>
                                          </p:val>
                                        </p:tav>
                                        <p:tav tm="100000">
                                          <p:val>
                                            <p:strVal val="#ppt_x"/>
                                          </p:val>
                                        </p:tav>
                                      </p:tavLst>
                                    </p:anim>
                                    <p:anim calcmode="lin" valueType="num">
                                      <p:cBhvr additive="base">
                                        <p:cTn dur="1000" fill="hold" id="20"/>
                                        <p:tgtEl>
                                          <p:spTgt spid="54"/>
                                        </p:tgtEl>
                                        <p:attrNameLst>
                                          <p:attrName>ppt_y</p:attrName>
                                        </p:attrNameLst>
                                      </p:cBhvr>
                                      <p:tavLst>
                                        <p:tav tm="0">
                                          <p:val>
                                            <p:strVal val="0-#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52"/>
                                        </p:tgtEl>
                                        <p:attrNameLst>
                                          <p:attrName>style.visibility</p:attrName>
                                        </p:attrNameLst>
                                      </p:cBhvr>
                                      <p:to>
                                        <p:strVal val="visible"/>
                                      </p:to>
                                    </p:set>
                                    <p:anim calcmode="lin" valueType="num">
                                      <p:cBhvr additive="base">
                                        <p:cTn dur="500" fill="hold" id="23"/>
                                        <p:tgtEl>
                                          <p:spTgt spid="52"/>
                                        </p:tgtEl>
                                        <p:attrNameLst>
                                          <p:attrName>ppt_x</p:attrName>
                                        </p:attrNameLst>
                                      </p:cBhvr>
                                      <p:tavLst>
                                        <p:tav tm="0">
                                          <p:val>
                                            <p:strVal val="#ppt_x"/>
                                          </p:val>
                                        </p:tav>
                                        <p:tav tm="100000">
                                          <p:val>
                                            <p:strVal val="#ppt_x"/>
                                          </p:val>
                                        </p:tav>
                                      </p:tavLst>
                                    </p:anim>
                                    <p:anim calcmode="lin" valueType="num">
                                      <p:cBhvr additive="base">
                                        <p:cTn dur="500" fill="hold" id="24"/>
                                        <p:tgtEl>
                                          <p:spTgt spid="52"/>
                                        </p:tgtEl>
                                        <p:attrNameLst>
                                          <p:attrName>ppt_y</p:attrName>
                                        </p:attrNameLst>
                                      </p:cBhvr>
                                      <p:tavLst>
                                        <p:tav tm="0">
                                          <p:val>
                                            <p:strVal val="1+#ppt_h/2"/>
                                          </p:val>
                                        </p:tav>
                                        <p:tav tm="100000">
                                          <p:val>
                                            <p:strVal val="#ppt_y"/>
                                          </p:val>
                                        </p:tav>
                                      </p:tavLst>
                                    </p:anim>
                                  </p:childTnLst>
                                </p:cTn>
                              </p:par>
                              <p:par>
                                <p:cTn fill="hold" id="25" nodeType="withEffect" presetClass="entr" presetID="53" presetSubtype="0">
                                  <p:stCondLst>
                                    <p:cond delay="0"/>
                                  </p:stCondLst>
                                  <p:childTnLst>
                                    <p:set>
                                      <p:cBhvr>
                                        <p:cTn dur="1" fill="hold" id="26">
                                          <p:stCondLst>
                                            <p:cond delay="0"/>
                                          </p:stCondLst>
                                        </p:cTn>
                                        <p:tgtEl>
                                          <p:spTgt spid="53"/>
                                        </p:tgtEl>
                                        <p:attrNameLst>
                                          <p:attrName>style.visibility</p:attrName>
                                        </p:attrNameLst>
                                      </p:cBhvr>
                                      <p:to>
                                        <p:strVal val="visible"/>
                                      </p:to>
                                    </p:set>
                                    <p:anim calcmode="lin" valueType="num">
                                      <p:cBhvr>
                                        <p:cTn dur="500" fill="hold" id="27"/>
                                        <p:tgtEl>
                                          <p:spTgt spid="53"/>
                                        </p:tgtEl>
                                        <p:attrNameLst>
                                          <p:attrName>ppt_w</p:attrName>
                                        </p:attrNameLst>
                                      </p:cBhvr>
                                      <p:tavLst>
                                        <p:tav tm="0">
                                          <p:val>
                                            <p:fltVal val="0"/>
                                          </p:val>
                                        </p:tav>
                                        <p:tav tm="100000">
                                          <p:val>
                                            <p:strVal val="#ppt_w"/>
                                          </p:val>
                                        </p:tav>
                                      </p:tavLst>
                                    </p:anim>
                                    <p:anim calcmode="lin" valueType="num">
                                      <p:cBhvr>
                                        <p:cTn dur="500" fill="hold" id="28"/>
                                        <p:tgtEl>
                                          <p:spTgt spid="53"/>
                                        </p:tgtEl>
                                        <p:attrNameLst>
                                          <p:attrName>ppt_h</p:attrName>
                                        </p:attrNameLst>
                                      </p:cBhvr>
                                      <p:tavLst>
                                        <p:tav tm="0">
                                          <p:val>
                                            <p:fltVal val="0"/>
                                          </p:val>
                                        </p:tav>
                                        <p:tav tm="100000">
                                          <p:val>
                                            <p:strVal val="#ppt_h"/>
                                          </p:val>
                                        </p:tav>
                                      </p:tavLst>
                                    </p:anim>
                                    <p:animEffect filter="fade" transition="in">
                                      <p:cBhvr>
                                        <p:cTn dur="500" id="29"/>
                                        <p:tgtEl>
                                          <p:spTgt spid="53"/>
                                        </p:tgtEl>
                                      </p:cBhvr>
                                    </p:animEffect>
                                  </p:childTnLst>
                                </p:cTn>
                              </p:par>
                            </p:childTnLst>
                          </p:cTn>
                        </p:par>
                        <p:par>
                          <p:cTn fill="hold" id="30" nodeType="afterGroup">
                            <p:stCondLst>
                              <p:cond delay="1000"/>
                            </p:stCondLst>
                            <p:childTnLst>
                              <p:par>
                                <p:cTn fill="hold" id="31" nodeType="afterEffect" presetClass="entr" presetID="22" presetSubtype="8">
                                  <p:stCondLst>
                                    <p:cond delay="0"/>
                                  </p:stCondLst>
                                  <p:childTnLst>
                                    <p:set>
                                      <p:cBhvr>
                                        <p:cTn dur="1" fill="hold" id="32">
                                          <p:stCondLst>
                                            <p:cond delay="0"/>
                                          </p:stCondLst>
                                        </p:cTn>
                                        <p:tgtEl>
                                          <p:spTgt spid="64"/>
                                        </p:tgtEl>
                                        <p:attrNameLst>
                                          <p:attrName>style.visibility</p:attrName>
                                        </p:attrNameLst>
                                      </p:cBhvr>
                                      <p:to>
                                        <p:strVal val="visible"/>
                                      </p:to>
                                    </p:set>
                                    <p:animEffect filter="wipe(left)" transition="in">
                                      <p:cBhvr>
                                        <p:cTn dur="500" id="33"/>
                                        <p:tgtEl>
                                          <p:spTgt spid="64"/>
                                        </p:tgtEl>
                                      </p:cBhvr>
                                    </p:animEffect>
                                  </p:childTnLst>
                                </p:cTn>
                              </p:par>
                            </p:childTnLst>
                          </p:cTn>
                        </p:par>
                        <p:par>
                          <p:cTn fill="hold" id="34" nodeType="afterGroup">
                            <p:stCondLst>
                              <p:cond delay="1500"/>
                            </p:stCondLst>
                            <p:childTnLst>
                              <p:par>
                                <p:cTn decel="100000" fill="hold" grpId="0" id="35" nodeType="afterEffect" presetClass="entr" presetID="2" presetSubtype="2">
                                  <p:stCondLst>
                                    <p:cond delay="0"/>
                                  </p:stCondLst>
                                  <p:iterate type="lt">
                                    <p:tmPct val="10000"/>
                                  </p:iterate>
                                  <p:childTnLst>
                                    <p:set>
                                      <p:cBhvr>
                                        <p:cTn dur="1" fill="hold" id="36">
                                          <p:stCondLst>
                                            <p:cond delay="0"/>
                                          </p:stCondLst>
                                        </p:cTn>
                                        <p:tgtEl>
                                          <p:spTgt spid="65"/>
                                        </p:tgtEl>
                                        <p:attrNameLst>
                                          <p:attrName>style.visibility</p:attrName>
                                        </p:attrNameLst>
                                      </p:cBhvr>
                                      <p:to>
                                        <p:strVal val="visible"/>
                                      </p:to>
                                    </p:set>
                                    <p:anim calcmode="lin" valueType="num">
                                      <p:cBhvr additive="base">
                                        <p:cTn dur="500" fill="hold" id="37"/>
                                        <p:tgtEl>
                                          <p:spTgt spid="65"/>
                                        </p:tgtEl>
                                        <p:attrNameLst>
                                          <p:attrName>ppt_x</p:attrName>
                                        </p:attrNameLst>
                                      </p:cBhvr>
                                      <p:tavLst>
                                        <p:tav tm="0">
                                          <p:val>
                                            <p:strVal val="1+#ppt_w/2"/>
                                          </p:val>
                                        </p:tav>
                                        <p:tav tm="100000">
                                          <p:val>
                                            <p:strVal val="#ppt_x"/>
                                          </p:val>
                                        </p:tav>
                                      </p:tavLst>
                                    </p:anim>
                                    <p:anim calcmode="lin" valueType="num">
                                      <p:cBhvr additive="base">
                                        <p:cTn dur="500" fill="hold" id="38"/>
                                        <p:tgtEl>
                                          <p:spTgt spid="65"/>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2000"/>
                            </p:stCondLst>
                            <p:childTnLst>
                              <p:par>
                                <p:cTn decel="100000" fill="hold" grpId="0" id="40" nodeType="afterEffect" presetClass="entr" presetID="50" presetSubtype="0">
                                  <p:stCondLst>
                                    <p:cond delay="0"/>
                                  </p:stCondLst>
                                  <p:childTnLst>
                                    <p:set>
                                      <p:cBhvr>
                                        <p:cTn dur="1" fill="hold" id="41">
                                          <p:stCondLst>
                                            <p:cond delay="0"/>
                                          </p:stCondLst>
                                        </p:cTn>
                                        <p:tgtEl>
                                          <p:spTgt spid="66"/>
                                        </p:tgtEl>
                                        <p:attrNameLst>
                                          <p:attrName>style.visibility</p:attrName>
                                        </p:attrNameLst>
                                      </p:cBhvr>
                                      <p:to>
                                        <p:strVal val="visible"/>
                                      </p:to>
                                    </p:set>
                                    <p:anim calcmode="lin" valueType="num">
                                      <p:cBhvr>
                                        <p:cTn dur="1000" fill="hold" id="42"/>
                                        <p:tgtEl>
                                          <p:spTgt spid="66"/>
                                        </p:tgtEl>
                                        <p:attrNameLst>
                                          <p:attrName>ppt_w</p:attrName>
                                        </p:attrNameLst>
                                      </p:cBhvr>
                                      <p:tavLst>
                                        <p:tav tm="0">
                                          <p:val>
                                            <p:strVal val="#ppt_w+.3"/>
                                          </p:val>
                                        </p:tav>
                                        <p:tav tm="100000">
                                          <p:val>
                                            <p:strVal val="#ppt_w"/>
                                          </p:val>
                                        </p:tav>
                                      </p:tavLst>
                                    </p:anim>
                                    <p:anim calcmode="lin" valueType="num">
                                      <p:cBhvr>
                                        <p:cTn dur="1000" fill="hold" id="43"/>
                                        <p:tgtEl>
                                          <p:spTgt spid="66"/>
                                        </p:tgtEl>
                                        <p:attrNameLst>
                                          <p:attrName>ppt_h</p:attrName>
                                        </p:attrNameLst>
                                      </p:cBhvr>
                                      <p:tavLst>
                                        <p:tav tm="0">
                                          <p:val>
                                            <p:strVal val="#ppt_h"/>
                                          </p:val>
                                        </p:tav>
                                        <p:tav tm="100000">
                                          <p:val>
                                            <p:strVal val="#ppt_h"/>
                                          </p:val>
                                        </p:tav>
                                      </p:tavLst>
                                    </p:anim>
                                    <p:animEffect filter="fade" transition="in">
                                      <p:cBhvr>
                                        <p:cTn dur="1000" id="44"/>
                                        <p:tgtEl>
                                          <p:spTgt spid="66"/>
                                        </p:tgtEl>
                                      </p:cBhvr>
                                    </p:animEffect>
                                  </p:childTnLst>
                                </p:cTn>
                              </p:par>
                              <p:par>
                                <p:cTn decel="100000" fill="hold" grpId="0" id="45" nodeType="withEffect" presetClass="entr" presetID="50" presetSubtype="0">
                                  <p:stCondLst>
                                    <p:cond delay="450"/>
                                  </p:stCondLst>
                                  <p:childTnLst>
                                    <p:set>
                                      <p:cBhvr>
                                        <p:cTn dur="1" fill="hold" id="46">
                                          <p:stCondLst>
                                            <p:cond delay="0"/>
                                          </p:stCondLst>
                                        </p:cTn>
                                        <p:tgtEl>
                                          <p:spTgt spid="68"/>
                                        </p:tgtEl>
                                        <p:attrNameLst>
                                          <p:attrName>style.visibility</p:attrName>
                                        </p:attrNameLst>
                                      </p:cBhvr>
                                      <p:to>
                                        <p:strVal val="visible"/>
                                      </p:to>
                                    </p:set>
                                    <p:anim calcmode="lin" valueType="num">
                                      <p:cBhvr>
                                        <p:cTn dur="1000" fill="hold" id="47"/>
                                        <p:tgtEl>
                                          <p:spTgt spid="68"/>
                                        </p:tgtEl>
                                        <p:attrNameLst>
                                          <p:attrName>ppt_w</p:attrName>
                                        </p:attrNameLst>
                                      </p:cBhvr>
                                      <p:tavLst>
                                        <p:tav tm="0">
                                          <p:val>
                                            <p:strVal val="#ppt_w+.3"/>
                                          </p:val>
                                        </p:tav>
                                        <p:tav tm="100000">
                                          <p:val>
                                            <p:strVal val="#ppt_w"/>
                                          </p:val>
                                        </p:tav>
                                      </p:tavLst>
                                    </p:anim>
                                    <p:anim calcmode="lin" valueType="num">
                                      <p:cBhvr>
                                        <p:cTn dur="1000" fill="hold" id="48"/>
                                        <p:tgtEl>
                                          <p:spTgt spid="68"/>
                                        </p:tgtEl>
                                        <p:attrNameLst>
                                          <p:attrName>ppt_h</p:attrName>
                                        </p:attrNameLst>
                                      </p:cBhvr>
                                      <p:tavLst>
                                        <p:tav tm="0">
                                          <p:val>
                                            <p:strVal val="#ppt_h"/>
                                          </p:val>
                                        </p:tav>
                                        <p:tav tm="100000">
                                          <p:val>
                                            <p:strVal val="#ppt_h"/>
                                          </p:val>
                                        </p:tav>
                                      </p:tavLst>
                                    </p:anim>
                                    <p:animEffect filter="fade" transition="in">
                                      <p:cBhvr>
                                        <p:cTn dur="1000" id="49"/>
                                        <p:tgtEl>
                                          <p:spTgt spid="68"/>
                                        </p:tgtEl>
                                      </p:cBhvr>
                                    </p:animEffect>
                                  </p:childTnLst>
                                </p:cTn>
                              </p:par>
                              <p:par>
                                <p:cTn decel="100000" fill="hold" grpId="0" id="50" nodeType="withEffect" presetClass="entr" presetID="50" presetSubtype="0">
                                  <p:stCondLst>
                                    <p:cond delay="850"/>
                                  </p:stCondLst>
                                  <p:childTnLst>
                                    <p:set>
                                      <p:cBhvr>
                                        <p:cTn dur="1" fill="hold" id="51">
                                          <p:stCondLst>
                                            <p:cond delay="0"/>
                                          </p:stCondLst>
                                        </p:cTn>
                                        <p:tgtEl>
                                          <p:spTgt spid="70"/>
                                        </p:tgtEl>
                                        <p:attrNameLst>
                                          <p:attrName>style.visibility</p:attrName>
                                        </p:attrNameLst>
                                      </p:cBhvr>
                                      <p:to>
                                        <p:strVal val="visible"/>
                                      </p:to>
                                    </p:set>
                                    <p:anim calcmode="lin" valueType="num">
                                      <p:cBhvr>
                                        <p:cTn dur="1000" fill="hold" id="52"/>
                                        <p:tgtEl>
                                          <p:spTgt spid="70"/>
                                        </p:tgtEl>
                                        <p:attrNameLst>
                                          <p:attrName>ppt_w</p:attrName>
                                        </p:attrNameLst>
                                      </p:cBhvr>
                                      <p:tavLst>
                                        <p:tav tm="0">
                                          <p:val>
                                            <p:strVal val="#ppt_w+.3"/>
                                          </p:val>
                                        </p:tav>
                                        <p:tav tm="100000">
                                          <p:val>
                                            <p:strVal val="#ppt_w"/>
                                          </p:val>
                                        </p:tav>
                                      </p:tavLst>
                                    </p:anim>
                                    <p:anim calcmode="lin" valueType="num">
                                      <p:cBhvr>
                                        <p:cTn dur="1000" fill="hold" id="53"/>
                                        <p:tgtEl>
                                          <p:spTgt spid="70"/>
                                        </p:tgtEl>
                                        <p:attrNameLst>
                                          <p:attrName>ppt_h</p:attrName>
                                        </p:attrNameLst>
                                      </p:cBhvr>
                                      <p:tavLst>
                                        <p:tav tm="0">
                                          <p:val>
                                            <p:strVal val="#ppt_h"/>
                                          </p:val>
                                        </p:tav>
                                        <p:tav tm="100000">
                                          <p:val>
                                            <p:strVal val="#ppt_h"/>
                                          </p:val>
                                        </p:tav>
                                      </p:tavLst>
                                    </p:anim>
                                    <p:animEffect filter="fade" transition="in">
                                      <p:cBhvr>
                                        <p:cTn dur="1000" id="54"/>
                                        <p:tgtEl>
                                          <p:spTgt spid="70"/>
                                        </p:tgtEl>
                                      </p:cBhvr>
                                    </p:animEffect>
                                  </p:childTnLst>
                                </p:cTn>
                              </p:par>
                              <p:par>
                                <p:cTn decel="100000" fill="hold" grpId="0" id="55" nodeType="withEffect" presetClass="entr" presetID="50" presetSubtype="0">
                                  <p:stCondLst>
                                    <p:cond delay="1250"/>
                                  </p:stCondLst>
                                  <p:childTnLst>
                                    <p:set>
                                      <p:cBhvr>
                                        <p:cTn dur="1" fill="hold" id="56">
                                          <p:stCondLst>
                                            <p:cond delay="0"/>
                                          </p:stCondLst>
                                        </p:cTn>
                                        <p:tgtEl>
                                          <p:spTgt spid="72"/>
                                        </p:tgtEl>
                                        <p:attrNameLst>
                                          <p:attrName>style.visibility</p:attrName>
                                        </p:attrNameLst>
                                      </p:cBhvr>
                                      <p:to>
                                        <p:strVal val="visible"/>
                                      </p:to>
                                    </p:set>
                                    <p:anim calcmode="lin" valueType="num">
                                      <p:cBhvr>
                                        <p:cTn dur="1000" fill="hold" id="57"/>
                                        <p:tgtEl>
                                          <p:spTgt spid="72"/>
                                        </p:tgtEl>
                                        <p:attrNameLst>
                                          <p:attrName>ppt_w</p:attrName>
                                        </p:attrNameLst>
                                      </p:cBhvr>
                                      <p:tavLst>
                                        <p:tav tm="0">
                                          <p:val>
                                            <p:strVal val="#ppt_w+.3"/>
                                          </p:val>
                                        </p:tav>
                                        <p:tav tm="100000">
                                          <p:val>
                                            <p:strVal val="#ppt_w"/>
                                          </p:val>
                                        </p:tav>
                                      </p:tavLst>
                                    </p:anim>
                                    <p:anim calcmode="lin" valueType="num">
                                      <p:cBhvr>
                                        <p:cTn dur="1000" fill="hold" id="58"/>
                                        <p:tgtEl>
                                          <p:spTgt spid="72"/>
                                        </p:tgtEl>
                                        <p:attrNameLst>
                                          <p:attrName>ppt_h</p:attrName>
                                        </p:attrNameLst>
                                      </p:cBhvr>
                                      <p:tavLst>
                                        <p:tav tm="0">
                                          <p:val>
                                            <p:strVal val="#ppt_h"/>
                                          </p:val>
                                        </p:tav>
                                        <p:tav tm="100000">
                                          <p:val>
                                            <p:strVal val="#ppt_h"/>
                                          </p:val>
                                        </p:tav>
                                      </p:tavLst>
                                    </p:anim>
                                    <p:animEffect filter="fade" transition="in">
                                      <p:cBhvr>
                                        <p:cTn dur="1000" id="59"/>
                                        <p:tgtEl>
                                          <p:spTgt spid="7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4"/>
      <p:bldP grpId="0" spid="55"/>
      <p:bldP grpId="0" spid="52"/>
      <p:bldP grpId="0" spid="65"/>
      <p:bldP grpId="0" spid="66"/>
      <p:bldP grpId="0" spid="68"/>
      <p:bldP grpId="0" spid="70"/>
      <p:bldP grpId="0" spid="7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1" name="组合 30"/>
          <p:cNvGrpSpPr/>
          <p:nvPr/>
        </p:nvGrpSpPr>
        <p:grpSpPr>
          <a:xfrm>
            <a:off x="611847" y="1179110"/>
            <a:ext cx="3119438" cy="2992438"/>
            <a:chOff x="3011488" y="1708150"/>
            <a:chExt cx="3119438" cy="2992438"/>
          </a:xfrm>
        </p:grpSpPr>
        <p:sp>
          <p:nvSpPr>
            <p:cNvPr id="32" name="AutoShape 3"/>
            <p:cNvSpPr>
              <a:spLocks noChangeArrowheads="1" noChangeAspect="1" noTextEdit="1"/>
            </p:cNvSpPr>
            <p:nvPr/>
          </p:nvSpPr>
          <p:spPr bwMode="auto">
            <a:xfrm>
              <a:off x="3019425" y="1708150"/>
              <a:ext cx="3105150" cy="2990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altLang="en-US" lang="zh-CN">
                <a:latin typeface="+mn-ea"/>
                <a:cs typeface="+mn-ea"/>
              </a:endParaRPr>
            </a:p>
          </p:txBody>
        </p:sp>
        <p:sp>
          <p:nvSpPr>
            <p:cNvPr id="33" name="Freeform 5"/>
            <p:cNvSpPr/>
            <p:nvPr/>
          </p:nvSpPr>
          <p:spPr bwMode="auto">
            <a:xfrm>
              <a:off x="4249738" y="4478338"/>
              <a:ext cx="677863" cy="222250"/>
            </a:xfrm>
            <a:custGeom>
              <a:gdLst>
                <a:gd fmla="*/ 466 w 466" name="T0"/>
                <a:gd fmla="*/ 0 h 153" name="T1"/>
                <a:gd fmla="*/ 233 w 466" name="T2"/>
                <a:gd fmla="*/ 153 h 153" name="T3"/>
                <a:gd fmla="*/ 0 w 466" name="T4"/>
                <a:gd fmla="*/ 0 h 153" name="T5"/>
                <a:gd fmla="*/ 466 w 466" name="T6"/>
                <a:gd fmla="*/ 0 h 153" name="T7"/>
              </a:gdLst>
              <a:cxnLst>
                <a:cxn ang="0">
                  <a:pos x="T0" y="T1"/>
                </a:cxn>
                <a:cxn ang="0">
                  <a:pos x="T2" y="T3"/>
                </a:cxn>
                <a:cxn ang="0">
                  <a:pos x="T4" y="T5"/>
                </a:cxn>
                <a:cxn ang="0">
                  <a:pos x="T6" y="T7"/>
                </a:cxn>
              </a:cxnLst>
              <a:rect b="b" l="0" r="r" t="0"/>
              <a:pathLst>
                <a:path h="153" w="466">
                  <a:moveTo>
                    <a:pt x="466" y="0"/>
                  </a:moveTo>
                  <a:cubicBezTo>
                    <a:pt x="466" y="84"/>
                    <a:pt x="362" y="153"/>
                    <a:pt x="233" y="153"/>
                  </a:cubicBezTo>
                  <a:cubicBezTo>
                    <a:pt x="104" y="153"/>
                    <a:pt x="0" y="84"/>
                    <a:pt x="0" y="0"/>
                  </a:cubicBezTo>
                  <a:cubicBezTo>
                    <a:pt x="230" y="0"/>
                    <a:pt x="227" y="0"/>
                    <a:pt x="466" y="0"/>
                  </a:cubicBez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latin typeface="+mn-ea"/>
                <a:cs typeface="+mn-ea"/>
              </a:endParaRPr>
            </a:p>
          </p:txBody>
        </p:sp>
        <p:sp>
          <p:nvSpPr>
            <p:cNvPr id="34" name="Freeform 6"/>
            <p:cNvSpPr/>
            <p:nvPr/>
          </p:nvSpPr>
          <p:spPr bwMode="auto">
            <a:xfrm>
              <a:off x="5419725" y="3686175"/>
              <a:ext cx="501650" cy="369888"/>
            </a:xfrm>
            <a:custGeom>
              <a:gdLst>
                <a:gd fmla="*/ 283 w 344" name="T0"/>
                <a:gd fmla="*/ 254 h 254" name="T1"/>
                <a:gd fmla="*/ 255 w 344" name="T2"/>
                <a:gd fmla="*/ 246 h 254" name="T3"/>
                <a:gd fmla="*/ 33 w 344" name="T4"/>
                <a:gd fmla="*/ 106 h 254" name="T5"/>
                <a:gd fmla="*/ 16 w 344" name="T6"/>
                <a:gd fmla="*/ 32 h 254" name="T7"/>
                <a:gd fmla="*/ 89 w 344" name="T8"/>
                <a:gd fmla="*/ 16 h 254" name="T9"/>
                <a:gd fmla="*/ 312 w 344" name="T10"/>
                <a:gd fmla="*/ 156 h 254" name="T11"/>
                <a:gd fmla="*/ 328 w 344" name="T12"/>
                <a:gd fmla="*/ 229 h 254" name="T13"/>
                <a:gd fmla="*/ 283 w 344" name="T14"/>
                <a:gd fmla="*/ 254 h 25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54" w="344">
                  <a:moveTo>
                    <a:pt x="283" y="254"/>
                  </a:moveTo>
                  <a:cubicBezTo>
                    <a:pt x="274" y="254"/>
                    <a:pt x="264" y="251"/>
                    <a:pt x="255" y="246"/>
                  </a:cubicBezTo>
                  <a:cubicBezTo>
                    <a:pt x="33" y="106"/>
                    <a:pt x="33" y="106"/>
                    <a:pt x="33" y="106"/>
                  </a:cubicBezTo>
                  <a:cubicBezTo>
                    <a:pt x="8" y="90"/>
                    <a:pt x="0" y="57"/>
                    <a:pt x="16" y="32"/>
                  </a:cubicBezTo>
                  <a:cubicBezTo>
                    <a:pt x="31" y="8"/>
                    <a:pt x="64" y="0"/>
                    <a:pt x="89" y="16"/>
                  </a:cubicBezTo>
                  <a:cubicBezTo>
                    <a:pt x="312" y="156"/>
                    <a:pt x="312" y="156"/>
                    <a:pt x="312" y="156"/>
                  </a:cubicBezTo>
                  <a:cubicBezTo>
                    <a:pt x="337" y="171"/>
                    <a:pt x="344" y="204"/>
                    <a:pt x="328" y="229"/>
                  </a:cubicBezTo>
                  <a:cubicBezTo>
                    <a:pt x="318" y="245"/>
                    <a:pt x="301" y="254"/>
                    <a:pt x="283" y="254"/>
                  </a:cubicBezTo>
                  <a:close/>
                </a:path>
              </a:pathLst>
            </a:custGeom>
            <a:solidFill>
              <a:schemeClr val="accent1"/>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35" name="Freeform 7"/>
            <p:cNvSpPr/>
            <p:nvPr/>
          </p:nvSpPr>
          <p:spPr bwMode="auto">
            <a:xfrm>
              <a:off x="5586413" y="2901950"/>
              <a:ext cx="544513" cy="238125"/>
            </a:xfrm>
            <a:custGeom>
              <a:gdLst>
                <a:gd fmla="*/ 58 w 374" name="T0"/>
                <a:gd fmla="*/ 164 h 164" name="T1"/>
                <a:gd fmla="*/ 6 w 374" name="T2"/>
                <a:gd fmla="*/ 121 h 164" name="T3"/>
                <a:gd fmla="*/ 48 w 374" name="T4"/>
                <a:gd fmla="*/ 58 h 164" name="T5"/>
                <a:gd fmla="*/ 305 w 374" name="T6"/>
                <a:gd fmla="*/ 6 h 164" name="T7"/>
                <a:gd fmla="*/ 368 w 374" name="T8"/>
                <a:gd fmla="*/ 48 h 164" name="T9"/>
                <a:gd fmla="*/ 326 w 374" name="T10"/>
                <a:gd fmla="*/ 110 h 164" name="T11"/>
                <a:gd fmla="*/ 69 w 374" name="T12"/>
                <a:gd fmla="*/ 163 h 164" name="T13"/>
                <a:gd fmla="*/ 58 w 374" name="T14"/>
                <a:gd fmla="*/ 164 h 16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4" w="374">
                  <a:moveTo>
                    <a:pt x="58" y="164"/>
                  </a:moveTo>
                  <a:cubicBezTo>
                    <a:pt x="33" y="164"/>
                    <a:pt x="11" y="146"/>
                    <a:pt x="6" y="121"/>
                  </a:cubicBezTo>
                  <a:cubicBezTo>
                    <a:pt x="0" y="92"/>
                    <a:pt x="19" y="64"/>
                    <a:pt x="48" y="58"/>
                  </a:cubicBezTo>
                  <a:cubicBezTo>
                    <a:pt x="305" y="6"/>
                    <a:pt x="305" y="6"/>
                    <a:pt x="305" y="6"/>
                  </a:cubicBezTo>
                  <a:cubicBezTo>
                    <a:pt x="334" y="0"/>
                    <a:pt x="362" y="19"/>
                    <a:pt x="368" y="48"/>
                  </a:cubicBezTo>
                  <a:cubicBezTo>
                    <a:pt x="374" y="76"/>
                    <a:pt x="355" y="105"/>
                    <a:pt x="326" y="110"/>
                  </a:cubicBezTo>
                  <a:cubicBezTo>
                    <a:pt x="69" y="163"/>
                    <a:pt x="69" y="163"/>
                    <a:pt x="69" y="163"/>
                  </a:cubicBezTo>
                  <a:cubicBezTo>
                    <a:pt x="65" y="163"/>
                    <a:pt x="62" y="164"/>
                    <a:pt x="58" y="164"/>
                  </a:cubicBezTo>
                  <a:close/>
                </a:path>
              </a:pathLst>
            </a:custGeom>
            <a:solidFill>
              <a:schemeClr val="accent2"/>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36" name="Freeform 8"/>
            <p:cNvSpPr/>
            <p:nvPr/>
          </p:nvSpPr>
          <p:spPr bwMode="auto">
            <a:xfrm>
              <a:off x="5202238" y="1987550"/>
              <a:ext cx="387350" cy="484188"/>
            </a:xfrm>
            <a:custGeom>
              <a:gdLst>
                <a:gd fmla="*/ 60 w 266" name="T0"/>
                <a:gd fmla="*/ 333 h 333" name="T1"/>
                <a:gd fmla="*/ 31 w 266" name="T2"/>
                <a:gd fmla="*/ 324 h 333" name="T3"/>
                <a:gd fmla="*/ 16 w 266" name="T4"/>
                <a:gd fmla="*/ 250 h 333" name="T5"/>
                <a:gd fmla="*/ 161 w 266" name="T6"/>
                <a:gd fmla="*/ 31 h 333" name="T7"/>
                <a:gd fmla="*/ 235 w 266" name="T8"/>
                <a:gd fmla="*/ 16 h 333" name="T9"/>
                <a:gd fmla="*/ 250 w 266" name="T10"/>
                <a:gd fmla="*/ 90 h 333" name="T11"/>
                <a:gd fmla="*/ 105 w 266" name="T12"/>
                <a:gd fmla="*/ 309 h 333" name="T13"/>
                <a:gd fmla="*/ 60 w 266" name="T14"/>
                <a:gd fmla="*/ 333 h 33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33" w="266">
                  <a:moveTo>
                    <a:pt x="60" y="333"/>
                  </a:moveTo>
                  <a:cubicBezTo>
                    <a:pt x="50" y="333"/>
                    <a:pt x="40" y="330"/>
                    <a:pt x="31" y="324"/>
                  </a:cubicBezTo>
                  <a:cubicBezTo>
                    <a:pt x="6" y="307"/>
                    <a:pt x="0" y="274"/>
                    <a:pt x="16" y="250"/>
                  </a:cubicBezTo>
                  <a:cubicBezTo>
                    <a:pt x="161" y="31"/>
                    <a:pt x="161" y="31"/>
                    <a:pt x="161" y="31"/>
                  </a:cubicBezTo>
                  <a:cubicBezTo>
                    <a:pt x="178" y="6"/>
                    <a:pt x="211" y="0"/>
                    <a:pt x="235" y="16"/>
                  </a:cubicBezTo>
                  <a:cubicBezTo>
                    <a:pt x="260" y="32"/>
                    <a:pt x="266" y="65"/>
                    <a:pt x="250" y="90"/>
                  </a:cubicBezTo>
                  <a:cubicBezTo>
                    <a:pt x="105" y="309"/>
                    <a:pt x="105" y="309"/>
                    <a:pt x="105" y="309"/>
                  </a:cubicBezTo>
                  <a:cubicBezTo>
                    <a:pt x="94" y="324"/>
                    <a:pt x="77" y="333"/>
                    <a:pt x="60" y="333"/>
                  </a:cubicBezTo>
                  <a:close/>
                </a:path>
              </a:pathLst>
            </a:custGeom>
            <a:solidFill>
              <a:schemeClr val="accent1"/>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61" name="Freeform 9"/>
            <p:cNvSpPr/>
            <p:nvPr/>
          </p:nvSpPr>
          <p:spPr bwMode="auto">
            <a:xfrm>
              <a:off x="4508500" y="1708150"/>
              <a:ext cx="158750" cy="538163"/>
            </a:xfrm>
            <a:custGeom>
              <a:gdLst>
                <a:gd fmla="*/ 56 w 109" name="T0"/>
                <a:gd fmla="*/ 370 h 370" name="T1"/>
                <a:gd fmla="*/ 2 w 109" name="T2"/>
                <a:gd fmla="*/ 317 h 370" name="T3"/>
                <a:gd fmla="*/ 0 w 109" name="T4"/>
                <a:gd fmla="*/ 54 h 370" name="T5"/>
                <a:gd fmla="*/ 53 w 109" name="T6"/>
                <a:gd fmla="*/ 1 h 370" name="T7"/>
                <a:gd fmla="*/ 106 w 109" name="T8"/>
                <a:gd fmla="*/ 53 h 370" name="T9"/>
                <a:gd fmla="*/ 109 w 109" name="T10"/>
                <a:gd fmla="*/ 316 h 370" name="T11"/>
                <a:gd fmla="*/ 56 w 109" name="T12"/>
                <a:gd fmla="*/ 370 h 370" name="T13"/>
                <a:gd fmla="*/ 56 w 109" name="T14"/>
                <a:gd fmla="*/ 370 h 37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70" w="109">
                  <a:moveTo>
                    <a:pt x="56" y="370"/>
                  </a:moveTo>
                  <a:cubicBezTo>
                    <a:pt x="26" y="370"/>
                    <a:pt x="3" y="346"/>
                    <a:pt x="2" y="317"/>
                  </a:cubicBezTo>
                  <a:cubicBezTo>
                    <a:pt x="0" y="54"/>
                    <a:pt x="0" y="54"/>
                    <a:pt x="0" y="54"/>
                  </a:cubicBezTo>
                  <a:cubicBezTo>
                    <a:pt x="0" y="25"/>
                    <a:pt x="23" y="1"/>
                    <a:pt x="53" y="1"/>
                  </a:cubicBezTo>
                  <a:cubicBezTo>
                    <a:pt x="82" y="0"/>
                    <a:pt x="106" y="24"/>
                    <a:pt x="106" y="53"/>
                  </a:cubicBezTo>
                  <a:cubicBezTo>
                    <a:pt x="109" y="316"/>
                    <a:pt x="109" y="316"/>
                    <a:pt x="109" y="316"/>
                  </a:cubicBezTo>
                  <a:cubicBezTo>
                    <a:pt x="109" y="345"/>
                    <a:pt x="85" y="369"/>
                    <a:pt x="56" y="370"/>
                  </a:cubicBezTo>
                  <a:cubicBezTo>
                    <a:pt x="56" y="370"/>
                    <a:pt x="56" y="370"/>
                    <a:pt x="56" y="370"/>
                  </a:cubicBezTo>
                  <a:close/>
                </a:path>
              </a:pathLst>
            </a:custGeom>
            <a:solidFill>
              <a:schemeClr val="accent2"/>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62" name="Freeform 10"/>
            <p:cNvSpPr/>
            <p:nvPr/>
          </p:nvSpPr>
          <p:spPr bwMode="auto">
            <a:xfrm>
              <a:off x="3221038" y="3683000"/>
              <a:ext cx="500063" cy="369888"/>
            </a:xfrm>
            <a:custGeom>
              <a:gdLst>
                <a:gd fmla="*/ 61 w 344" name="T0"/>
                <a:gd fmla="*/ 254 h 254" name="T1"/>
                <a:gd fmla="*/ 16 w 344" name="T2"/>
                <a:gd fmla="*/ 229 h 254" name="T3"/>
                <a:gd fmla="*/ 32 w 344" name="T4"/>
                <a:gd fmla="*/ 156 h 254" name="T5"/>
                <a:gd fmla="*/ 255 w 344" name="T6"/>
                <a:gd fmla="*/ 16 h 254" name="T7"/>
                <a:gd fmla="*/ 328 w 344" name="T8"/>
                <a:gd fmla="*/ 33 h 254" name="T9"/>
                <a:gd fmla="*/ 311 w 344" name="T10"/>
                <a:gd fmla="*/ 106 h 254" name="T11"/>
                <a:gd fmla="*/ 89 w 344" name="T12"/>
                <a:gd fmla="*/ 246 h 254" name="T13"/>
                <a:gd fmla="*/ 61 w 344" name="T14"/>
                <a:gd fmla="*/ 254 h 25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54" w="344">
                  <a:moveTo>
                    <a:pt x="61" y="254"/>
                  </a:moveTo>
                  <a:cubicBezTo>
                    <a:pt x="43" y="254"/>
                    <a:pt x="26" y="245"/>
                    <a:pt x="16" y="229"/>
                  </a:cubicBezTo>
                  <a:cubicBezTo>
                    <a:pt x="0" y="205"/>
                    <a:pt x="7" y="172"/>
                    <a:pt x="32" y="156"/>
                  </a:cubicBezTo>
                  <a:cubicBezTo>
                    <a:pt x="255" y="16"/>
                    <a:pt x="255" y="16"/>
                    <a:pt x="255" y="16"/>
                  </a:cubicBezTo>
                  <a:cubicBezTo>
                    <a:pt x="280" y="0"/>
                    <a:pt x="312" y="8"/>
                    <a:pt x="328" y="33"/>
                  </a:cubicBezTo>
                  <a:cubicBezTo>
                    <a:pt x="344" y="58"/>
                    <a:pt x="336" y="90"/>
                    <a:pt x="311" y="106"/>
                  </a:cubicBezTo>
                  <a:cubicBezTo>
                    <a:pt x="89" y="246"/>
                    <a:pt x="89" y="246"/>
                    <a:pt x="89" y="246"/>
                  </a:cubicBezTo>
                  <a:cubicBezTo>
                    <a:pt x="80" y="252"/>
                    <a:pt x="70" y="254"/>
                    <a:pt x="61" y="254"/>
                  </a:cubicBezTo>
                  <a:close/>
                </a:path>
              </a:pathLst>
            </a:custGeom>
            <a:solidFill>
              <a:schemeClr val="accent1"/>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63" name="Freeform 11"/>
            <p:cNvSpPr/>
            <p:nvPr/>
          </p:nvSpPr>
          <p:spPr bwMode="auto">
            <a:xfrm>
              <a:off x="3011488" y="2900363"/>
              <a:ext cx="544513" cy="236538"/>
            </a:xfrm>
            <a:custGeom>
              <a:gdLst>
                <a:gd fmla="*/ 316 w 374" name="T0"/>
                <a:gd fmla="*/ 163 h 163" name="T1"/>
                <a:gd fmla="*/ 305 w 374" name="T2"/>
                <a:gd fmla="*/ 162 h 163" name="T3"/>
                <a:gd fmla="*/ 48 w 374" name="T4"/>
                <a:gd fmla="*/ 110 h 163" name="T5"/>
                <a:gd fmla="*/ 6 w 374" name="T6"/>
                <a:gd fmla="*/ 47 h 163" name="T7"/>
                <a:gd fmla="*/ 69 w 374" name="T8"/>
                <a:gd fmla="*/ 5 h 163" name="T9"/>
                <a:gd fmla="*/ 326 w 374" name="T10"/>
                <a:gd fmla="*/ 58 h 163" name="T11"/>
                <a:gd fmla="*/ 368 w 374" name="T12"/>
                <a:gd fmla="*/ 120 h 163" name="T13"/>
                <a:gd fmla="*/ 316 w 374" name="T14"/>
                <a:gd fmla="*/ 163 h 16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63" w="374">
                  <a:moveTo>
                    <a:pt x="316" y="163"/>
                  </a:moveTo>
                  <a:cubicBezTo>
                    <a:pt x="312" y="163"/>
                    <a:pt x="309" y="163"/>
                    <a:pt x="305" y="162"/>
                  </a:cubicBezTo>
                  <a:cubicBezTo>
                    <a:pt x="48" y="110"/>
                    <a:pt x="48" y="110"/>
                    <a:pt x="48" y="110"/>
                  </a:cubicBezTo>
                  <a:cubicBezTo>
                    <a:pt x="19" y="104"/>
                    <a:pt x="0" y="76"/>
                    <a:pt x="6" y="47"/>
                  </a:cubicBezTo>
                  <a:cubicBezTo>
                    <a:pt x="12" y="18"/>
                    <a:pt x="40" y="0"/>
                    <a:pt x="69" y="5"/>
                  </a:cubicBezTo>
                  <a:cubicBezTo>
                    <a:pt x="326" y="58"/>
                    <a:pt x="326" y="58"/>
                    <a:pt x="326" y="58"/>
                  </a:cubicBezTo>
                  <a:cubicBezTo>
                    <a:pt x="355" y="64"/>
                    <a:pt x="374" y="92"/>
                    <a:pt x="368" y="120"/>
                  </a:cubicBezTo>
                  <a:cubicBezTo>
                    <a:pt x="363" y="146"/>
                    <a:pt x="341" y="163"/>
                    <a:pt x="316" y="163"/>
                  </a:cubicBezTo>
                  <a:close/>
                </a:path>
              </a:pathLst>
            </a:custGeom>
            <a:solidFill>
              <a:schemeClr val="accent2"/>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64" name="Freeform 12"/>
            <p:cNvSpPr/>
            <p:nvPr/>
          </p:nvSpPr>
          <p:spPr bwMode="auto">
            <a:xfrm>
              <a:off x="3552825" y="1984375"/>
              <a:ext cx="387350" cy="485775"/>
            </a:xfrm>
            <a:custGeom>
              <a:gdLst>
                <a:gd fmla="*/ 206 w 266" name="T0"/>
                <a:gd fmla="*/ 333 h 333" name="T1"/>
                <a:gd fmla="*/ 161 w 266" name="T2"/>
                <a:gd fmla="*/ 309 h 333" name="T3"/>
                <a:gd fmla="*/ 16 w 266" name="T4"/>
                <a:gd fmla="*/ 90 h 333" name="T5"/>
                <a:gd fmla="*/ 31 w 266" name="T6"/>
                <a:gd fmla="*/ 16 h 333" name="T7"/>
                <a:gd fmla="*/ 105 w 266" name="T8"/>
                <a:gd fmla="*/ 31 h 333" name="T9"/>
                <a:gd fmla="*/ 250 w 266" name="T10"/>
                <a:gd fmla="*/ 250 h 333" name="T11"/>
                <a:gd fmla="*/ 235 w 266" name="T12"/>
                <a:gd fmla="*/ 324 h 333" name="T13"/>
                <a:gd fmla="*/ 206 w 266" name="T14"/>
                <a:gd fmla="*/ 333 h 33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33" w="266">
                  <a:moveTo>
                    <a:pt x="206" y="333"/>
                  </a:moveTo>
                  <a:cubicBezTo>
                    <a:pt x="188" y="333"/>
                    <a:pt x="172" y="325"/>
                    <a:pt x="161" y="309"/>
                  </a:cubicBezTo>
                  <a:cubicBezTo>
                    <a:pt x="16" y="90"/>
                    <a:pt x="16" y="90"/>
                    <a:pt x="16" y="90"/>
                  </a:cubicBezTo>
                  <a:cubicBezTo>
                    <a:pt x="0" y="66"/>
                    <a:pt x="6" y="33"/>
                    <a:pt x="31" y="16"/>
                  </a:cubicBezTo>
                  <a:cubicBezTo>
                    <a:pt x="55" y="0"/>
                    <a:pt x="88" y="7"/>
                    <a:pt x="105" y="31"/>
                  </a:cubicBezTo>
                  <a:cubicBezTo>
                    <a:pt x="250" y="250"/>
                    <a:pt x="250" y="250"/>
                    <a:pt x="250" y="250"/>
                  </a:cubicBezTo>
                  <a:cubicBezTo>
                    <a:pt x="266" y="275"/>
                    <a:pt x="260" y="308"/>
                    <a:pt x="235" y="324"/>
                  </a:cubicBezTo>
                  <a:cubicBezTo>
                    <a:pt x="226" y="330"/>
                    <a:pt x="216" y="333"/>
                    <a:pt x="206" y="333"/>
                  </a:cubicBezTo>
                  <a:close/>
                </a:path>
              </a:pathLst>
            </a:custGeom>
            <a:solidFill>
              <a:schemeClr val="accent1"/>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65" name="Freeform 13"/>
            <p:cNvSpPr>
              <a:spLocks noEditPoints="1"/>
            </p:cNvSpPr>
            <p:nvPr/>
          </p:nvSpPr>
          <p:spPr bwMode="auto">
            <a:xfrm>
              <a:off x="3700463" y="2392363"/>
              <a:ext cx="1755775" cy="2144713"/>
            </a:xfrm>
            <a:custGeom>
              <a:gdLst>
                <a:gd fmla="*/ 603 w 1206" name="T0"/>
                <a:gd fmla="*/ 0 h 1474" name="T1"/>
                <a:gd fmla="*/ 0 w 1206" name="T2"/>
                <a:gd fmla="*/ 603 h 1474" name="T3"/>
                <a:gd fmla="*/ 95 w 1206" name="T4"/>
                <a:gd fmla="*/ 928 h 1474" name="T5"/>
                <a:gd fmla="*/ 308 w 1206" name="T6"/>
                <a:gd fmla="*/ 1129 h 1474" name="T7"/>
                <a:gd fmla="*/ 308 w 1206" name="T8"/>
                <a:gd fmla="*/ 1329 h 1474" name="T9"/>
                <a:gd fmla="*/ 453 w 1206" name="T10"/>
                <a:gd fmla="*/ 1474 h 1474" name="T11"/>
                <a:gd fmla="*/ 769 w 1206" name="T12"/>
                <a:gd fmla="*/ 1474 h 1474" name="T13"/>
                <a:gd fmla="*/ 914 w 1206" name="T14"/>
                <a:gd fmla="*/ 1329 h 1474" name="T15"/>
                <a:gd fmla="*/ 914 w 1206" name="T16"/>
                <a:gd fmla="*/ 1120 h 1474" name="T17"/>
                <a:gd fmla="*/ 1206 w 1206" name="T18"/>
                <a:gd fmla="*/ 603 h 1474" name="T19"/>
                <a:gd fmla="*/ 603 w 1206" name="T20"/>
                <a:gd fmla="*/ 0 h 1474" name="T21"/>
                <a:gd fmla="*/ 827 w 1206" name="T22"/>
                <a:gd fmla="*/ 1032 h 1474" name="T23"/>
                <a:gd fmla="*/ 795 w 1206" name="T24"/>
                <a:gd fmla="*/ 1085 h 1474" name="T25"/>
                <a:gd fmla="*/ 795 w 1206" name="T26"/>
                <a:gd fmla="*/ 1133 h 1474" name="T27"/>
                <a:gd fmla="*/ 427 w 1206" name="T28"/>
                <a:gd fmla="*/ 1133 h 1474" name="T29"/>
                <a:gd fmla="*/ 427 w 1206" name="T30"/>
                <a:gd fmla="*/ 1093 h 1474" name="T31"/>
                <a:gd fmla="*/ 393 w 1206" name="T32"/>
                <a:gd fmla="*/ 1039 h 1474" name="T33"/>
                <a:gd fmla="*/ 119 w 1206" name="T34"/>
                <a:gd fmla="*/ 603 h 1474" name="T35"/>
                <a:gd fmla="*/ 603 w 1206" name="T36"/>
                <a:gd fmla="*/ 119 h 1474" name="T37"/>
                <a:gd fmla="*/ 1087 w 1206" name="T38"/>
                <a:gd fmla="*/ 603 h 1474" name="T39"/>
                <a:gd fmla="*/ 827 w 1206" name="T40"/>
                <a:gd fmla="*/ 1032 h 1474"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474" w="1206">
                  <a:moveTo>
                    <a:pt x="603" y="0"/>
                  </a:moveTo>
                  <a:cubicBezTo>
                    <a:pt x="271" y="0"/>
                    <a:pt x="0" y="271"/>
                    <a:pt x="0" y="603"/>
                  </a:cubicBezTo>
                  <a:cubicBezTo>
                    <a:pt x="0" y="719"/>
                    <a:pt x="33" y="831"/>
                    <a:pt x="95" y="928"/>
                  </a:cubicBezTo>
                  <a:cubicBezTo>
                    <a:pt x="149" y="1012"/>
                    <a:pt x="222" y="1081"/>
                    <a:pt x="308" y="1129"/>
                  </a:cubicBezTo>
                  <a:cubicBezTo>
                    <a:pt x="308" y="1329"/>
                    <a:pt x="308" y="1329"/>
                    <a:pt x="308" y="1329"/>
                  </a:cubicBezTo>
                  <a:cubicBezTo>
                    <a:pt x="308" y="1409"/>
                    <a:pt x="373" y="1474"/>
                    <a:pt x="453" y="1474"/>
                  </a:cubicBezTo>
                  <a:cubicBezTo>
                    <a:pt x="769" y="1474"/>
                    <a:pt x="769" y="1474"/>
                    <a:pt x="769" y="1474"/>
                  </a:cubicBezTo>
                  <a:cubicBezTo>
                    <a:pt x="849" y="1474"/>
                    <a:pt x="914" y="1409"/>
                    <a:pt x="914" y="1329"/>
                  </a:cubicBezTo>
                  <a:cubicBezTo>
                    <a:pt x="914" y="1120"/>
                    <a:pt x="914" y="1120"/>
                    <a:pt x="914" y="1120"/>
                  </a:cubicBezTo>
                  <a:cubicBezTo>
                    <a:pt x="1095" y="1011"/>
                    <a:pt x="1206" y="816"/>
                    <a:pt x="1206" y="603"/>
                  </a:cubicBezTo>
                  <a:cubicBezTo>
                    <a:pt x="1206" y="271"/>
                    <a:pt x="936" y="0"/>
                    <a:pt x="603" y="0"/>
                  </a:cubicBezTo>
                  <a:close/>
                  <a:moveTo>
                    <a:pt x="827" y="1032"/>
                  </a:moveTo>
                  <a:cubicBezTo>
                    <a:pt x="807" y="1042"/>
                    <a:pt x="795" y="1063"/>
                    <a:pt x="795" y="1085"/>
                  </a:cubicBezTo>
                  <a:cubicBezTo>
                    <a:pt x="795" y="1133"/>
                    <a:pt x="795" y="1133"/>
                    <a:pt x="795" y="1133"/>
                  </a:cubicBezTo>
                  <a:cubicBezTo>
                    <a:pt x="427" y="1133"/>
                    <a:pt x="427" y="1133"/>
                    <a:pt x="427" y="1133"/>
                  </a:cubicBezTo>
                  <a:cubicBezTo>
                    <a:pt x="427" y="1093"/>
                    <a:pt x="427" y="1093"/>
                    <a:pt x="427" y="1093"/>
                  </a:cubicBezTo>
                  <a:cubicBezTo>
                    <a:pt x="427" y="1070"/>
                    <a:pt x="414" y="1049"/>
                    <a:pt x="393" y="1039"/>
                  </a:cubicBezTo>
                  <a:cubicBezTo>
                    <a:pt x="227" y="959"/>
                    <a:pt x="119" y="788"/>
                    <a:pt x="119" y="603"/>
                  </a:cubicBezTo>
                  <a:cubicBezTo>
                    <a:pt x="119" y="336"/>
                    <a:pt x="336" y="119"/>
                    <a:pt x="603" y="119"/>
                  </a:cubicBezTo>
                  <a:cubicBezTo>
                    <a:pt x="870" y="119"/>
                    <a:pt x="1087" y="336"/>
                    <a:pt x="1087" y="603"/>
                  </a:cubicBezTo>
                  <a:cubicBezTo>
                    <a:pt x="1087" y="784"/>
                    <a:pt x="987" y="948"/>
                    <a:pt x="827" y="1032"/>
                  </a:cubicBezTo>
                  <a:close/>
                </a:path>
              </a:pathLst>
            </a:custGeom>
            <a:solidFill>
              <a:schemeClr val="accent2"/>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66" name="Oval 14"/>
            <p:cNvSpPr>
              <a:spLocks noChangeArrowheads="1"/>
            </p:cNvSpPr>
            <p:nvPr/>
          </p:nvSpPr>
          <p:spPr bwMode="auto">
            <a:xfrm>
              <a:off x="4041775" y="2713038"/>
              <a:ext cx="1122363" cy="1120775"/>
            </a:xfrm>
            <a:prstGeom prst="ellipse">
              <a:avLst/>
            </a:prstGeom>
            <a:solidFill>
              <a:schemeClr val="accent1"/>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67" name="Oval 15"/>
            <p:cNvSpPr>
              <a:spLocks noChangeArrowheads="1"/>
            </p:cNvSpPr>
            <p:nvPr/>
          </p:nvSpPr>
          <p:spPr bwMode="auto">
            <a:xfrm>
              <a:off x="4152900" y="2824163"/>
              <a:ext cx="900113" cy="898525"/>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latin typeface="+mn-ea"/>
                <a:cs typeface="+mn-ea"/>
              </a:endParaRPr>
            </a:p>
          </p:txBody>
        </p:sp>
        <p:sp>
          <p:nvSpPr>
            <p:cNvPr id="68" name="Oval 16"/>
            <p:cNvSpPr>
              <a:spLocks noChangeArrowheads="1"/>
            </p:cNvSpPr>
            <p:nvPr/>
          </p:nvSpPr>
          <p:spPr bwMode="auto">
            <a:xfrm>
              <a:off x="4249738" y="2921000"/>
              <a:ext cx="708025" cy="706438"/>
            </a:xfrm>
            <a:prstGeom prst="ellipse">
              <a:avLst/>
            </a:prstGeom>
            <a:solidFill>
              <a:schemeClr val="accent2"/>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69" name="Oval 17"/>
            <p:cNvSpPr>
              <a:spLocks noChangeArrowheads="1"/>
            </p:cNvSpPr>
            <p:nvPr/>
          </p:nvSpPr>
          <p:spPr bwMode="auto">
            <a:xfrm>
              <a:off x="4354513" y="3024188"/>
              <a:ext cx="498475" cy="498475"/>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latin typeface="+mn-ea"/>
                <a:cs typeface="+mn-ea"/>
              </a:endParaRPr>
            </a:p>
          </p:txBody>
        </p:sp>
        <p:sp>
          <p:nvSpPr>
            <p:cNvPr id="70" name="Oval 18"/>
            <p:cNvSpPr>
              <a:spLocks noChangeArrowheads="1"/>
            </p:cNvSpPr>
            <p:nvPr/>
          </p:nvSpPr>
          <p:spPr bwMode="auto">
            <a:xfrm>
              <a:off x="4448175" y="3116263"/>
              <a:ext cx="311150" cy="314325"/>
            </a:xfrm>
            <a:prstGeom prst="ellipse">
              <a:avLst/>
            </a:prstGeom>
            <a:solidFill>
              <a:schemeClr val="accent1"/>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typeface="+mn-ea"/>
                <a:cs typeface="+mn-ea"/>
              </a:endParaRPr>
            </a:p>
          </p:txBody>
        </p:sp>
        <p:sp>
          <p:nvSpPr>
            <p:cNvPr id="71" name="Oval 19"/>
            <p:cNvSpPr>
              <a:spLocks noChangeArrowheads="1"/>
            </p:cNvSpPr>
            <p:nvPr/>
          </p:nvSpPr>
          <p:spPr bwMode="auto">
            <a:xfrm>
              <a:off x="4545013" y="3216275"/>
              <a:ext cx="117475" cy="115888"/>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latin typeface="+mn-ea"/>
                <a:cs typeface="+mn-ea"/>
              </a:endParaRPr>
            </a:p>
          </p:txBody>
        </p:sp>
        <p:sp>
          <p:nvSpPr>
            <p:cNvPr id="72" name="Freeform 20"/>
            <p:cNvSpPr/>
            <p:nvPr/>
          </p:nvSpPr>
          <p:spPr bwMode="auto">
            <a:xfrm>
              <a:off x="4603750" y="2617788"/>
              <a:ext cx="661988" cy="663575"/>
            </a:xfrm>
            <a:custGeom>
              <a:gdLst>
                <a:gd fmla="*/ 286 w 417" name="T0"/>
                <a:gd fmla="*/ 149 h 418" name="T1"/>
                <a:gd fmla="*/ 330 w 417" name="T2"/>
                <a:gd fmla="*/ 149 h 418" name="T3"/>
                <a:gd fmla="*/ 417 w 417" name="T4"/>
                <a:gd fmla="*/ 61 h 418" name="T5"/>
                <a:gd fmla="*/ 357 w 417" name="T6"/>
                <a:gd fmla="*/ 61 h 418" name="T7"/>
                <a:gd fmla="*/ 355 w 417" name="T8"/>
                <a:gd fmla="*/ 0 h 418" name="T9"/>
                <a:gd fmla="*/ 267 w 417" name="T10"/>
                <a:gd fmla="*/ 87 h 418" name="T11"/>
                <a:gd fmla="*/ 269 w 417" name="T12"/>
                <a:gd fmla="*/ 134 h 418" name="T13"/>
                <a:gd fmla="*/ 0 w 417" name="T14"/>
                <a:gd fmla="*/ 397 h 418" name="T15"/>
                <a:gd fmla="*/ 0 w 417" name="T16"/>
                <a:gd fmla="*/ 418 h 418" name="T17"/>
                <a:gd fmla="*/ 23 w 417" name="T18"/>
                <a:gd fmla="*/ 418 h 418" name="T19"/>
                <a:gd fmla="*/ 286 w 417" name="T20"/>
                <a:gd fmla="*/ 149 h 4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18" w="417">
                  <a:moveTo>
                    <a:pt x="286" y="149"/>
                  </a:moveTo>
                  <a:lnTo>
                    <a:pt x="330" y="149"/>
                  </a:lnTo>
                  <a:lnTo>
                    <a:pt x="417" y="61"/>
                  </a:lnTo>
                  <a:lnTo>
                    <a:pt x="357" y="61"/>
                  </a:lnTo>
                  <a:lnTo>
                    <a:pt x="355" y="0"/>
                  </a:lnTo>
                  <a:lnTo>
                    <a:pt x="267" y="87"/>
                  </a:lnTo>
                  <a:lnTo>
                    <a:pt x="269" y="134"/>
                  </a:lnTo>
                  <a:lnTo>
                    <a:pt x="0" y="397"/>
                  </a:lnTo>
                  <a:lnTo>
                    <a:pt x="0" y="418"/>
                  </a:lnTo>
                  <a:lnTo>
                    <a:pt x="23" y="418"/>
                  </a:lnTo>
                  <a:lnTo>
                    <a:pt x="286" y="149"/>
                  </a:lnTo>
                  <a:close/>
                </a:path>
              </a:pathLst>
            </a:custGeom>
            <a:gradFill>
              <a:gsLst>
                <a:gs pos="0">
                  <a:schemeClr val="bg1"/>
                </a:gs>
                <a:gs pos="35000">
                  <a:schemeClr val="bg1">
                    <a:lumMod val="95000"/>
                  </a:schemeClr>
                </a:gs>
                <a:gs pos="100000">
                  <a:schemeClr val="bg1">
                    <a:lumMod val="85000"/>
                  </a:schemeClr>
                </a:gs>
              </a:gsLst>
              <a:path path="circle">
                <a:fillToRect b="50000" l="50000" r="50000" t="50000"/>
              </a:path>
            </a:gra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mn-ea"/>
                <a:cs typeface="+mn-ea"/>
              </a:endParaRPr>
            </a:p>
          </p:txBody>
        </p:sp>
        <p:sp>
          <p:nvSpPr>
            <p:cNvPr id="73" name="Freeform 21"/>
            <p:cNvSpPr/>
            <p:nvPr/>
          </p:nvSpPr>
          <p:spPr bwMode="auto">
            <a:xfrm>
              <a:off x="4603750" y="2617788"/>
              <a:ext cx="661988" cy="663575"/>
            </a:xfrm>
            <a:custGeom>
              <a:gdLst>
                <a:gd fmla="*/ 286 w 417" name="T0"/>
                <a:gd fmla="*/ 149 h 418" name="T1"/>
                <a:gd fmla="*/ 330 w 417" name="T2"/>
                <a:gd fmla="*/ 149 h 418" name="T3"/>
                <a:gd fmla="*/ 417 w 417" name="T4"/>
                <a:gd fmla="*/ 61 h 418" name="T5"/>
                <a:gd fmla="*/ 357 w 417" name="T6"/>
                <a:gd fmla="*/ 61 h 418" name="T7"/>
                <a:gd fmla="*/ 355 w 417" name="T8"/>
                <a:gd fmla="*/ 0 h 418" name="T9"/>
                <a:gd fmla="*/ 267 w 417" name="T10"/>
                <a:gd fmla="*/ 87 h 418" name="T11"/>
                <a:gd fmla="*/ 269 w 417" name="T12"/>
                <a:gd fmla="*/ 134 h 418" name="T13"/>
                <a:gd fmla="*/ 0 w 417" name="T14"/>
                <a:gd fmla="*/ 397 h 418" name="T15"/>
                <a:gd fmla="*/ 0 w 417" name="T16"/>
                <a:gd fmla="*/ 418 h 418" name="T17"/>
                <a:gd fmla="*/ 23 w 417" name="T18"/>
                <a:gd fmla="*/ 418 h 41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18" w="417">
                  <a:moveTo>
                    <a:pt x="286" y="149"/>
                  </a:moveTo>
                  <a:lnTo>
                    <a:pt x="330" y="149"/>
                  </a:lnTo>
                  <a:lnTo>
                    <a:pt x="417" y="61"/>
                  </a:lnTo>
                  <a:lnTo>
                    <a:pt x="357" y="61"/>
                  </a:lnTo>
                  <a:lnTo>
                    <a:pt x="355" y="0"/>
                  </a:lnTo>
                  <a:lnTo>
                    <a:pt x="267" y="87"/>
                  </a:lnTo>
                  <a:lnTo>
                    <a:pt x="269" y="134"/>
                  </a:lnTo>
                  <a:lnTo>
                    <a:pt x="0" y="397"/>
                  </a:lnTo>
                  <a:lnTo>
                    <a:pt x="0" y="418"/>
                  </a:lnTo>
                  <a:lnTo>
                    <a:pt x="23" y="418"/>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latin typeface="+mn-ea"/>
                <a:cs typeface="+mn-ea"/>
              </a:endParaRPr>
            </a:p>
          </p:txBody>
        </p:sp>
      </p:grpSp>
      <p:grpSp>
        <p:nvGrpSpPr>
          <p:cNvPr id="5" name="组合 4"/>
          <p:cNvGrpSpPr/>
          <p:nvPr/>
        </p:nvGrpSpPr>
        <p:grpSpPr>
          <a:xfrm>
            <a:off x="3813368" y="1773336"/>
            <a:ext cx="514780" cy="514781"/>
            <a:chOff x="5084489" y="2438586"/>
            <a:chExt cx="686373" cy="686373"/>
          </a:xfrm>
        </p:grpSpPr>
        <p:grpSp>
          <p:nvGrpSpPr>
            <p:cNvPr id="74" name="组合 73"/>
            <p:cNvGrpSpPr/>
            <p:nvPr/>
          </p:nvGrpSpPr>
          <p:grpSpPr>
            <a:xfrm>
              <a:off x="5084489" y="2438586"/>
              <a:ext cx="686373" cy="686373"/>
              <a:chOff x="6357074" y="1008628"/>
              <a:chExt cx="1676757" cy="1676757"/>
            </a:xfrm>
          </p:grpSpPr>
          <p:sp>
            <p:nvSpPr>
              <p:cNvPr id="75" name="椭圆 74"/>
              <p:cNvSpPr/>
              <p:nvPr/>
            </p:nvSpPr>
            <p:spPr>
              <a:xfrm>
                <a:off x="6357074" y="1008628"/>
                <a:ext cx="1676757" cy="1676757"/>
              </a:xfrm>
              <a:prstGeom prst="ellipse">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mn-ea"/>
                  <a:cs typeface="+mn-ea"/>
                </a:endParaRPr>
              </a:p>
            </p:txBody>
          </p:sp>
          <p:sp>
            <p:nvSpPr>
              <p:cNvPr id="76" name="椭圆 75"/>
              <p:cNvSpPr/>
              <p:nvPr/>
            </p:nvSpPr>
            <p:spPr>
              <a:xfrm>
                <a:off x="6552150" y="1193250"/>
                <a:ext cx="1307513" cy="1307513"/>
              </a:xfrm>
              <a:prstGeom prst="ellipse">
                <a:avLst/>
              </a:prstGeom>
              <a:solidFill>
                <a:schemeClr val="accent1"/>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mn-ea"/>
                  <a:cs typeface="+mn-ea"/>
                </a:endParaRPr>
              </a:p>
            </p:txBody>
          </p:sp>
        </p:grpSp>
        <p:grpSp>
          <p:nvGrpSpPr>
            <p:cNvPr id="54" name="组合 53"/>
            <p:cNvGrpSpPr/>
            <p:nvPr/>
          </p:nvGrpSpPr>
          <p:grpSpPr>
            <a:xfrm>
              <a:off x="5279217" y="2630669"/>
              <a:ext cx="302209" cy="302209"/>
              <a:chOff x="2473104" y="2145028"/>
              <a:chExt cx="359165" cy="359165"/>
            </a:xfrm>
            <a:solidFill>
              <a:schemeClr val="bg1"/>
            </a:solidFill>
          </p:grpSpPr>
          <p:sp>
            <p:nvSpPr>
              <p:cNvPr id="55" name="126"/>
              <p:cNvSpPr/>
              <p:nvPr/>
            </p:nvSpPr>
            <p:spPr bwMode="auto">
              <a:xfrm>
                <a:off x="2473104" y="2145028"/>
                <a:ext cx="359165" cy="35916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anchor="ctr" bIns="19050" lIns="19050" rIns="19050" tIns="19050"/>
              <a:lstStyle/>
              <a:p>
                <a:pPr algn="ctr" defTabSz="228594" fontAlgn="base" hangingPunct="0">
                  <a:spcBef>
                    <a:spcPct val="0"/>
                  </a:spcBef>
                  <a:spcAft>
                    <a:spcPct val="0"/>
                  </a:spcAft>
                  <a:defRPr/>
                </a:pPr>
                <a:endParaRPr kern="0" lang="en-US" sz="1500">
                  <a:solidFill>
                    <a:srgbClr val="FFFFFF"/>
                  </a:solidFill>
                  <a:effectLst>
                    <a:outerShdw algn="tl" blurRad="38100" dir="2700000" dist="38100">
                      <a:srgbClr val="000000"/>
                    </a:outerShdw>
                  </a:effectLst>
                  <a:latin typeface="+mn-ea"/>
                  <a:cs typeface="+mn-ea"/>
                  <a:sym charset="0" typeface="Gill Sans"/>
                </a:endParaRPr>
              </a:p>
            </p:txBody>
          </p:sp>
          <p:sp>
            <p:nvSpPr>
              <p:cNvPr id="56" name="127"/>
              <p:cNvSpPr/>
              <p:nvPr/>
            </p:nvSpPr>
            <p:spPr bwMode="auto">
              <a:xfrm>
                <a:off x="2618611" y="2200897"/>
                <a:ext cx="84727" cy="8411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anchor="ctr" bIns="19050" lIns="19050" rIns="19050" tIns="19050"/>
              <a:lstStyle/>
              <a:p>
                <a:pPr algn="ctr" defTabSz="228594" fontAlgn="base" hangingPunct="0">
                  <a:spcBef>
                    <a:spcPct val="0"/>
                  </a:spcBef>
                  <a:spcAft>
                    <a:spcPct val="0"/>
                  </a:spcAft>
                  <a:defRPr/>
                </a:pPr>
                <a:endParaRPr kern="0" lang="en-US" sz="1500">
                  <a:solidFill>
                    <a:srgbClr val="FFFFFF"/>
                  </a:solidFill>
                  <a:effectLst>
                    <a:outerShdw algn="tl" blurRad="38100" dir="2700000" dist="38100">
                      <a:srgbClr val="000000"/>
                    </a:outerShdw>
                  </a:effectLst>
                  <a:latin typeface="+mn-ea"/>
                  <a:cs typeface="+mn-ea"/>
                  <a:sym charset="0" typeface="Gill Sans"/>
                </a:endParaRPr>
              </a:p>
            </p:txBody>
          </p:sp>
        </p:grpSp>
      </p:grpSp>
      <p:grpSp>
        <p:nvGrpSpPr>
          <p:cNvPr id="6" name="组合 5"/>
          <p:cNvGrpSpPr/>
          <p:nvPr/>
        </p:nvGrpSpPr>
        <p:grpSpPr>
          <a:xfrm>
            <a:off x="3783670" y="3111790"/>
            <a:ext cx="514780" cy="514781"/>
            <a:chOff x="5044894" y="4223187"/>
            <a:chExt cx="686373" cy="686373"/>
          </a:xfrm>
        </p:grpSpPr>
        <p:grpSp>
          <p:nvGrpSpPr>
            <p:cNvPr id="98" name="组合 97"/>
            <p:cNvGrpSpPr/>
            <p:nvPr/>
          </p:nvGrpSpPr>
          <p:grpSpPr>
            <a:xfrm>
              <a:off x="5044894" y="4223187"/>
              <a:ext cx="686373" cy="686373"/>
              <a:chOff x="6357074" y="1008628"/>
              <a:chExt cx="1676757" cy="1676757"/>
            </a:xfrm>
          </p:grpSpPr>
          <p:sp>
            <p:nvSpPr>
              <p:cNvPr id="99" name="椭圆 98"/>
              <p:cNvSpPr/>
              <p:nvPr/>
            </p:nvSpPr>
            <p:spPr>
              <a:xfrm>
                <a:off x="6357074" y="1008628"/>
                <a:ext cx="1676757" cy="1676757"/>
              </a:xfrm>
              <a:prstGeom prst="ellipse">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mn-ea"/>
                  <a:cs typeface="+mn-ea"/>
                </a:endParaRPr>
              </a:p>
            </p:txBody>
          </p:sp>
          <p:sp>
            <p:nvSpPr>
              <p:cNvPr id="100" name="椭圆 99"/>
              <p:cNvSpPr/>
              <p:nvPr/>
            </p:nvSpPr>
            <p:spPr>
              <a:xfrm>
                <a:off x="6552150" y="1193250"/>
                <a:ext cx="1307513" cy="1307513"/>
              </a:xfrm>
              <a:prstGeom prst="ellipse">
                <a:avLst/>
              </a:prstGeom>
              <a:solidFill>
                <a:schemeClr val="accent2"/>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mn-ea"/>
                  <a:cs typeface="+mn-ea"/>
                </a:endParaRPr>
              </a:p>
            </p:txBody>
          </p:sp>
        </p:grpSp>
        <p:sp>
          <p:nvSpPr>
            <p:cNvPr id="49" name="59"/>
            <p:cNvSpPr/>
            <p:nvPr/>
          </p:nvSpPr>
          <p:spPr bwMode="auto">
            <a:xfrm>
              <a:off x="5209427" y="4415433"/>
              <a:ext cx="303217" cy="301881"/>
            </a:xfrm>
            <a:custGeom>
              <a:gdLst>
                <a:gd fmla="+- 0 10794 23" name="T0"/>
                <a:gd fmla="*/ T0 w 21543" name="T1"/>
                <a:gd fmla="*/ 10800 h 21600" name="T2"/>
                <a:gd fmla="+- 0 10794 23" name="T3"/>
                <a:gd fmla="*/ T3 w 21543" name="T4"/>
                <a:gd fmla="*/ 10800 h 21600" name="T5"/>
                <a:gd fmla="+- 0 10794 23" name="T6"/>
                <a:gd fmla="*/ T6 w 21543" name="T7"/>
                <a:gd fmla="*/ 10800 h 21600" name="T8"/>
                <a:gd fmla="+- 0 10794 23" name="T9"/>
                <a:gd fmla="*/ T9 w 21543" name="T10"/>
                <a:gd fmla="*/ 10800 h 21600" name="T11"/>
              </a:gdLst>
              <a:cxnLst>
                <a:cxn ang="0">
                  <a:pos x="T1" y="T2"/>
                </a:cxn>
                <a:cxn ang="0">
                  <a:pos x="T4" y="T5"/>
                </a:cxn>
                <a:cxn ang="0">
                  <a:pos x="T7" y="T8"/>
                </a:cxn>
                <a:cxn ang="0">
                  <a:pos x="T10" y="T11"/>
                </a:cxn>
              </a:cxnLst>
              <a:rect b="b" l="0" r="r" t="0"/>
              <a:pathLst>
                <a:path h="21600" w="21543">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anchor="ctr" bIns="19050" lIns="19050" rIns="19050" tIns="19050"/>
            <a:lstStyle/>
            <a:p>
              <a:pPr algn="ctr" defTabSz="228594" fontAlgn="base" hangingPunct="0">
                <a:spcBef>
                  <a:spcPct val="0"/>
                </a:spcBef>
                <a:spcAft>
                  <a:spcPct val="0"/>
                </a:spcAft>
                <a:defRPr/>
              </a:pPr>
              <a:endParaRPr kern="0" lang="en-US" sz="1500">
                <a:solidFill>
                  <a:srgbClr val="FFFFFF"/>
                </a:solidFill>
                <a:effectLst>
                  <a:outerShdw algn="tl" blurRad="38100" dir="2700000" dist="38100">
                    <a:srgbClr val="000000"/>
                  </a:outerShdw>
                </a:effectLst>
                <a:latin typeface="+mn-ea"/>
                <a:cs typeface="+mn-ea"/>
                <a:sym charset="0" typeface="Gill Sans"/>
              </a:endParaRPr>
            </a:p>
          </p:txBody>
        </p:sp>
      </p:grpSp>
      <p:grpSp>
        <p:nvGrpSpPr>
          <p:cNvPr id="4" name="组合 3"/>
          <p:cNvGrpSpPr/>
          <p:nvPr/>
        </p:nvGrpSpPr>
        <p:grpSpPr>
          <a:xfrm>
            <a:off x="6115084" y="1788506"/>
            <a:ext cx="514780" cy="514781"/>
            <a:chOff x="8153441" y="2458813"/>
            <a:chExt cx="686373" cy="686373"/>
          </a:xfrm>
        </p:grpSpPr>
        <p:grpSp>
          <p:nvGrpSpPr>
            <p:cNvPr id="92" name="组合 91"/>
            <p:cNvGrpSpPr/>
            <p:nvPr/>
          </p:nvGrpSpPr>
          <p:grpSpPr>
            <a:xfrm>
              <a:off x="8153441" y="2458813"/>
              <a:ext cx="686373" cy="686373"/>
              <a:chOff x="6357074" y="1008628"/>
              <a:chExt cx="1676757" cy="1676757"/>
            </a:xfrm>
          </p:grpSpPr>
          <p:sp>
            <p:nvSpPr>
              <p:cNvPr id="93" name="椭圆 92"/>
              <p:cNvSpPr/>
              <p:nvPr/>
            </p:nvSpPr>
            <p:spPr>
              <a:xfrm>
                <a:off x="6357074" y="1008628"/>
                <a:ext cx="1676757" cy="1676757"/>
              </a:xfrm>
              <a:prstGeom prst="ellipse">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mn-ea"/>
                  <a:cs typeface="+mn-ea"/>
                </a:endParaRPr>
              </a:p>
            </p:txBody>
          </p:sp>
          <p:sp>
            <p:nvSpPr>
              <p:cNvPr id="94" name="椭圆 93"/>
              <p:cNvSpPr/>
              <p:nvPr/>
            </p:nvSpPr>
            <p:spPr>
              <a:xfrm>
                <a:off x="6552150" y="1193250"/>
                <a:ext cx="1307513" cy="1307513"/>
              </a:xfrm>
              <a:prstGeom prst="ellipse">
                <a:avLst/>
              </a:prstGeom>
              <a:solidFill>
                <a:schemeClr val="accent2"/>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mn-ea"/>
                  <a:cs typeface="+mn-ea"/>
                </a:endParaRPr>
              </a:p>
            </p:txBody>
          </p:sp>
        </p:grpSp>
        <p:sp>
          <p:nvSpPr>
            <p:cNvPr id="53" name="112"/>
            <p:cNvSpPr/>
            <p:nvPr/>
          </p:nvSpPr>
          <p:spPr bwMode="auto">
            <a:xfrm>
              <a:off x="8349341" y="2646613"/>
              <a:ext cx="303217" cy="301881"/>
            </a:xfrm>
            <a:custGeom>
              <a:gdLst>
                <a:gd fmla="*/ 10510 w 21020" name="T0"/>
                <a:gd fmla="*/ 10800 h 21600" name="T1"/>
                <a:gd fmla="*/ 10510 w 21020" name="T2"/>
                <a:gd fmla="*/ 10800 h 21600" name="T3"/>
                <a:gd fmla="*/ 10510 w 21020" name="T4"/>
                <a:gd fmla="*/ 10800 h 21600" name="T5"/>
                <a:gd fmla="*/ 10510 w 21020" name="T6"/>
                <a:gd fmla="*/ 10800 h 21600" name="T7"/>
              </a:gdLst>
              <a:cxnLst>
                <a:cxn ang="0">
                  <a:pos x="T0" y="T1"/>
                </a:cxn>
                <a:cxn ang="0">
                  <a:pos x="T2" y="T3"/>
                </a:cxn>
                <a:cxn ang="0">
                  <a:pos x="T4" y="T5"/>
                </a:cxn>
                <a:cxn ang="0">
                  <a:pos x="T6" y="T7"/>
                </a:cxn>
              </a:cxnLst>
              <a:rect b="b" l="0" r="r" t="0"/>
              <a:pathLst>
                <a:path h="21600" w="2102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anchor="ctr" bIns="19050" lIns="19050" rIns="19050" tIns="19050"/>
            <a:lstStyle/>
            <a:p>
              <a:pPr algn="ctr" defTabSz="228594" fontAlgn="base" hangingPunct="0">
                <a:spcBef>
                  <a:spcPct val="0"/>
                </a:spcBef>
                <a:spcAft>
                  <a:spcPct val="0"/>
                </a:spcAft>
                <a:defRPr/>
              </a:pPr>
              <a:endParaRPr kern="0" lang="en-US" sz="1500">
                <a:solidFill>
                  <a:srgbClr val="FFFFFF"/>
                </a:solidFill>
                <a:effectLst>
                  <a:outerShdw algn="tl" blurRad="38100" dir="2700000" dist="38100">
                    <a:srgbClr val="000000"/>
                  </a:outerShdw>
                </a:effectLst>
                <a:latin typeface="+mn-ea"/>
                <a:cs typeface="+mn-ea"/>
                <a:sym charset="0" typeface="Gill Sans"/>
              </a:endParaRPr>
            </a:p>
          </p:txBody>
        </p:sp>
      </p:grpSp>
      <p:grpSp>
        <p:nvGrpSpPr>
          <p:cNvPr id="3" name="组合 2"/>
          <p:cNvGrpSpPr/>
          <p:nvPr/>
        </p:nvGrpSpPr>
        <p:grpSpPr>
          <a:xfrm>
            <a:off x="6108666" y="3161097"/>
            <a:ext cx="514780" cy="514780"/>
            <a:chOff x="8144882" y="4288939"/>
            <a:chExt cx="686373" cy="686373"/>
          </a:xfrm>
        </p:grpSpPr>
        <p:grpSp>
          <p:nvGrpSpPr>
            <p:cNvPr id="104" name="组合 103"/>
            <p:cNvGrpSpPr/>
            <p:nvPr/>
          </p:nvGrpSpPr>
          <p:grpSpPr>
            <a:xfrm>
              <a:off x="8144882" y="4288939"/>
              <a:ext cx="686373" cy="686373"/>
              <a:chOff x="6357074" y="1008628"/>
              <a:chExt cx="1676757" cy="1676757"/>
            </a:xfrm>
          </p:grpSpPr>
          <p:sp>
            <p:nvSpPr>
              <p:cNvPr id="105" name="椭圆 104"/>
              <p:cNvSpPr/>
              <p:nvPr/>
            </p:nvSpPr>
            <p:spPr>
              <a:xfrm>
                <a:off x="6357074" y="1008628"/>
                <a:ext cx="1676757" cy="1676757"/>
              </a:xfrm>
              <a:prstGeom prst="ellipse">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mn-ea"/>
                  <a:cs typeface="+mn-ea"/>
                </a:endParaRPr>
              </a:p>
            </p:txBody>
          </p:sp>
          <p:sp>
            <p:nvSpPr>
              <p:cNvPr id="106" name="椭圆 105"/>
              <p:cNvSpPr/>
              <p:nvPr/>
            </p:nvSpPr>
            <p:spPr>
              <a:xfrm>
                <a:off x="6552150" y="1193250"/>
                <a:ext cx="1307513" cy="1307513"/>
              </a:xfrm>
              <a:prstGeom prst="ellipse">
                <a:avLst/>
              </a:prstGeom>
              <a:solidFill>
                <a:schemeClr val="accent1"/>
              </a:solidFill>
              <a:ln>
                <a:noFill/>
              </a:ln>
              <a:effectLst>
                <a:outerShdw algn="t" blurRad="139700" dir="5400000" dist="1016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typeface="+mn-ea"/>
                  <a:cs typeface="+mn-ea"/>
                </a:endParaRPr>
              </a:p>
            </p:txBody>
          </p:sp>
        </p:grpSp>
        <p:grpSp>
          <p:nvGrpSpPr>
            <p:cNvPr id="50" name="Group 112"/>
            <p:cNvGrpSpPr/>
            <p:nvPr/>
          </p:nvGrpSpPr>
          <p:grpSpPr>
            <a:xfrm>
              <a:off x="8350083" y="4508052"/>
              <a:ext cx="302725" cy="283612"/>
              <a:chOff x="5368132" y="3540125"/>
              <a:chExt cx="465138" cy="435769"/>
            </a:xfrm>
            <a:solidFill>
              <a:schemeClr val="bg1"/>
            </a:solidFill>
          </p:grpSpPr>
          <p:sp>
            <p:nvSpPr>
              <p:cNvPr id="51" name="ewrgeht"/>
              <p:cNvSpPr/>
              <p:nvPr/>
            </p:nvSpPr>
            <p:spPr bwMode="auto">
              <a:xfrm>
                <a:off x="5426869" y="3598069"/>
                <a:ext cx="347663" cy="2325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anchor="ctr" bIns="19050" lIns="19050" rIns="19050" tIns="19050"/>
              <a:lstStyle/>
              <a:p>
                <a:pPr algn="ctr" defTabSz="228594" fontAlgn="base" hangingPunct="0">
                  <a:spcBef>
                    <a:spcPct val="0"/>
                  </a:spcBef>
                  <a:spcAft>
                    <a:spcPct val="0"/>
                  </a:spcAft>
                  <a:defRPr/>
                </a:pPr>
                <a:endParaRPr kern="0" lang="en-US" sz="1500">
                  <a:solidFill>
                    <a:srgbClr val="FFFFFF"/>
                  </a:solidFill>
                  <a:effectLst>
                    <a:outerShdw algn="tl" blurRad="38100" dir="2700000" dist="38100">
                      <a:srgbClr val="000000"/>
                    </a:outerShdw>
                  </a:effectLst>
                  <a:latin typeface="+mn-ea"/>
                  <a:cs typeface="+mn-ea"/>
                  <a:sym charset="0" typeface="Gill Sans"/>
                </a:endParaRPr>
              </a:p>
            </p:txBody>
          </p:sp>
          <p:sp>
            <p:nvSpPr>
              <p:cNvPr id="52" name="111"/>
              <p:cNvSpPr/>
              <p:nvPr/>
            </p:nvSpPr>
            <p:spPr bwMode="auto">
              <a:xfrm>
                <a:off x="5368132" y="3540125"/>
                <a:ext cx="465138" cy="4357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anchor="ctr" bIns="19050" lIns="19050" rIns="19050" tIns="19050"/>
              <a:lstStyle/>
              <a:p>
                <a:pPr algn="ctr" defTabSz="228594" fontAlgn="base" hangingPunct="0">
                  <a:spcBef>
                    <a:spcPct val="0"/>
                  </a:spcBef>
                  <a:spcAft>
                    <a:spcPct val="0"/>
                  </a:spcAft>
                  <a:defRPr/>
                </a:pPr>
                <a:endParaRPr kern="0" lang="en-US" sz="1500">
                  <a:solidFill>
                    <a:srgbClr val="FFFFFF"/>
                  </a:solidFill>
                  <a:effectLst>
                    <a:outerShdw algn="tl" blurRad="38100" dir="2700000" dist="38100">
                      <a:srgbClr val="000000"/>
                    </a:outerShdw>
                  </a:effectLst>
                  <a:latin typeface="+mn-ea"/>
                  <a:cs typeface="+mn-ea"/>
                  <a:sym charset="0" typeface="Gill Sans"/>
                </a:endParaRPr>
              </a:p>
            </p:txBody>
          </p:sp>
        </p:grpSp>
      </p:grpSp>
      <p:grpSp>
        <p:nvGrpSpPr>
          <p:cNvPr id="57" name="组合 56">
            <a:extLst>
              <a:ext uri="{FF2B5EF4-FFF2-40B4-BE49-F238E27FC236}">
                <a16:creationId xmlns:a16="http://schemas.microsoft.com/office/drawing/2014/main" id="{CE231113-A8A4-4B51-8F0C-2C753ED2EC08}"/>
              </a:ext>
            </a:extLst>
          </p:cNvPr>
          <p:cNvGrpSpPr/>
          <p:nvPr/>
        </p:nvGrpSpPr>
        <p:grpSpPr>
          <a:xfrm>
            <a:off x="4251296" y="1636169"/>
            <a:ext cx="1631462" cy="820539"/>
            <a:chOff x="470268" y="2473662"/>
            <a:chExt cx="3051914" cy="1094052"/>
          </a:xfrm>
        </p:grpSpPr>
        <p:sp>
          <p:nvSpPr>
            <p:cNvPr id="58" name="TextBox 18">
              <a:extLst>
                <a:ext uri="{FF2B5EF4-FFF2-40B4-BE49-F238E27FC236}">
                  <a16:creationId xmlns:a16="http://schemas.microsoft.com/office/drawing/2014/main" id="{53BF28F1-A5C5-4C1A-BA8D-C6AE0A766E75}"/>
                </a:ext>
              </a:extLst>
            </p:cNvPr>
            <p:cNvSpPr txBox="1"/>
            <p:nvPr/>
          </p:nvSpPr>
          <p:spPr>
            <a:xfrm flipH="1">
              <a:off x="873591" y="2473663"/>
              <a:ext cx="2432758" cy="345440"/>
            </a:xfrm>
            <a:prstGeom prst="rect">
              <a:avLst/>
            </a:prstGeom>
            <a:noFill/>
          </p:spPr>
          <p:txBody>
            <a:bodyPr rtlCol="0" wrap="none">
              <a:spAutoFit/>
            </a:bodyPr>
            <a:lstStyle/>
            <a:p>
              <a:r>
                <a:rPr altLang="en-US" b="1" lang="zh-CN" sz="1100">
                  <a:latin typeface="+mn-ea"/>
                  <a:cs typeface="+mn-ea"/>
                </a:rPr>
                <a:t>点击添加主要内容</a:t>
              </a:r>
            </a:p>
          </p:txBody>
        </p:sp>
        <p:sp>
          <p:nvSpPr>
            <p:cNvPr id="60" name="矩形 59">
              <a:extLst>
                <a:ext uri="{FF2B5EF4-FFF2-40B4-BE49-F238E27FC236}">
                  <a16:creationId xmlns:a16="http://schemas.microsoft.com/office/drawing/2014/main" id="{CE78F7AC-F50D-4501-A8EC-33E1BD12D03A}"/>
                </a:ext>
              </a:extLst>
            </p:cNvPr>
            <p:cNvSpPr/>
            <p:nvPr/>
          </p:nvSpPr>
          <p:spPr>
            <a:xfrm>
              <a:off x="470268" y="2823663"/>
              <a:ext cx="3051914" cy="762000"/>
            </a:xfrm>
            <a:prstGeom prst="rect">
              <a:avLst/>
            </a:prstGeom>
          </p:spPr>
          <p:txBody>
            <a:bodyPr wrap="square">
              <a:spAutoFit/>
            </a:bodyPr>
            <a:lstStyle/>
            <a:p>
              <a:pPr>
                <a:lnSpc>
                  <a:spcPct val="150000"/>
                </a:lnSpc>
              </a:pPr>
              <a:r>
                <a:rPr altLang="en-US" lang="zh-CN" sz="700">
                  <a:latin typeface="+mn-ea"/>
                  <a:cs typeface="+mn-ea"/>
                </a:rPr>
                <a:t>一般人认为，客户关系就是和客户之间的人际关系，其实这样的人为是大错特错的。</a:t>
              </a:r>
            </a:p>
          </p:txBody>
        </p:sp>
      </p:grpSp>
      <p:grpSp>
        <p:nvGrpSpPr>
          <p:cNvPr id="78" name="组合 77">
            <a:extLst>
              <a:ext uri="{FF2B5EF4-FFF2-40B4-BE49-F238E27FC236}">
                <a16:creationId xmlns:a16="http://schemas.microsoft.com/office/drawing/2014/main" id="{0BC336CB-3D6D-410C-BD45-7AE37E794A41}"/>
              </a:ext>
            </a:extLst>
          </p:cNvPr>
          <p:cNvGrpSpPr/>
          <p:nvPr/>
        </p:nvGrpSpPr>
        <p:grpSpPr>
          <a:xfrm>
            <a:off x="4297359" y="3041708"/>
            <a:ext cx="1494505" cy="816526"/>
            <a:chOff x="470267" y="2479013"/>
            <a:chExt cx="3338377" cy="1088702"/>
          </a:xfrm>
        </p:grpSpPr>
        <p:sp>
          <p:nvSpPr>
            <p:cNvPr id="79" name="TextBox 18">
              <a:extLst>
                <a:ext uri="{FF2B5EF4-FFF2-40B4-BE49-F238E27FC236}">
                  <a16:creationId xmlns:a16="http://schemas.microsoft.com/office/drawing/2014/main" id="{5707C7FA-1D4E-4975-9E92-5412EBAF91BD}"/>
                </a:ext>
              </a:extLst>
            </p:cNvPr>
            <p:cNvSpPr txBox="1"/>
            <p:nvPr/>
          </p:nvSpPr>
          <p:spPr>
            <a:xfrm flipH="1">
              <a:off x="903674" y="2479013"/>
              <a:ext cx="2904970" cy="345440"/>
            </a:xfrm>
            <a:prstGeom prst="rect">
              <a:avLst/>
            </a:prstGeom>
            <a:noFill/>
          </p:spPr>
          <p:txBody>
            <a:bodyPr rtlCol="0" wrap="none">
              <a:spAutoFit/>
            </a:bodyPr>
            <a:lstStyle/>
            <a:p>
              <a:r>
                <a:rPr altLang="en-US" b="1" lang="zh-CN" sz="1100">
                  <a:latin typeface="+mn-ea"/>
                  <a:cs typeface="+mn-ea"/>
                </a:rPr>
                <a:t>点击添加主要内容</a:t>
              </a:r>
            </a:p>
          </p:txBody>
        </p:sp>
        <p:sp>
          <p:nvSpPr>
            <p:cNvPr id="80" name="矩形 79">
              <a:extLst>
                <a:ext uri="{FF2B5EF4-FFF2-40B4-BE49-F238E27FC236}">
                  <a16:creationId xmlns:a16="http://schemas.microsoft.com/office/drawing/2014/main" id="{DDB4B451-52AA-4EFC-BC8C-BF06E08A30A7}"/>
                </a:ext>
              </a:extLst>
            </p:cNvPr>
            <p:cNvSpPr/>
            <p:nvPr/>
          </p:nvSpPr>
          <p:spPr>
            <a:xfrm>
              <a:off x="470267" y="2823664"/>
              <a:ext cx="3103519" cy="762000"/>
            </a:xfrm>
            <a:prstGeom prst="rect">
              <a:avLst/>
            </a:prstGeom>
          </p:spPr>
          <p:txBody>
            <a:bodyPr wrap="square">
              <a:spAutoFit/>
            </a:bodyPr>
            <a:lstStyle/>
            <a:p>
              <a:pPr>
                <a:lnSpc>
                  <a:spcPct val="150000"/>
                </a:lnSpc>
              </a:pPr>
              <a:r>
                <a:rPr altLang="en-US" lang="zh-CN" sz="700">
                  <a:latin typeface="+mn-ea"/>
                  <a:cs typeface="+mn-ea"/>
                </a:rPr>
                <a:t>也有人认为客户关系就是将客户利益与自己的利益权衡一直，这样的人事才刚刚及格。</a:t>
              </a:r>
            </a:p>
          </p:txBody>
        </p:sp>
      </p:grpSp>
      <p:grpSp>
        <p:nvGrpSpPr>
          <p:cNvPr id="82" name="组合 81">
            <a:extLst>
              <a:ext uri="{FF2B5EF4-FFF2-40B4-BE49-F238E27FC236}">
                <a16:creationId xmlns:a16="http://schemas.microsoft.com/office/drawing/2014/main" id="{C9E41EA0-C7D7-40B5-9C34-CAA48A977499}"/>
              </a:ext>
            </a:extLst>
          </p:cNvPr>
          <p:cNvGrpSpPr/>
          <p:nvPr/>
        </p:nvGrpSpPr>
        <p:grpSpPr>
          <a:xfrm>
            <a:off x="6788507" y="1660373"/>
            <a:ext cx="1426718" cy="699548"/>
            <a:chOff x="468937" y="2419540"/>
            <a:chExt cx="3142399" cy="932731"/>
          </a:xfrm>
        </p:grpSpPr>
        <p:sp>
          <p:nvSpPr>
            <p:cNvPr id="83" name="TextBox 18">
              <a:extLst>
                <a:ext uri="{FF2B5EF4-FFF2-40B4-BE49-F238E27FC236}">
                  <a16:creationId xmlns:a16="http://schemas.microsoft.com/office/drawing/2014/main" id="{4E05DC17-7276-4DA1-8AF1-177EA80995D9}"/>
                </a:ext>
              </a:extLst>
            </p:cNvPr>
            <p:cNvSpPr txBox="1"/>
            <p:nvPr/>
          </p:nvSpPr>
          <p:spPr>
            <a:xfrm flipH="1">
              <a:off x="496909" y="2419540"/>
              <a:ext cx="2864355" cy="345440"/>
            </a:xfrm>
            <a:prstGeom prst="rect">
              <a:avLst/>
            </a:prstGeom>
            <a:noFill/>
          </p:spPr>
          <p:txBody>
            <a:bodyPr rtlCol="0" wrap="none">
              <a:spAutoFit/>
            </a:bodyPr>
            <a:lstStyle/>
            <a:p>
              <a:r>
                <a:rPr altLang="en-US" b="1" lang="zh-CN" sz="1100">
                  <a:latin typeface="+mn-ea"/>
                  <a:cs typeface="+mn-ea"/>
                </a:rPr>
                <a:t>点击添加主要内容</a:t>
              </a:r>
            </a:p>
          </p:txBody>
        </p:sp>
        <p:sp>
          <p:nvSpPr>
            <p:cNvPr id="85" name="矩形 84">
              <a:extLst>
                <a:ext uri="{FF2B5EF4-FFF2-40B4-BE49-F238E27FC236}">
                  <a16:creationId xmlns:a16="http://schemas.microsoft.com/office/drawing/2014/main" id="{F131AC9C-80E5-4F80-B453-1CEC06942BB7}"/>
                </a:ext>
              </a:extLst>
            </p:cNvPr>
            <p:cNvSpPr/>
            <p:nvPr/>
          </p:nvSpPr>
          <p:spPr>
            <a:xfrm>
              <a:off x="470269" y="2823664"/>
              <a:ext cx="3141069" cy="548640"/>
            </a:xfrm>
            <a:prstGeom prst="rect">
              <a:avLst/>
            </a:prstGeom>
          </p:spPr>
          <p:txBody>
            <a:bodyPr wrap="square">
              <a:spAutoFit/>
            </a:bodyPr>
            <a:lstStyle/>
            <a:p>
              <a:pPr>
                <a:lnSpc>
                  <a:spcPct val="150000"/>
                </a:lnSpc>
              </a:pPr>
              <a:r>
                <a:rPr altLang="en-US" lang="zh-CN" sz="700">
                  <a:latin typeface="+mn-ea"/>
                  <a:cs typeface="+mn-ea"/>
                </a:rPr>
                <a:t>所以，客户关系的处理是一种非常微妙而复杂的工作，</a:t>
              </a:r>
            </a:p>
          </p:txBody>
        </p:sp>
      </p:grpSp>
      <p:grpSp>
        <p:nvGrpSpPr>
          <p:cNvPr id="86" name="组合 85">
            <a:extLst>
              <a:ext uri="{FF2B5EF4-FFF2-40B4-BE49-F238E27FC236}">
                <a16:creationId xmlns:a16="http://schemas.microsoft.com/office/drawing/2014/main" id="{A03FD309-A324-4AEF-84B6-1508BB65C459}"/>
              </a:ext>
            </a:extLst>
          </p:cNvPr>
          <p:cNvGrpSpPr/>
          <p:nvPr/>
        </p:nvGrpSpPr>
        <p:grpSpPr>
          <a:xfrm>
            <a:off x="6788507" y="3088606"/>
            <a:ext cx="1579118" cy="699548"/>
            <a:chOff x="468937" y="2419540"/>
            <a:chExt cx="3032671" cy="932731"/>
          </a:xfrm>
        </p:grpSpPr>
        <p:sp>
          <p:nvSpPr>
            <p:cNvPr id="87" name="TextBox 18">
              <a:extLst>
                <a:ext uri="{FF2B5EF4-FFF2-40B4-BE49-F238E27FC236}">
                  <a16:creationId xmlns:a16="http://schemas.microsoft.com/office/drawing/2014/main" id="{D20C4771-FF2F-4687-8210-D350F0F8C25E}"/>
                </a:ext>
              </a:extLst>
            </p:cNvPr>
            <p:cNvSpPr txBox="1"/>
            <p:nvPr/>
          </p:nvSpPr>
          <p:spPr>
            <a:xfrm flipH="1">
              <a:off x="493325" y="2419540"/>
              <a:ext cx="2497551" cy="345440"/>
            </a:xfrm>
            <a:prstGeom prst="rect">
              <a:avLst/>
            </a:prstGeom>
            <a:noFill/>
          </p:spPr>
          <p:txBody>
            <a:bodyPr rtlCol="0" wrap="none">
              <a:spAutoFit/>
            </a:bodyPr>
            <a:lstStyle/>
            <a:p>
              <a:r>
                <a:rPr altLang="en-US" b="1" lang="zh-CN" sz="1100">
                  <a:latin typeface="+mn-ea"/>
                  <a:cs typeface="+mn-ea"/>
                </a:rPr>
                <a:t>点击添加主要内容</a:t>
              </a:r>
            </a:p>
          </p:txBody>
        </p:sp>
        <p:sp>
          <p:nvSpPr>
            <p:cNvPr id="88" name="矩形 87">
              <a:extLst>
                <a:ext uri="{FF2B5EF4-FFF2-40B4-BE49-F238E27FC236}">
                  <a16:creationId xmlns:a16="http://schemas.microsoft.com/office/drawing/2014/main" id="{322F31C9-C1C7-4971-90E7-34B545B0CD07}"/>
                </a:ext>
              </a:extLst>
            </p:cNvPr>
            <p:cNvSpPr/>
            <p:nvPr/>
          </p:nvSpPr>
          <p:spPr>
            <a:xfrm>
              <a:off x="470269" y="2823664"/>
              <a:ext cx="3031340" cy="548640"/>
            </a:xfrm>
            <a:prstGeom prst="rect">
              <a:avLst/>
            </a:prstGeom>
          </p:spPr>
          <p:txBody>
            <a:bodyPr wrap="square">
              <a:spAutoFit/>
            </a:bodyPr>
            <a:lstStyle/>
            <a:p>
              <a:pPr>
                <a:lnSpc>
                  <a:spcPct val="150000"/>
                </a:lnSpc>
              </a:pPr>
              <a:r>
                <a:rPr altLang="en-US" lang="zh-CN" sz="700">
                  <a:latin typeface="+mn-ea"/>
                  <a:cs typeface="+mn-ea"/>
                </a:rPr>
                <a:t>我们管理客户关系的目的是从要他买，变成他要买。</a:t>
              </a:r>
            </a:p>
          </p:txBody>
        </p:sp>
      </p:grpSp>
    </p:spTree>
    <p:extLst>
      <p:ext uri="{BB962C8B-B14F-4D97-AF65-F5344CB8AC3E}">
        <p14:creationId val="75823179"/>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31"/>
                                        </p:tgtEl>
                                        <p:attrNameLst>
                                          <p:attrName>style.visibility</p:attrName>
                                        </p:attrNameLst>
                                      </p:cBhvr>
                                      <p:to>
                                        <p:strVal val="visible"/>
                                      </p:to>
                                    </p:set>
                                    <p:animEffect filter="fade" transition="in">
                                      <p:cBhvr>
                                        <p:cTn dur="1000" id="7"/>
                                        <p:tgtEl>
                                          <p:spTgt spid="31"/>
                                        </p:tgtEl>
                                      </p:cBhvr>
                                    </p:animEffect>
                                    <p:anim calcmode="lin" valueType="num">
                                      <p:cBhvr>
                                        <p:cTn dur="1000" fill="hold" id="8"/>
                                        <p:tgtEl>
                                          <p:spTgt spid="31"/>
                                        </p:tgtEl>
                                        <p:attrNameLst>
                                          <p:attrName>ppt_x</p:attrName>
                                        </p:attrNameLst>
                                      </p:cBhvr>
                                      <p:tavLst>
                                        <p:tav tm="0">
                                          <p:val>
                                            <p:strVal val="#ppt_x"/>
                                          </p:val>
                                        </p:tav>
                                        <p:tav tm="100000">
                                          <p:val>
                                            <p:strVal val="#ppt_x"/>
                                          </p:val>
                                        </p:tav>
                                      </p:tavLst>
                                    </p:anim>
                                    <p:anim calcmode="lin" valueType="num">
                                      <p:cBhvr>
                                        <p:cTn dur="1000" fill="hold" id="9"/>
                                        <p:tgtEl>
                                          <p:spTgt spid="3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 presetSubtype="2">
                                  <p:stCondLst>
                                    <p:cond delay="0"/>
                                  </p:stCondLst>
                                  <p:childTnLst>
                                    <p:set>
                                      <p:cBhvr>
                                        <p:cTn dur="1" fill="hold" id="12">
                                          <p:stCondLst>
                                            <p:cond delay="0"/>
                                          </p:stCondLst>
                                        </p:cTn>
                                        <p:tgtEl>
                                          <p:spTgt spid="5"/>
                                        </p:tgtEl>
                                        <p:attrNameLst>
                                          <p:attrName>style.visibility</p:attrName>
                                        </p:attrNameLst>
                                      </p:cBhvr>
                                      <p:to>
                                        <p:strVal val="visible"/>
                                      </p:to>
                                    </p:set>
                                    <p:anim calcmode="lin" valueType="num">
                                      <p:cBhvr additive="base">
                                        <p:cTn dur="500" fill="hold" id="13"/>
                                        <p:tgtEl>
                                          <p:spTgt spid="5"/>
                                        </p:tgtEl>
                                        <p:attrNameLst>
                                          <p:attrName>ppt_x</p:attrName>
                                        </p:attrNameLst>
                                      </p:cBhvr>
                                      <p:tavLst>
                                        <p:tav tm="0">
                                          <p:val>
                                            <p:strVal val="1+#ppt_w/2"/>
                                          </p:val>
                                        </p:tav>
                                        <p:tav tm="100000">
                                          <p:val>
                                            <p:strVal val="#ppt_x"/>
                                          </p:val>
                                        </p:tav>
                                      </p:tavLst>
                                    </p:anim>
                                    <p:anim calcmode="lin" valueType="num">
                                      <p:cBhvr additive="base">
                                        <p:cTn dur="500" fill="hold" id="14"/>
                                        <p:tgtEl>
                                          <p:spTgt spid="5"/>
                                        </p:tgtEl>
                                        <p:attrNameLst>
                                          <p:attrName>ppt_y</p:attrName>
                                        </p:attrNameLst>
                                      </p:cBhvr>
                                      <p:tavLst>
                                        <p:tav tm="0">
                                          <p:val>
                                            <p:strVal val="#ppt_y"/>
                                          </p:val>
                                        </p:tav>
                                        <p:tav tm="100000">
                                          <p:val>
                                            <p:strVal val="#ppt_y"/>
                                          </p:val>
                                        </p:tav>
                                      </p:tavLst>
                                    </p:anim>
                                  </p:childTnLst>
                                </p:cTn>
                              </p:par>
                              <p:par>
                                <p:cTn fill="hold" id="15" nodeType="withEffect" presetClass="entr" presetID="2" presetSubtype="2">
                                  <p:stCondLst>
                                    <p:cond delay="250"/>
                                  </p:stCondLst>
                                  <p:childTnLst>
                                    <p:set>
                                      <p:cBhvr>
                                        <p:cTn dur="1" fill="hold" id="16">
                                          <p:stCondLst>
                                            <p:cond delay="0"/>
                                          </p:stCondLst>
                                        </p:cTn>
                                        <p:tgtEl>
                                          <p:spTgt spid="4"/>
                                        </p:tgtEl>
                                        <p:attrNameLst>
                                          <p:attrName>style.visibility</p:attrName>
                                        </p:attrNameLst>
                                      </p:cBhvr>
                                      <p:to>
                                        <p:strVal val="visible"/>
                                      </p:to>
                                    </p:set>
                                    <p:anim calcmode="lin" valueType="num">
                                      <p:cBhvr additive="base">
                                        <p:cTn dur="500" fill="hold" id="17"/>
                                        <p:tgtEl>
                                          <p:spTgt spid="4"/>
                                        </p:tgtEl>
                                        <p:attrNameLst>
                                          <p:attrName>ppt_x</p:attrName>
                                        </p:attrNameLst>
                                      </p:cBhvr>
                                      <p:tavLst>
                                        <p:tav tm="0">
                                          <p:val>
                                            <p:strVal val="1+#ppt_w/2"/>
                                          </p:val>
                                        </p:tav>
                                        <p:tav tm="100000">
                                          <p:val>
                                            <p:strVal val="#ppt_x"/>
                                          </p:val>
                                        </p:tav>
                                      </p:tavLst>
                                    </p:anim>
                                    <p:anim calcmode="lin" valueType="num">
                                      <p:cBhvr additive="base">
                                        <p:cTn dur="500" fill="hold" id="18"/>
                                        <p:tgtEl>
                                          <p:spTgt spid="4"/>
                                        </p:tgtEl>
                                        <p:attrNameLst>
                                          <p:attrName>ppt_y</p:attrName>
                                        </p:attrNameLst>
                                      </p:cBhvr>
                                      <p:tavLst>
                                        <p:tav tm="0">
                                          <p:val>
                                            <p:strVal val="#ppt_y"/>
                                          </p:val>
                                        </p:tav>
                                        <p:tav tm="100000">
                                          <p:val>
                                            <p:strVal val="#ppt_y"/>
                                          </p:val>
                                        </p:tav>
                                      </p:tavLst>
                                    </p:anim>
                                  </p:childTnLst>
                                </p:cTn>
                              </p:par>
                              <p:par>
                                <p:cTn fill="hold" id="19" nodeType="withEffect" presetClass="entr" presetID="2" presetSubtype="2">
                                  <p:stCondLst>
                                    <p:cond delay="500"/>
                                  </p:stCondLst>
                                  <p:childTnLst>
                                    <p:set>
                                      <p:cBhvr>
                                        <p:cTn dur="1" fill="hold" id="20">
                                          <p:stCondLst>
                                            <p:cond delay="0"/>
                                          </p:stCondLst>
                                        </p:cTn>
                                        <p:tgtEl>
                                          <p:spTgt spid="6"/>
                                        </p:tgtEl>
                                        <p:attrNameLst>
                                          <p:attrName>style.visibility</p:attrName>
                                        </p:attrNameLst>
                                      </p:cBhvr>
                                      <p:to>
                                        <p:strVal val="visible"/>
                                      </p:to>
                                    </p:set>
                                    <p:anim calcmode="lin" valueType="num">
                                      <p:cBhvr additive="base">
                                        <p:cTn dur="500" fill="hold" id="21"/>
                                        <p:tgtEl>
                                          <p:spTgt spid="6"/>
                                        </p:tgtEl>
                                        <p:attrNameLst>
                                          <p:attrName>ppt_x</p:attrName>
                                        </p:attrNameLst>
                                      </p:cBhvr>
                                      <p:tavLst>
                                        <p:tav tm="0">
                                          <p:val>
                                            <p:strVal val="1+#ppt_w/2"/>
                                          </p:val>
                                        </p:tav>
                                        <p:tav tm="100000">
                                          <p:val>
                                            <p:strVal val="#ppt_x"/>
                                          </p:val>
                                        </p:tav>
                                      </p:tavLst>
                                    </p:anim>
                                    <p:anim calcmode="lin" valueType="num">
                                      <p:cBhvr additive="base">
                                        <p:cTn dur="500" fill="hold" id="22"/>
                                        <p:tgtEl>
                                          <p:spTgt spid="6"/>
                                        </p:tgtEl>
                                        <p:attrNameLst>
                                          <p:attrName>ppt_y</p:attrName>
                                        </p:attrNameLst>
                                      </p:cBhvr>
                                      <p:tavLst>
                                        <p:tav tm="0">
                                          <p:val>
                                            <p:strVal val="#ppt_y"/>
                                          </p:val>
                                        </p:tav>
                                        <p:tav tm="100000">
                                          <p:val>
                                            <p:strVal val="#ppt_y"/>
                                          </p:val>
                                        </p:tav>
                                      </p:tavLst>
                                    </p:anim>
                                  </p:childTnLst>
                                </p:cTn>
                              </p:par>
                              <p:par>
                                <p:cTn fill="hold" id="23" nodeType="withEffect" presetClass="entr" presetID="2" presetSubtype="2">
                                  <p:stCondLst>
                                    <p:cond delay="750"/>
                                  </p:stCondLst>
                                  <p:childTnLst>
                                    <p:set>
                                      <p:cBhvr>
                                        <p:cTn dur="1" fill="hold" id="24">
                                          <p:stCondLst>
                                            <p:cond delay="0"/>
                                          </p:stCondLst>
                                        </p:cTn>
                                        <p:tgtEl>
                                          <p:spTgt spid="3"/>
                                        </p:tgtEl>
                                        <p:attrNameLst>
                                          <p:attrName>style.visibility</p:attrName>
                                        </p:attrNameLst>
                                      </p:cBhvr>
                                      <p:to>
                                        <p:strVal val="visible"/>
                                      </p:to>
                                    </p:set>
                                    <p:anim calcmode="lin" valueType="num">
                                      <p:cBhvr additive="base">
                                        <p:cTn dur="500" fill="hold" id="25"/>
                                        <p:tgtEl>
                                          <p:spTgt spid="3"/>
                                        </p:tgtEl>
                                        <p:attrNameLst>
                                          <p:attrName>ppt_x</p:attrName>
                                        </p:attrNameLst>
                                      </p:cBhvr>
                                      <p:tavLst>
                                        <p:tav tm="0">
                                          <p:val>
                                            <p:strVal val="1+#ppt_w/2"/>
                                          </p:val>
                                        </p:tav>
                                        <p:tav tm="100000">
                                          <p:val>
                                            <p:strVal val="#ppt_x"/>
                                          </p:val>
                                        </p:tav>
                                      </p:tavLst>
                                    </p:anim>
                                    <p:anim calcmode="lin" valueType="num">
                                      <p:cBhvr additive="base">
                                        <p:cTn dur="500" fill="hold" id="26"/>
                                        <p:tgtEl>
                                          <p:spTgt spid="3"/>
                                        </p:tgtEl>
                                        <p:attrNameLst>
                                          <p:attrName>ppt_y</p:attrName>
                                        </p:attrNameLst>
                                      </p:cBhvr>
                                      <p:tavLst>
                                        <p:tav tm="0">
                                          <p:val>
                                            <p:strVal val="#ppt_y"/>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id="29" nodeType="clickEffect" presetClass="entr" presetID="42" presetSubtype="0">
                                  <p:stCondLst>
                                    <p:cond delay="0"/>
                                  </p:stCondLst>
                                  <p:childTnLst>
                                    <p:set>
                                      <p:cBhvr>
                                        <p:cTn dur="1" fill="hold" id="30">
                                          <p:stCondLst>
                                            <p:cond delay="0"/>
                                          </p:stCondLst>
                                        </p:cTn>
                                        <p:tgtEl>
                                          <p:spTgt spid="57"/>
                                        </p:tgtEl>
                                        <p:attrNameLst>
                                          <p:attrName>style.visibility</p:attrName>
                                        </p:attrNameLst>
                                      </p:cBhvr>
                                      <p:to>
                                        <p:strVal val="visible"/>
                                      </p:to>
                                    </p:set>
                                    <p:animEffect filter="fade" transition="in">
                                      <p:cBhvr>
                                        <p:cTn dur="1000" id="31"/>
                                        <p:tgtEl>
                                          <p:spTgt spid="57"/>
                                        </p:tgtEl>
                                      </p:cBhvr>
                                    </p:animEffect>
                                    <p:anim calcmode="lin" valueType="num">
                                      <p:cBhvr>
                                        <p:cTn dur="1000" fill="hold" id="32"/>
                                        <p:tgtEl>
                                          <p:spTgt spid="57"/>
                                        </p:tgtEl>
                                        <p:attrNameLst>
                                          <p:attrName>ppt_x</p:attrName>
                                        </p:attrNameLst>
                                      </p:cBhvr>
                                      <p:tavLst>
                                        <p:tav tm="0">
                                          <p:val>
                                            <p:strVal val="#ppt_x"/>
                                          </p:val>
                                        </p:tav>
                                        <p:tav tm="100000">
                                          <p:val>
                                            <p:strVal val="#ppt_x"/>
                                          </p:val>
                                        </p:tav>
                                      </p:tavLst>
                                    </p:anim>
                                    <p:anim calcmode="lin" valueType="num">
                                      <p:cBhvr>
                                        <p:cTn dur="1000" fill="hold" id="33"/>
                                        <p:tgtEl>
                                          <p:spTgt spid="57"/>
                                        </p:tgtEl>
                                        <p:attrNameLst>
                                          <p:attrName>ppt_y</p:attrName>
                                        </p:attrNameLst>
                                      </p:cBhvr>
                                      <p:tavLst>
                                        <p:tav tm="0">
                                          <p:val>
                                            <p:strVal val="#ppt_y+.1"/>
                                          </p:val>
                                        </p:tav>
                                        <p:tav tm="100000">
                                          <p:val>
                                            <p:strVal val="#ppt_y"/>
                                          </p:val>
                                        </p:tav>
                                      </p:tavLst>
                                    </p:anim>
                                  </p:childTnLst>
                                </p:cTn>
                              </p:par>
                            </p:childTnLst>
                          </p:cTn>
                        </p:par>
                      </p:childTnLst>
                    </p:cTn>
                  </p:par>
                  <p:par>
                    <p:cTn fill="hold" id="34" nodeType="clickPar">
                      <p:stCondLst>
                        <p:cond delay="indefinite"/>
                        <p:cond delay="0" evt="onBegin">
                          <p:tn val="33"/>
                        </p:cond>
                      </p:stCondLst>
                      <p:childTnLst>
                        <p:par>
                          <p:cTn fill="hold" id="35" nodeType="afterGroup">
                            <p:stCondLst>
                              <p:cond delay="0"/>
                            </p:stCondLst>
                            <p:childTnLst>
                              <p:par>
                                <p:cTn fill="hold" id="36" nodeType="clickEffect" presetClass="entr" presetID="42" presetSubtype="0">
                                  <p:stCondLst>
                                    <p:cond delay="0"/>
                                  </p:stCondLst>
                                  <p:childTnLst>
                                    <p:set>
                                      <p:cBhvr>
                                        <p:cTn dur="1" fill="hold" id="37">
                                          <p:stCondLst>
                                            <p:cond delay="0"/>
                                          </p:stCondLst>
                                        </p:cTn>
                                        <p:tgtEl>
                                          <p:spTgt spid="78"/>
                                        </p:tgtEl>
                                        <p:attrNameLst>
                                          <p:attrName>style.visibility</p:attrName>
                                        </p:attrNameLst>
                                      </p:cBhvr>
                                      <p:to>
                                        <p:strVal val="visible"/>
                                      </p:to>
                                    </p:set>
                                    <p:animEffect filter="fade" transition="in">
                                      <p:cBhvr>
                                        <p:cTn dur="1000" id="38"/>
                                        <p:tgtEl>
                                          <p:spTgt spid="78"/>
                                        </p:tgtEl>
                                      </p:cBhvr>
                                    </p:animEffect>
                                    <p:anim calcmode="lin" valueType="num">
                                      <p:cBhvr>
                                        <p:cTn dur="1000" fill="hold" id="39"/>
                                        <p:tgtEl>
                                          <p:spTgt spid="78"/>
                                        </p:tgtEl>
                                        <p:attrNameLst>
                                          <p:attrName>ppt_x</p:attrName>
                                        </p:attrNameLst>
                                      </p:cBhvr>
                                      <p:tavLst>
                                        <p:tav tm="0">
                                          <p:val>
                                            <p:strVal val="#ppt_x"/>
                                          </p:val>
                                        </p:tav>
                                        <p:tav tm="100000">
                                          <p:val>
                                            <p:strVal val="#ppt_x"/>
                                          </p:val>
                                        </p:tav>
                                      </p:tavLst>
                                    </p:anim>
                                    <p:anim calcmode="lin" valueType="num">
                                      <p:cBhvr>
                                        <p:cTn dur="1000" fill="hold" id="40"/>
                                        <p:tgtEl>
                                          <p:spTgt spid="78"/>
                                        </p:tgtEl>
                                        <p:attrNameLst>
                                          <p:attrName>ppt_y</p:attrName>
                                        </p:attrNameLst>
                                      </p:cBhvr>
                                      <p:tavLst>
                                        <p:tav tm="0">
                                          <p:val>
                                            <p:strVal val="#ppt_y+.1"/>
                                          </p:val>
                                        </p:tav>
                                        <p:tav tm="100000">
                                          <p:val>
                                            <p:strVal val="#ppt_y"/>
                                          </p:val>
                                        </p:tav>
                                      </p:tavLst>
                                    </p:anim>
                                  </p:childTnLst>
                                </p:cTn>
                              </p:par>
                            </p:childTnLst>
                          </p:cTn>
                        </p:par>
                      </p:childTnLst>
                    </p:cTn>
                  </p:par>
                  <p:par>
                    <p:cTn fill="hold" id="41" nodeType="clickPar">
                      <p:stCondLst>
                        <p:cond delay="indefinite"/>
                        <p:cond delay="0" evt="onBegin">
                          <p:tn val="40"/>
                        </p:cond>
                      </p:stCondLst>
                      <p:childTnLst>
                        <p:par>
                          <p:cTn fill="hold" id="42" nodeType="afterGroup">
                            <p:stCondLst>
                              <p:cond delay="0"/>
                            </p:stCondLst>
                            <p:childTnLst>
                              <p:par>
                                <p:cTn fill="hold" id="43" nodeType="clickEffect" presetClass="entr" presetID="42" presetSubtype="0">
                                  <p:stCondLst>
                                    <p:cond delay="0"/>
                                  </p:stCondLst>
                                  <p:childTnLst>
                                    <p:set>
                                      <p:cBhvr>
                                        <p:cTn dur="1" fill="hold" id="44">
                                          <p:stCondLst>
                                            <p:cond delay="0"/>
                                          </p:stCondLst>
                                        </p:cTn>
                                        <p:tgtEl>
                                          <p:spTgt spid="82"/>
                                        </p:tgtEl>
                                        <p:attrNameLst>
                                          <p:attrName>style.visibility</p:attrName>
                                        </p:attrNameLst>
                                      </p:cBhvr>
                                      <p:to>
                                        <p:strVal val="visible"/>
                                      </p:to>
                                    </p:set>
                                    <p:animEffect filter="fade" transition="in">
                                      <p:cBhvr>
                                        <p:cTn dur="1000" id="45"/>
                                        <p:tgtEl>
                                          <p:spTgt spid="82"/>
                                        </p:tgtEl>
                                      </p:cBhvr>
                                    </p:animEffect>
                                    <p:anim calcmode="lin" valueType="num">
                                      <p:cBhvr>
                                        <p:cTn dur="1000" fill="hold" id="46"/>
                                        <p:tgtEl>
                                          <p:spTgt spid="82"/>
                                        </p:tgtEl>
                                        <p:attrNameLst>
                                          <p:attrName>ppt_x</p:attrName>
                                        </p:attrNameLst>
                                      </p:cBhvr>
                                      <p:tavLst>
                                        <p:tav tm="0">
                                          <p:val>
                                            <p:strVal val="#ppt_x"/>
                                          </p:val>
                                        </p:tav>
                                        <p:tav tm="100000">
                                          <p:val>
                                            <p:strVal val="#ppt_x"/>
                                          </p:val>
                                        </p:tav>
                                      </p:tavLst>
                                    </p:anim>
                                    <p:anim calcmode="lin" valueType="num">
                                      <p:cBhvr>
                                        <p:cTn dur="1000" fill="hold" id="47"/>
                                        <p:tgtEl>
                                          <p:spTgt spid="82"/>
                                        </p:tgtEl>
                                        <p:attrNameLst>
                                          <p:attrName>ppt_y</p:attrName>
                                        </p:attrNameLst>
                                      </p:cBhvr>
                                      <p:tavLst>
                                        <p:tav tm="0">
                                          <p:val>
                                            <p:strVal val="#ppt_y+.1"/>
                                          </p:val>
                                        </p:tav>
                                        <p:tav tm="100000">
                                          <p:val>
                                            <p:strVal val="#ppt_y"/>
                                          </p:val>
                                        </p:tav>
                                      </p:tavLst>
                                    </p:anim>
                                  </p:childTnLst>
                                </p:cTn>
                              </p:par>
                            </p:childTnLst>
                          </p:cTn>
                        </p:par>
                      </p:childTnLst>
                    </p:cTn>
                  </p:par>
                  <p:par>
                    <p:cTn fill="hold" id="48" nodeType="clickPar">
                      <p:stCondLst>
                        <p:cond delay="indefinite"/>
                        <p:cond delay="0" evt="onBegin">
                          <p:tn val="47"/>
                        </p:cond>
                      </p:stCondLst>
                      <p:childTnLst>
                        <p:par>
                          <p:cTn fill="hold" id="49" nodeType="afterGroup">
                            <p:stCondLst>
                              <p:cond delay="0"/>
                            </p:stCondLst>
                            <p:childTnLst>
                              <p:par>
                                <p:cTn fill="hold" id="50" nodeType="clickEffect" presetClass="entr" presetID="42" presetSubtype="0">
                                  <p:stCondLst>
                                    <p:cond delay="0"/>
                                  </p:stCondLst>
                                  <p:childTnLst>
                                    <p:set>
                                      <p:cBhvr>
                                        <p:cTn dur="1" fill="hold" id="51">
                                          <p:stCondLst>
                                            <p:cond delay="0"/>
                                          </p:stCondLst>
                                        </p:cTn>
                                        <p:tgtEl>
                                          <p:spTgt spid="86"/>
                                        </p:tgtEl>
                                        <p:attrNameLst>
                                          <p:attrName>style.visibility</p:attrName>
                                        </p:attrNameLst>
                                      </p:cBhvr>
                                      <p:to>
                                        <p:strVal val="visible"/>
                                      </p:to>
                                    </p:set>
                                    <p:animEffect filter="fade" transition="in">
                                      <p:cBhvr>
                                        <p:cTn dur="1000" id="52"/>
                                        <p:tgtEl>
                                          <p:spTgt spid="86"/>
                                        </p:tgtEl>
                                      </p:cBhvr>
                                    </p:animEffect>
                                    <p:anim calcmode="lin" valueType="num">
                                      <p:cBhvr>
                                        <p:cTn dur="1000" fill="hold" id="53"/>
                                        <p:tgtEl>
                                          <p:spTgt spid="86"/>
                                        </p:tgtEl>
                                        <p:attrNameLst>
                                          <p:attrName>ppt_x</p:attrName>
                                        </p:attrNameLst>
                                      </p:cBhvr>
                                      <p:tavLst>
                                        <p:tav tm="0">
                                          <p:val>
                                            <p:strVal val="#ppt_x"/>
                                          </p:val>
                                        </p:tav>
                                        <p:tav tm="100000">
                                          <p:val>
                                            <p:strVal val="#ppt_x"/>
                                          </p:val>
                                        </p:tav>
                                      </p:tavLst>
                                    </p:anim>
                                    <p:anim calcmode="lin" valueType="num">
                                      <p:cBhvr>
                                        <p:cTn dur="1000" fill="hold" id="54"/>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任意多边形 9"/>
          <p:cNvSpPr/>
          <p:nvPr/>
        </p:nvSpPr>
        <p:spPr>
          <a:xfrm>
            <a:off x="0" y="2413549"/>
            <a:ext cx="9144000" cy="387676"/>
          </a:xfrm>
          <a:custGeom>
            <a:gdLst>
              <a:gd fmla="*/ 0 w 12257902" name="connsiteX0"/>
              <a:gd fmla="*/ 390108 h 516901" name="connsiteY0"/>
              <a:gd fmla="*/ 1865870 w 12257902" name="connsiteX1"/>
              <a:gd fmla="*/ 451892 h 516901" name="connsiteY1"/>
              <a:gd fmla="*/ 3941805 w 12257902" name="connsiteX2"/>
              <a:gd fmla="*/ 328325 h 516901" name="connsiteY2"/>
              <a:gd fmla="*/ 6042455 w 12257902" name="connsiteX3"/>
              <a:gd fmla="*/ 414822 h 516901" name="connsiteY3"/>
              <a:gd fmla="*/ 8167816 w 12257902" name="connsiteX4"/>
              <a:gd fmla="*/ 303611 h 516901" name="connsiteY4"/>
              <a:gd fmla="*/ 10243618 w 12257902" name="connsiteX5"/>
              <a:gd fmla="*/ 390110 h 516901" name="connsiteY5"/>
              <a:gd fmla="*/ 12257902 w 12257902" name="connsiteX6"/>
              <a:gd fmla="*/ 180043 h 51690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516901" w="12257902">
                <a:moveTo>
                  <a:pt x="0" y="390108"/>
                </a:moveTo>
                <a:cubicBezTo>
                  <a:pt x="605481" y="126497"/>
                  <a:pt x="1198605" y="703146"/>
                  <a:pt x="1865870" y="451892"/>
                </a:cubicBezTo>
                <a:cubicBezTo>
                  <a:pt x="2533135" y="200638"/>
                  <a:pt x="3245708" y="334503"/>
                  <a:pt x="3941805" y="328325"/>
                </a:cubicBezTo>
                <a:cubicBezTo>
                  <a:pt x="4637902" y="322147"/>
                  <a:pt x="5325764" y="208876"/>
                  <a:pt x="6042455" y="414822"/>
                </a:cubicBezTo>
                <a:cubicBezTo>
                  <a:pt x="6759146" y="620768"/>
                  <a:pt x="7467622" y="307730"/>
                  <a:pt x="8167816" y="303611"/>
                </a:cubicBezTo>
                <a:cubicBezTo>
                  <a:pt x="8868010" y="299492"/>
                  <a:pt x="9580472" y="472489"/>
                  <a:pt x="10243618" y="390110"/>
                </a:cubicBezTo>
                <a:cubicBezTo>
                  <a:pt x="10906764" y="307731"/>
                  <a:pt x="11582400" y="-293632"/>
                  <a:pt x="12257902" y="180043"/>
                </a:cubicBezTo>
              </a:path>
            </a:pathLst>
          </a:custGeom>
          <a:no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cs typeface="+mn-ea"/>
            </a:endParaRPr>
          </a:p>
        </p:txBody>
      </p:sp>
      <p:sp>
        <p:nvSpPr>
          <p:cNvPr id="45" name="任意多边形 9">
            <a:extLst>
              <a:ext uri="{FF2B5EF4-FFF2-40B4-BE49-F238E27FC236}">
                <a16:creationId xmlns:a16="http://schemas.microsoft.com/office/drawing/2014/main" id="{8057A5AB-1644-4ADD-88AE-442FCBD21CC2}"/>
              </a:ext>
            </a:extLst>
          </p:cNvPr>
          <p:cNvSpPr/>
          <p:nvPr/>
        </p:nvSpPr>
        <p:spPr>
          <a:xfrm>
            <a:off x="0" y="2413549"/>
            <a:ext cx="9144000" cy="387676"/>
          </a:xfrm>
          <a:custGeom>
            <a:gdLst>
              <a:gd fmla="*/ 0 w 12257902" name="connsiteX0"/>
              <a:gd fmla="*/ 390108 h 516901" name="connsiteY0"/>
              <a:gd fmla="*/ 1865870 w 12257902" name="connsiteX1"/>
              <a:gd fmla="*/ 451892 h 516901" name="connsiteY1"/>
              <a:gd fmla="*/ 3941805 w 12257902" name="connsiteX2"/>
              <a:gd fmla="*/ 328325 h 516901" name="connsiteY2"/>
              <a:gd fmla="*/ 6042455 w 12257902" name="connsiteX3"/>
              <a:gd fmla="*/ 414822 h 516901" name="connsiteY3"/>
              <a:gd fmla="*/ 8167816 w 12257902" name="connsiteX4"/>
              <a:gd fmla="*/ 303611 h 516901" name="connsiteY4"/>
              <a:gd fmla="*/ 10243618 w 12257902" name="connsiteX5"/>
              <a:gd fmla="*/ 390110 h 516901" name="connsiteY5"/>
              <a:gd fmla="*/ 12257902 w 12257902" name="connsiteX6"/>
              <a:gd fmla="*/ 180043 h 51690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516901" w="12257902">
                <a:moveTo>
                  <a:pt x="0" y="390108"/>
                </a:moveTo>
                <a:cubicBezTo>
                  <a:pt x="605481" y="126497"/>
                  <a:pt x="1198605" y="703146"/>
                  <a:pt x="1865870" y="451892"/>
                </a:cubicBezTo>
                <a:cubicBezTo>
                  <a:pt x="2533135" y="200638"/>
                  <a:pt x="3245708" y="334503"/>
                  <a:pt x="3941805" y="328325"/>
                </a:cubicBezTo>
                <a:cubicBezTo>
                  <a:pt x="4637902" y="322147"/>
                  <a:pt x="5325764" y="208876"/>
                  <a:pt x="6042455" y="414822"/>
                </a:cubicBezTo>
                <a:cubicBezTo>
                  <a:pt x="6759146" y="620768"/>
                  <a:pt x="7467622" y="307730"/>
                  <a:pt x="8167816" y="303611"/>
                </a:cubicBezTo>
                <a:cubicBezTo>
                  <a:pt x="8868010" y="299492"/>
                  <a:pt x="9580472" y="472489"/>
                  <a:pt x="10243618" y="390110"/>
                </a:cubicBezTo>
                <a:cubicBezTo>
                  <a:pt x="10906764" y="307731"/>
                  <a:pt x="11582400" y="-293632"/>
                  <a:pt x="12257902" y="180043"/>
                </a:cubicBezTo>
              </a:path>
            </a:pathLst>
          </a:custGeom>
          <a:noFill/>
          <a:ln w="254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cs typeface="+mn-ea"/>
            </a:endParaRPr>
          </a:p>
        </p:txBody>
      </p:sp>
      <p:grpSp>
        <p:nvGrpSpPr>
          <p:cNvPr id="46" name="组合 45">
            <a:extLst>
              <a:ext uri="{FF2B5EF4-FFF2-40B4-BE49-F238E27FC236}">
                <a16:creationId xmlns:a16="http://schemas.microsoft.com/office/drawing/2014/main" id="{96AFBB7F-7173-45F1-8CBF-05984476B7BD}"/>
              </a:ext>
            </a:extLst>
          </p:cNvPr>
          <p:cNvGrpSpPr/>
          <p:nvPr/>
        </p:nvGrpSpPr>
        <p:grpSpPr>
          <a:xfrm>
            <a:off x="644979" y="2446859"/>
            <a:ext cx="1428751" cy="1992086"/>
            <a:chOff x="859971" y="3262478"/>
            <a:chExt cx="1905001" cy="2656115"/>
          </a:xfrm>
        </p:grpSpPr>
        <p:sp>
          <p:nvSpPr>
            <p:cNvPr id="47" name="任意形状 5">
              <a:extLst>
                <a:ext uri="{FF2B5EF4-FFF2-40B4-BE49-F238E27FC236}">
                  <a16:creationId xmlns:a16="http://schemas.microsoft.com/office/drawing/2014/main" id="{3E43EF01-ADE4-4B8D-9225-549F29531180}"/>
                </a:ext>
              </a:extLst>
            </p:cNvPr>
            <p:cNvSpPr/>
            <p:nvPr/>
          </p:nvSpPr>
          <p:spPr>
            <a:xfrm flipV="1" rot="10800000">
              <a:off x="859971" y="3262478"/>
              <a:ext cx="1905001" cy="2656115"/>
            </a:xfrm>
            <a:custGeom>
              <a:gdLst>
                <a:gd fmla="*/ 952501 w 1905001" name="connsiteX0"/>
                <a:gd fmla="*/ 0 h 2656115" name="connsiteY0"/>
                <a:gd fmla="*/ 1905001 w 1905001" name="connsiteX1"/>
                <a:gd fmla="*/ 420205 h 2656115" name="connsiteY1"/>
                <a:gd fmla="*/ 1905001 w 1905001" name="connsiteX2"/>
                <a:gd fmla="*/ 2656115 h 2656115" name="connsiteY2"/>
                <a:gd fmla="*/ 0 w 1905001" name="connsiteX3"/>
                <a:gd fmla="*/ 2656115 h 2656115" name="connsiteY3"/>
                <a:gd fmla="*/ 0 w 1905001" name="connsiteX4"/>
                <a:gd fmla="*/ 420205 h 2656115" name="connsiteY4"/>
                <a:gd fmla="*/ 952501 w 1905001" name="connsiteX5"/>
                <a:gd fmla="*/ 0 h 2656115" name="connsiteY5"/>
                <a:gd fmla="*/ 952500 w 1905001" name="connsiteX6"/>
                <a:gd fmla="*/ 185058 h 2656115" name="connsiteY6"/>
                <a:gd fmla="*/ 772886 w 1905001" name="connsiteX7"/>
                <a:gd fmla="*/ 364672 h 2656115" name="connsiteY7"/>
                <a:gd fmla="*/ 952500 w 1905001" name="connsiteX8"/>
                <a:gd fmla="*/ 544286 h 2656115" name="connsiteY8"/>
                <a:gd fmla="*/ 1132114 w 1905001" name="connsiteX9"/>
                <a:gd fmla="*/ 364672 h 2656115" name="connsiteY9"/>
                <a:gd fmla="*/ 952500 w 1905001" name="connsiteX10"/>
                <a:gd fmla="*/ 185058 h 2656115"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656115" w="1905001">
                  <a:moveTo>
                    <a:pt x="952501" y="0"/>
                  </a:moveTo>
                  <a:lnTo>
                    <a:pt x="1905001" y="420205"/>
                  </a:lnTo>
                  <a:lnTo>
                    <a:pt x="1905001" y="2656115"/>
                  </a:lnTo>
                  <a:lnTo>
                    <a:pt x="0" y="2656115"/>
                  </a:lnTo>
                  <a:lnTo>
                    <a:pt x="0" y="420205"/>
                  </a:lnTo>
                  <a:lnTo>
                    <a:pt x="952501" y="0"/>
                  </a:lnTo>
                  <a:close/>
                  <a:moveTo>
                    <a:pt x="952500" y="185058"/>
                  </a:moveTo>
                  <a:cubicBezTo>
                    <a:pt x="853302" y="185058"/>
                    <a:pt x="772886" y="265474"/>
                    <a:pt x="772886" y="364672"/>
                  </a:cubicBezTo>
                  <a:cubicBezTo>
                    <a:pt x="772886" y="463870"/>
                    <a:pt x="853302" y="544286"/>
                    <a:pt x="952500" y="544286"/>
                  </a:cubicBezTo>
                  <a:cubicBezTo>
                    <a:pt x="1051698" y="544286"/>
                    <a:pt x="1132114" y="463870"/>
                    <a:pt x="1132114" y="364672"/>
                  </a:cubicBezTo>
                  <a:cubicBezTo>
                    <a:pt x="1132114" y="265474"/>
                    <a:pt x="1051698" y="185058"/>
                    <a:pt x="952500" y="18505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1350">
                <a:latin typeface="+mn-ea"/>
                <a:cs typeface="+mn-ea"/>
              </a:endParaRPr>
            </a:p>
          </p:txBody>
        </p:sp>
        <p:grpSp>
          <p:nvGrpSpPr>
            <p:cNvPr id="48" name="组合 47">
              <a:extLst>
                <a:ext uri="{FF2B5EF4-FFF2-40B4-BE49-F238E27FC236}">
                  <a16:creationId xmlns:a16="http://schemas.microsoft.com/office/drawing/2014/main" id="{94C8DC52-B5E8-432F-87E1-FD4C50237DE7}"/>
                </a:ext>
              </a:extLst>
            </p:cNvPr>
            <p:cNvGrpSpPr/>
            <p:nvPr/>
          </p:nvGrpSpPr>
          <p:grpSpPr>
            <a:xfrm>
              <a:off x="953381" y="4185429"/>
              <a:ext cx="1719944" cy="1438824"/>
              <a:chOff x="3054029" y="1788218"/>
              <a:chExt cx="1719944" cy="1438824"/>
            </a:xfrm>
          </p:grpSpPr>
          <p:sp>
            <p:nvSpPr>
              <p:cNvPr id="50" name="文本框 8">
                <a:extLst>
                  <a:ext uri="{FF2B5EF4-FFF2-40B4-BE49-F238E27FC236}">
                    <a16:creationId xmlns:a16="http://schemas.microsoft.com/office/drawing/2014/main" id="{C349F3F5-7863-4552-A2E8-E789BC030BE9}"/>
                  </a:ext>
                </a:extLst>
              </p:cNvPr>
              <p:cNvSpPr txBox="1"/>
              <p:nvPr/>
            </p:nvSpPr>
            <p:spPr>
              <a:xfrm>
                <a:off x="3054029" y="2189064"/>
                <a:ext cx="1719944" cy="107289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en-US" lang="zh-CN" sz="1200">
                    <a:solidFill>
                      <a:schemeClr val="bg1"/>
                    </a:solidFill>
                    <a:latin typeface="+mn-ea"/>
                    <a:cs typeface="+mn-ea"/>
                  </a:rPr>
                  <a:t>点击添加内容</a:t>
                </a:r>
              </a:p>
              <a:p>
                <a:pPr algn="ctr">
                  <a:lnSpc>
                    <a:spcPct val="130000"/>
                  </a:lnSpc>
                </a:pPr>
                <a:r>
                  <a:rPr altLang="en-US" lang="zh-CN" sz="1200">
                    <a:solidFill>
                      <a:schemeClr val="bg1"/>
                    </a:solidFill>
                    <a:latin typeface="+mn-ea"/>
                    <a:cs typeface="+mn-ea"/>
                  </a:rPr>
                  <a:t>点击添加内容</a:t>
                </a:r>
              </a:p>
              <a:p>
                <a:pPr algn="ctr">
                  <a:lnSpc>
                    <a:spcPct val="130000"/>
                  </a:lnSpc>
                </a:pPr>
                <a:r>
                  <a:rPr altLang="en-US" lang="zh-CN" sz="1200">
                    <a:solidFill>
                      <a:schemeClr val="bg1"/>
                    </a:solidFill>
                    <a:latin typeface="+mn-ea"/>
                    <a:cs typeface="+mn-ea"/>
                  </a:rPr>
                  <a:t>点击添加内容</a:t>
                </a:r>
              </a:p>
            </p:txBody>
          </p:sp>
          <p:sp>
            <p:nvSpPr>
              <p:cNvPr id="51" name="矩形 50">
                <a:extLst>
                  <a:ext uri="{FF2B5EF4-FFF2-40B4-BE49-F238E27FC236}">
                    <a16:creationId xmlns:a16="http://schemas.microsoft.com/office/drawing/2014/main" id="{16B2780F-3095-4EA2-B69D-68A844D08398}"/>
                  </a:ext>
                </a:extLst>
              </p:cNvPr>
              <p:cNvSpPr/>
              <p:nvPr/>
            </p:nvSpPr>
            <p:spPr>
              <a:xfrm>
                <a:off x="3054029" y="1788217"/>
                <a:ext cx="1719944" cy="518160"/>
              </a:xfrm>
              <a:prstGeom prst="rect">
                <a:avLst/>
              </a:prstGeom>
            </p:spPr>
            <p:txBody>
              <a:bodyPr wrap="square">
                <a:spAutoFit/>
              </a:bodyPr>
              <a:lstStyle/>
              <a:p>
                <a:pPr algn="ctr" defTabSz="456724">
                  <a:lnSpc>
                    <a:spcPct val="130000"/>
                  </a:lnSpc>
                </a:pPr>
                <a:r>
                  <a:rPr altLang="en-US" b="1" lang="zh-CN" sz="1500">
                    <a:solidFill>
                      <a:schemeClr val="bg1"/>
                    </a:solidFill>
                    <a:latin typeface="+mn-ea"/>
                    <a:cs typeface="+mn-ea"/>
                  </a:rPr>
                  <a:t>定义</a:t>
                </a:r>
              </a:p>
            </p:txBody>
          </p:sp>
        </p:grpSp>
        <p:sp>
          <p:nvSpPr>
            <p:cNvPr id="49" name="椭圆 48">
              <a:extLst>
                <a:ext uri="{FF2B5EF4-FFF2-40B4-BE49-F238E27FC236}">
                  <a16:creationId xmlns:a16="http://schemas.microsoft.com/office/drawing/2014/main" id="{5D6CE686-CAAE-4EAF-A85B-FA124C147E7F}"/>
                </a:ext>
              </a:extLst>
            </p:cNvPr>
            <p:cNvSpPr/>
            <p:nvPr/>
          </p:nvSpPr>
          <p:spPr>
            <a:xfrm>
              <a:off x="1733937" y="3542718"/>
              <a:ext cx="176505" cy="176505"/>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cs typeface="+mn-ea"/>
              </a:endParaRPr>
            </a:p>
          </p:txBody>
        </p:sp>
      </p:grpSp>
      <p:grpSp>
        <p:nvGrpSpPr>
          <p:cNvPr id="52" name="组合 51">
            <a:extLst>
              <a:ext uri="{FF2B5EF4-FFF2-40B4-BE49-F238E27FC236}">
                <a16:creationId xmlns:a16="http://schemas.microsoft.com/office/drawing/2014/main" id="{98B06DC9-4131-4EB8-9254-5FF4F59BEC43}"/>
              </a:ext>
            </a:extLst>
          </p:cNvPr>
          <p:cNvGrpSpPr/>
          <p:nvPr/>
        </p:nvGrpSpPr>
        <p:grpSpPr>
          <a:xfrm>
            <a:off x="3788229" y="2446859"/>
            <a:ext cx="1428751" cy="1992086"/>
            <a:chOff x="5050971" y="3262478"/>
            <a:chExt cx="1905001" cy="2656115"/>
          </a:xfrm>
        </p:grpSpPr>
        <p:sp>
          <p:nvSpPr>
            <p:cNvPr id="53" name="任意形状 17">
              <a:extLst>
                <a:ext uri="{FF2B5EF4-FFF2-40B4-BE49-F238E27FC236}">
                  <a16:creationId xmlns:a16="http://schemas.microsoft.com/office/drawing/2014/main" id="{DA760439-C75A-4BAE-86F6-BC691309B3F5}"/>
                </a:ext>
              </a:extLst>
            </p:cNvPr>
            <p:cNvSpPr/>
            <p:nvPr/>
          </p:nvSpPr>
          <p:spPr>
            <a:xfrm flipV="1" rot="10800000">
              <a:off x="5050971" y="3262478"/>
              <a:ext cx="1905001" cy="2656115"/>
            </a:xfrm>
            <a:custGeom>
              <a:gdLst>
                <a:gd fmla="*/ 952501 w 1905001" name="connsiteX0"/>
                <a:gd fmla="*/ 0 h 2656115" name="connsiteY0"/>
                <a:gd fmla="*/ 1905001 w 1905001" name="connsiteX1"/>
                <a:gd fmla="*/ 420205 h 2656115" name="connsiteY1"/>
                <a:gd fmla="*/ 1905001 w 1905001" name="connsiteX2"/>
                <a:gd fmla="*/ 2656115 h 2656115" name="connsiteY2"/>
                <a:gd fmla="*/ 0 w 1905001" name="connsiteX3"/>
                <a:gd fmla="*/ 2656115 h 2656115" name="connsiteY3"/>
                <a:gd fmla="*/ 0 w 1905001" name="connsiteX4"/>
                <a:gd fmla="*/ 420205 h 2656115" name="connsiteY4"/>
                <a:gd fmla="*/ 952501 w 1905001" name="connsiteX5"/>
                <a:gd fmla="*/ 0 h 2656115" name="connsiteY5"/>
                <a:gd fmla="*/ 952500 w 1905001" name="connsiteX6"/>
                <a:gd fmla="*/ 185058 h 2656115" name="connsiteY6"/>
                <a:gd fmla="*/ 772886 w 1905001" name="connsiteX7"/>
                <a:gd fmla="*/ 364672 h 2656115" name="connsiteY7"/>
                <a:gd fmla="*/ 952500 w 1905001" name="connsiteX8"/>
                <a:gd fmla="*/ 544286 h 2656115" name="connsiteY8"/>
                <a:gd fmla="*/ 1132114 w 1905001" name="connsiteX9"/>
                <a:gd fmla="*/ 364672 h 2656115" name="connsiteY9"/>
                <a:gd fmla="*/ 952500 w 1905001" name="connsiteX10"/>
                <a:gd fmla="*/ 185058 h 2656115"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656115" w="1905001">
                  <a:moveTo>
                    <a:pt x="952501" y="0"/>
                  </a:moveTo>
                  <a:lnTo>
                    <a:pt x="1905001" y="420205"/>
                  </a:lnTo>
                  <a:lnTo>
                    <a:pt x="1905001" y="2656115"/>
                  </a:lnTo>
                  <a:lnTo>
                    <a:pt x="0" y="2656115"/>
                  </a:lnTo>
                  <a:lnTo>
                    <a:pt x="0" y="420205"/>
                  </a:lnTo>
                  <a:lnTo>
                    <a:pt x="952501" y="0"/>
                  </a:lnTo>
                  <a:close/>
                  <a:moveTo>
                    <a:pt x="952500" y="185058"/>
                  </a:moveTo>
                  <a:cubicBezTo>
                    <a:pt x="853302" y="185058"/>
                    <a:pt x="772886" y="265474"/>
                    <a:pt x="772886" y="364672"/>
                  </a:cubicBezTo>
                  <a:cubicBezTo>
                    <a:pt x="772886" y="463870"/>
                    <a:pt x="853302" y="544286"/>
                    <a:pt x="952500" y="544286"/>
                  </a:cubicBezTo>
                  <a:cubicBezTo>
                    <a:pt x="1051698" y="544286"/>
                    <a:pt x="1132114" y="463870"/>
                    <a:pt x="1132114" y="364672"/>
                  </a:cubicBezTo>
                  <a:cubicBezTo>
                    <a:pt x="1132114" y="265474"/>
                    <a:pt x="1051698" y="185058"/>
                    <a:pt x="952500" y="185058"/>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1350">
                <a:latin typeface="+mn-ea"/>
                <a:cs typeface="+mn-ea"/>
              </a:endParaRPr>
            </a:p>
          </p:txBody>
        </p:sp>
        <p:grpSp>
          <p:nvGrpSpPr>
            <p:cNvPr id="54" name="组合 53">
              <a:extLst>
                <a:ext uri="{FF2B5EF4-FFF2-40B4-BE49-F238E27FC236}">
                  <a16:creationId xmlns:a16="http://schemas.microsoft.com/office/drawing/2014/main" id="{F5F5561B-E135-4E17-915F-D73B8620AF2C}"/>
                </a:ext>
              </a:extLst>
            </p:cNvPr>
            <p:cNvGrpSpPr/>
            <p:nvPr/>
          </p:nvGrpSpPr>
          <p:grpSpPr>
            <a:xfrm>
              <a:off x="5143499" y="4247213"/>
              <a:ext cx="1719944" cy="1438824"/>
              <a:chOff x="3054029" y="1788218"/>
              <a:chExt cx="1719944" cy="1438824"/>
            </a:xfrm>
          </p:grpSpPr>
          <p:sp>
            <p:nvSpPr>
              <p:cNvPr id="56" name="文本框 8">
                <a:extLst>
                  <a:ext uri="{FF2B5EF4-FFF2-40B4-BE49-F238E27FC236}">
                    <a16:creationId xmlns:a16="http://schemas.microsoft.com/office/drawing/2014/main" id="{05D1DF29-4105-4162-BD9D-73B24CDE2007}"/>
                  </a:ext>
                </a:extLst>
              </p:cNvPr>
              <p:cNvSpPr txBox="1"/>
              <p:nvPr/>
            </p:nvSpPr>
            <p:spPr>
              <a:xfrm>
                <a:off x="3054029" y="2189065"/>
                <a:ext cx="1719944" cy="107289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en-US" lang="zh-CN" sz="1200">
                    <a:solidFill>
                      <a:schemeClr val="bg1"/>
                    </a:solidFill>
                    <a:latin typeface="+mn-ea"/>
                    <a:cs typeface="+mn-ea"/>
                  </a:rPr>
                  <a:t>点击添加内容</a:t>
                </a:r>
              </a:p>
              <a:p>
                <a:pPr algn="ctr">
                  <a:lnSpc>
                    <a:spcPct val="130000"/>
                  </a:lnSpc>
                </a:pPr>
                <a:r>
                  <a:rPr altLang="en-US" lang="zh-CN" sz="1200">
                    <a:solidFill>
                      <a:schemeClr val="bg1"/>
                    </a:solidFill>
                    <a:latin typeface="+mn-ea"/>
                    <a:cs typeface="+mn-ea"/>
                  </a:rPr>
                  <a:t>点击添加内容</a:t>
                </a:r>
              </a:p>
              <a:p>
                <a:pPr algn="ctr">
                  <a:lnSpc>
                    <a:spcPct val="130000"/>
                  </a:lnSpc>
                </a:pPr>
                <a:r>
                  <a:rPr altLang="en-US" lang="zh-CN" sz="1200">
                    <a:solidFill>
                      <a:schemeClr val="bg1"/>
                    </a:solidFill>
                    <a:latin typeface="+mn-ea"/>
                    <a:cs typeface="+mn-ea"/>
                  </a:rPr>
                  <a:t>点击添加内容</a:t>
                </a:r>
              </a:p>
            </p:txBody>
          </p:sp>
          <p:sp>
            <p:nvSpPr>
              <p:cNvPr id="57" name="矩形 56">
                <a:extLst>
                  <a:ext uri="{FF2B5EF4-FFF2-40B4-BE49-F238E27FC236}">
                    <a16:creationId xmlns:a16="http://schemas.microsoft.com/office/drawing/2014/main" id="{18FC9B68-5F20-47C3-90CC-1EF52C6DCFE9}"/>
                  </a:ext>
                </a:extLst>
              </p:cNvPr>
              <p:cNvSpPr/>
              <p:nvPr/>
            </p:nvSpPr>
            <p:spPr>
              <a:xfrm>
                <a:off x="3054029" y="1788217"/>
                <a:ext cx="1719944" cy="518160"/>
              </a:xfrm>
              <a:prstGeom prst="rect">
                <a:avLst/>
              </a:prstGeom>
            </p:spPr>
            <p:txBody>
              <a:bodyPr wrap="square">
                <a:spAutoFit/>
              </a:bodyPr>
              <a:lstStyle/>
              <a:p>
                <a:pPr algn="ctr" defTabSz="456724">
                  <a:lnSpc>
                    <a:spcPct val="130000"/>
                  </a:lnSpc>
                </a:pPr>
                <a:r>
                  <a:rPr altLang="en-US" b="1" lang="zh-CN" sz="1500">
                    <a:solidFill>
                      <a:schemeClr val="bg1"/>
                    </a:solidFill>
                    <a:latin typeface="+mn-ea"/>
                    <a:cs typeface="+mn-ea"/>
                  </a:rPr>
                  <a:t>目的</a:t>
                </a:r>
              </a:p>
            </p:txBody>
          </p:sp>
        </p:grpSp>
        <p:sp>
          <p:nvSpPr>
            <p:cNvPr id="55" name="椭圆 54">
              <a:extLst>
                <a:ext uri="{FF2B5EF4-FFF2-40B4-BE49-F238E27FC236}">
                  <a16:creationId xmlns:a16="http://schemas.microsoft.com/office/drawing/2014/main" id="{D1D02E10-6D98-4192-8B70-30157A6F5FFC}"/>
                </a:ext>
              </a:extLst>
            </p:cNvPr>
            <p:cNvSpPr/>
            <p:nvPr/>
          </p:nvSpPr>
          <p:spPr>
            <a:xfrm>
              <a:off x="5915218" y="3537969"/>
              <a:ext cx="176505" cy="176505"/>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cs typeface="+mn-ea"/>
              </a:endParaRPr>
            </a:p>
          </p:txBody>
        </p:sp>
      </p:grpSp>
      <p:grpSp>
        <p:nvGrpSpPr>
          <p:cNvPr id="58" name="组合 57">
            <a:extLst>
              <a:ext uri="{FF2B5EF4-FFF2-40B4-BE49-F238E27FC236}">
                <a16:creationId xmlns:a16="http://schemas.microsoft.com/office/drawing/2014/main" id="{81C3B5F9-98F6-4D18-A8D1-6B12BE217C9B}"/>
              </a:ext>
            </a:extLst>
          </p:cNvPr>
          <p:cNvGrpSpPr/>
          <p:nvPr/>
        </p:nvGrpSpPr>
        <p:grpSpPr>
          <a:xfrm>
            <a:off x="5429249" y="1178198"/>
            <a:ext cx="1289958" cy="1541632"/>
            <a:chOff x="7238999" y="1570930"/>
            <a:chExt cx="1719944" cy="2055509"/>
          </a:xfrm>
        </p:grpSpPr>
        <p:grpSp>
          <p:nvGrpSpPr>
            <p:cNvPr id="59" name="组合 58">
              <a:extLst>
                <a:ext uri="{FF2B5EF4-FFF2-40B4-BE49-F238E27FC236}">
                  <a16:creationId xmlns:a16="http://schemas.microsoft.com/office/drawing/2014/main" id="{839BC1B5-74DA-48F4-AB41-E0C33EA0D064}"/>
                </a:ext>
              </a:extLst>
            </p:cNvPr>
            <p:cNvGrpSpPr/>
            <p:nvPr/>
          </p:nvGrpSpPr>
          <p:grpSpPr>
            <a:xfrm>
              <a:off x="7238999" y="1570930"/>
              <a:ext cx="1719944" cy="1438824"/>
              <a:chOff x="3054029" y="1788218"/>
              <a:chExt cx="1719944" cy="1438824"/>
            </a:xfrm>
          </p:grpSpPr>
          <p:sp>
            <p:nvSpPr>
              <p:cNvPr id="61" name="文本框 8">
                <a:extLst>
                  <a:ext uri="{FF2B5EF4-FFF2-40B4-BE49-F238E27FC236}">
                    <a16:creationId xmlns:a16="http://schemas.microsoft.com/office/drawing/2014/main" id="{2E12C5DC-195F-43FE-B729-341CC2018876}"/>
                  </a:ext>
                </a:extLst>
              </p:cNvPr>
              <p:cNvSpPr txBox="1"/>
              <p:nvPr/>
            </p:nvSpPr>
            <p:spPr>
              <a:xfrm>
                <a:off x="3054029" y="2189065"/>
                <a:ext cx="1719944" cy="107289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en-US" lang="zh-CN" sz="1200">
                    <a:solidFill>
                      <a:schemeClr val="bg1"/>
                    </a:solidFill>
                    <a:latin typeface="+mn-ea"/>
                    <a:cs typeface="+mn-ea"/>
                  </a:rPr>
                  <a:t>点击添加内容</a:t>
                </a:r>
              </a:p>
              <a:p>
                <a:pPr algn="ctr">
                  <a:lnSpc>
                    <a:spcPct val="130000"/>
                  </a:lnSpc>
                </a:pPr>
                <a:r>
                  <a:rPr altLang="en-US" lang="zh-CN" sz="1200">
                    <a:solidFill>
                      <a:schemeClr val="bg1"/>
                    </a:solidFill>
                    <a:latin typeface="+mn-ea"/>
                    <a:cs typeface="+mn-ea"/>
                  </a:rPr>
                  <a:t>点击添加内容</a:t>
                </a:r>
              </a:p>
              <a:p>
                <a:pPr algn="ctr">
                  <a:lnSpc>
                    <a:spcPct val="130000"/>
                  </a:lnSpc>
                </a:pPr>
                <a:r>
                  <a:rPr altLang="en-US" lang="zh-CN" sz="1200">
                    <a:solidFill>
                      <a:schemeClr val="bg1"/>
                    </a:solidFill>
                    <a:latin typeface="+mn-ea"/>
                    <a:cs typeface="+mn-ea"/>
                  </a:rPr>
                  <a:t>点击添加内容</a:t>
                </a:r>
              </a:p>
            </p:txBody>
          </p:sp>
          <p:sp>
            <p:nvSpPr>
              <p:cNvPr id="62" name="矩形 61">
                <a:extLst>
                  <a:ext uri="{FF2B5EF4-FFF2-40B4-BE49-F238E27FC236}">
                    <a16:creationId xmlns:a16="http://schemas.microsoft.com/office/drawing/2014/main" id="{E48247F2-33C8-4757-8FD1-C0D666276C37}"/>
                  </a:ext>
                </a:extLst>
              </p:cNvPr>
              <p:cNvSpPr/>
              <p:nvPr/>
            </p:nvSpPr>
            <p:spPr>
              <a:xfrm>
                <a:off x="3054029" y="1788218"/>
                <a:ext cx="1719944" cy="518160"/>
              </a:xfrm>
              <a:prstGeom prst="rect">
                <a:avLst/>
              </a:prstGeom>
            </p:spPr>
            <p:txBody>
              <a:bodyPr wrap="square">
                <a:spAutoFit/>
              </a:bodyPr>
              <a:lstStyle/>
              <a:p>
                <a:pPr algn="ctr" defTabSz="456724">
                  <a:lnSpc>
                    <a:spcPct val="130000"/>
                  </a:lnSpc>
                </a:pPr>
                <a:r>
                  <a:rPr altLang="en-US" b="1" lang="zh-CN" sz="1500">
                    <a:solidFill>
                      <a:schemeClr val="bg1"/>
                    </a:solidFill>
                    <a:latin typeface="+mn-ea"/>
                    <a:cs typeface="+mn-ea"/>
                  </a:rPr>
                  <a:t>添加内容</a:t>
                </a:r>
              </a:p>
            </p:txBody>
          </p:sp>
        </p:grpSp>
        <p:sp>
          <p:nvSpPr>
            <p:cNvPr id="60" name="椭圆 59">
              <a:extLst>
                <a:ext uri="{FF2B5EF4-FFF2-40B4-BE49-F238E27FC236}">
                  <a16:creationId xmlns:a16="http://schemas.microsoft.com/office/drawing/2014/main" id="{84C27235-CB98-4B02-BA2E-8FB0470E2F93}"/>
                </a:ext>
              </a:extLst>
            </p:cNvPr>
            <p:cNvSpPr/>
            <p:nvPr/>
          </p:nvSpPr>
          <p:spPr>
            <a:xfrm>
              <a:off x="8008079" y="3449934"/>
              <a:ext cx="176505" cy="176505"/>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cs typeface="+mn-ea"/>
              </a:endParaRPr>
            </a:p>
          </p:txBody>
        </p:sp>
      </p:grpSp>
      <p:grpSp>
        <p:nvGrpSpPr>
          <p:cNvPr id="63" name="组合 62">
            <a:extLst>
              <a:ext uri="{FF2B5EF4-FFF2-40B4-BE49-F238E27FC236}">
                <a16:creationId xmlns:a16="http://schemas.microsoft.com/office/drawing/2014/main" id="{5826568A-EF9B-407F-A009-0CA39F8B93CF}"/>
              </a:ext>
            </a:extLst>
          </p:cNvPr>
          <p:cNvGrpSpPr/>
          <p:nvPr/>
        </p:nvGrpSpPr>
        <p:grpSpPr>
          <a:xfrm>
            <a:off x="6931478" y="2446859"/>
            <a:ext cx="1428751" cy="1992086"/>
            <a:chOff x="9241970" y="3262478"/>
            <a:chExt cx="1905001" cy="2656115"/>
          </a:xfrm>
        </p:grpSpPr>
        <p:sp>
          <p:nvSpPr>
            <p:cNvPr id="64" name="任意形状 25">
              <a:extLst>
                <a:ext uri="{FF2B5EF4-FFF2-40B4-BE49-F238E27FC236}">
                  <a16:creationId xmlns:a16="http://schemas.microsoft.com/office/drawing/2014/main" id="{6EA04E7B-E902-4ABF-845C-17DAD30B0E96}"/>
                </a:ext>
              </a:extLst>
            </p:cNvPr>
            <p:cNvSpPr/>
            <p:nvPr/>
          </p:nvSpPr>
          <p:spPr>
            <a:xfrm flipV="1" rot="10800000">
              <a:off x="9241970" y="3262478"/>
              <a:ext cx="1905001" cy="2656115"/>
            </a:xfrm>
            <a:custGeom>
              <a:gdLst>
                <a:gd fmla="*/ 952501 w 1905001" name="connsiteX0"/>
                <a:gd fmla="*/ 0 h 2656115" name="connsiteY0"/>
                <a:gd fmla="*/ 1905001 w 1905001" name="connsiteX1"/>
                <a:gd fmla="*/ 420205 h 2656115" name="connsiteY1"/>
                <a:gd fmla="*/ 1905001 w 1905001" name="connsiteX2"/>
                <a:gd fmla="*/ 2656115 h 2656115" name="connsiteY2"/>
                <a:gd fmla="*/ 0 w 1905001" name="connsiteX3"/>
                <a:gd fmla="*/ 2656115 h 2656115" name="connsiteY3"/>
                <a:gd fmla="*/ 0 w 1905001" name="connsiteX4"/>
                <a:gd fmla="*/ 420205 h 2656115" name="connsiteY4"/>
                <a:gd fmla="*/ 952501 w 1905001" name="connsiteX5"/>
                <a:gd fmla="*/ 0 h 2656115" name="connsiteY5"/>
                <a:gd fmla="*/ 952500 w 1905001" name="connsiteX6"/>
                <a:gd fmla="*/ 185058 h 2656115" name="connsiteY6"/>
                <a:gd fmla="*/ 772886 w 1905001" name="connsiteX7"/>
                <a:gd fmla="*/ 364672 h 2656115" name="connsiteY7"/>
                <a:gd fmla="*/ 952500 w 1905001" name="connsiteX8"/>
                <a:gd fmla="*/ 544286 h 2656115" name="connsiteY8"/>
                <a:gd fmla="*/ 1132114 w 1905001" name="connsiteX9"/>
                <a:gd fmla="*/ 364672 h 2656115" name="connsiteY9"/>
                <a:gd fmla="*/ 952500 w 1905001" name="connsiteX10"/>
                <a:gd fmla="*/ 185058 h 2656115"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656115" w="1905001">
                  <a:moveTo>
                    <a:pt x="952501" y="0"/>
                  </a:moveTo>
                  <a:lnTo>
                    <a:pt x="1905001" y="420205"/>
                  </a:lnTo>
                  <a:lnTo>
                    <a:pt x="1905001" y="2656115"/>
                  </a:lnTo>
                  <a:lnTo>
                    <a:pt x="0" y="2656115"/>
                  </a:lnTo>
                  <a:lnTo>
                    <a:pt x="0" y="420205"/>
                  </a:lnTo>
                  <a:lnTo>
                    <a:pt x="952501" y="0"/>
                  </a:lnTo>
                  <a:close/>
                  <a:moveTo>
                    <a:pt x="952500" y="185058"/>
                  </a:moveTo>
                  <a:cubicBezTo>
                    <a:pt x="853302" y="185058"/>
                    <a:pt x="772886" y="265474"/>
                    <a:pt x="772886" y="364672"/>
                  </a:cubicBezTo>
                  <a:cubicBezTo>
                    <a:pt x="772886" y="463870"/>
                    <a:pt x="853302" y="544286"/>
                    <a:pt x="952500" y="544286"/>
                  </a:cubicBezTo>
                  <a:cubicBezTo>
                    <a:pt x="1051698" y="544286"/>
                    <a:pt x="1132114" y="463870"/>
                    <a:pt x="1132114" y="364672"/>
                  </a:cubicBezTo>
                  <a:cubicBezTo>
                    <a:pt x="1132114" y="265474"/>
                    <a:pt x="1051698" y="185058"/>
                    <a:pt x="952500" y="1850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sz="1350">
                <a:latin typeface="+mn-ea"/>
                <a:cs typeface="+mn-ea"/>
              </a:endParaRPr>
            </a:p>
          </p:txBody>
        </p:sp>
        <p:grpSp>
          <p:nvGrpSpPr>
            <p:cNvPr id="65" name="组合 64">
              <a:extLst>
                <a:ext uri="{FF2B5EF4-FFF2-40B4-BE49-F238E27FC236}">
                  <a16:creationId xmlns:a16="http://schemas.microsoft.com/office/drawing/2014/main" id="{F77DC096-F6C7-4EF5-961E-B0F3D7A13DAC}"/>
                </a:ext>
              </a:extLst>
            </p:cNvPr>
            <p:cNvGrpSpPr/>
            <p:nvPr/>
          </p:nvGrpSpPr>
          <p:grpSpPr>
            <a:xfrm>
              <a:off x="9334498" y="4215271"/>
              <a:ext cx="1719944" cy="1438824"/>
              <a:chOff x="3054029" y="1788218"/>
              <a:chExt cx="1719944" cy="1438824"/>
            </a:xfrm>
          </p:grpSpPr>
          <p:sp>
            <p:nvSpPr>
              <p:cNvPr id="67" name="文本框 8">
                <a:extLst>
                  <a:ext uri="{FF2B5EF4-FFF2-40B4-BE49-F238E27FC236}">
                    <a16:creationId xmlns:a16="http://schemas.microsoft.com/office/drawing/2014/main" id="{342430A2-6BD3-405F-88AF-21A399C26919}"/>
                  </a:ext>
                </a:extLst>
              </p:cNvPr>
              <p:cNvSpPr txBox="1"/>
              <p:nvPr/>
            </p:nvSpPr>
            <p:spPr>
              <a:xfrm>
                <a:off x="3054028" y="2189064"/>
                <a:ext cx="1719944" cy="107289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ct val="130000"/>
                  </a:lnSpc>
                </a:pPr>
                <a:r>
                  <a:rPr altLang="en-US" lang="zh-CN" sz="1200">
                    <a:solidFill>
                      <a:schemeClr val="bg1"/>
                    </a:solidFill>
                    <a:latin typeface="+mn-ea"/>
                    <a:cs typeface="+mn-ea"/>
                  </a:rPr>
                  <a:t>点击添加内容</a:t>
                </a:r>
              </a:p>
              <a:p>
                <a:pPr algn="ctr">
                  <a:lnSpc>
                    <a:spcPct val="130000"/>
                  </a:lnSpc>
                </a:pPr>
                <a:r>
                  <a:rPr altLang="en-US" lang="zh-CN" sz="1200">
                    <a:solidFill>
                      <a:schemeClr val="bg1"/>
                    </a:solidFill>
                    <a:latin typeface="+mn-ea"/>
                    <a:cs typeface="+mn-ea"/>
                  </a:rPr>
                  <a:t>点击添加内容</a:t>
                </a:r>
              </a:p>
              <a:p>
                <a:pPr algn="ctr">
                  <a:lnSpc>
                    <a:spcPct val="130000"/>
                  </a:lnSpc>
                </a:pPr>
                <a:r>
                  <a:rPr altLang="en-US" lang="zh-CN" sz="1200">
                    <a:solidFill>
                      <a:schemeClr val="bg1"/>
                    </a:solidFill>
                    <a:latin typeface="+mn-ea"/>
                    <a:cs typeface="+mn-ea"/>
                  </a:rPr>
                  <a:t>点击添加内容</a:t>
                </a:r>
              </a:p>
            </p:txBody>
          </p:sp>
          <p:sp>
            <p:nvSpPr>
              <p:cNvPr id="68" name="矩形 67">
                <a:extLst>
                  <a:ext uri="{FF2B5EF4-FFF2-40B4-BE49-F238E27FC236}">
                    <a16:creationId xmlns:a16="http://schemas.microsoft.com/office/drawing/2014/main" id="{6E37F469-3CC0-45C0-9CDF-880E80DD490B}"/>
                  </a:ext>
                </a:extLst>
              </p:cNvPr>
              <p:cNvSpPr/>
              <p:nvPr/>
            </p:nvSpPr>
            <p:spPr>
              <a:xfrm>
                <a:off x="3054028" y="1788217"/>
                <a:ext cx="1719944" cy="518160"/>
              </a:xfrm>
              <a:prstGeom prst="rect">
                <a:avLst/>
              </a:prstGeom>
            </p:spPr>
            <p:txBody>
              <a:bodyPr wrap="square">
                <a:spAutoFit/>
              </a:bodyPr>
              <a:lstStyle/>
              <a:p>
                <a:pPr algn="ctr" defTabSz="456724">
                  <a:lnSpc>
                    <a:spcPct val="130000"/>
                  </a:lnSpc>
                </a:pPr>
                <a:r>
                  <a:rPr altLang="en-US" b="1" lang="zh-CN" sz="1500">
                    <a:solidFill>
                      <a:schemeClr val="bg1"/>
                    </a:solidFill>
                    <a:latin typeface="+mn-ea"/>
                    <a:cs typeface="+mn-ea"/>
                  </a:rPr>
                  <a:t>内容</a:t>
                </a:r>
              </a:p>
            </p:txBody>
          </p:sp>
        </p:grpSp>
        <p:sp>
          <p:nvSpPr>
            <p:cNvPr id="66" name="椭圆 65">
              <a:extLst>
                <a:ext uri="{FF2B5EF4-FFF2-40B4-BE49-F238E27FC236}">
                  <a16:creationId xmlns:a16="http://schemas.microsoft.com/office/drawing/2014/main" id="{6CFB4C0E-3C81-420F-A9D0-821692D195D6}"/>
                </a:ext>
              </a:extLst>
            </p:cNvPr>
            <p:cNvSpPr/>
            <p:nvPr/>
          </p:nvSpPr>
          <p:spPr>
            <a:xfrm>
              <a:off x="10106217" y="3521080"/>
              <a:ext cx="176505" cy="176505"/>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cs typeface="+mn-ea"/>
              </a:endParaRPr>
            </a:p>
          </p:txBody>
        </p:sp>
      </p:grpSp>
      <p:sp>
        <p:nvSpPr>
          <p:cNvPr id="69" name="文本框 68">
            <a:extLst>
              <a:ext uri="{FF2B5EF4-FFF2-40B4-BE49-F238E27FC236}">
                <a16:creationId xmlns:a16="http://schemas.microsoft.com/office/drawing/2014/main" id="{6A00307B-C659-48A7-9D3A-95CC37CF8C80}"/>
              </a:ext>
            </a:extLst>
          </p:cNvPr>
          <p:cNvSpPr txBox="1"/>
          <p:nvPr/>
        </p:nvSpPr>
        <p:spPr>
          <a:xfrm>
            <a:off x="381000" y="827922"/>
            <a:ext cx="2632835" cy="1600200"/>
          </a:xfrm>
          <a:prstGeom prst="rect">
            <a:avLst/>
          </a:prstGeom>
          <a:noFill/>
        </p:spPr>
        <p:txBody>
          <a:bodyPr rtlCol="0" wrap="square">
            <a:spAutoFit/>
          </a:bodyPr>
          <a:lstStyle/>
          <a:p>
            <a:pPr>
              <a:lnSpc>
                <a:spcPct val="150000"/>
              </a:lnSpc>
            </a:pPr>
            <a:r>
              <a:rPr altLang="en-US" lang="zh-CN" sz="1100">
                <a:cs typeface="+mn-ea"/>
                <a:sym typeface="+mn-lt"/>
              </a:rPr>
              <a:t>企业利用相应的技术来协调企业与顾客间在销售、营销和服务上的交互，从而提升其管理方式，向客户提供创新式的个性化的客户交互和服务的过程。其最终目标是吸引新客户、保留老客户以及将已有客户转为忠实客户。</a:t>
            </a:r>
          </a:p>
        </p:txBody>
      </p:sp>
      <p:sp>
        <p:nvSpPr>
          <p:cNvPr id="70" name="文本框 69">
            <a:extLst>
              <a:ext uri="{FF2B5EF4-FFF2-40B4-BE49-F238E27FC236}">
                <a16:creationId xmlns:a16="http://schemas.microsoft.com/office/drawing/2014/main" id="{1A2B7557-2A45-41DD-9BFC-63AA540F51BA}"/>
              </a:ext>
            </a:extLst>
          </p:cNvPr>
          <p:cNvSpPr txBox="1"/>
          <p:nvPr/>
        </p:nvSpPr>
        <p:spPr>
          <a:xfrm>
            <a:off x="3714502" y="1287368"/>
            <a:ext cx="1576202" cy="1097280"/>
          </a:xfrm>
          <a:prstGeom prst="rect">
            <a:avLst/>
          </a:prstGeom>
          <a:noFill/>
        </p:spPr>
        <p:txBody>
          <a:bodyPr rtlCol="0" wrap="square">
            <a:spAutoFit/>
          </a:bodyPr>
          <a:lstStyle/>
          <a:p>
            <a:pPr>
              <a:lnSpc>
                <a:spcPct val="150000"/>
              </a:lnSpc>
            </a:pPr>
            <a:r>
              <a:rPr altLang="en-US" lang="zh-CN" sz="1100">
                <a:cs typeface="+mn-ea"/>
                <a:sym typeface="+mn-lt"/>
              </a:rPr>
              <a:t>成功的将客户的自主权转移至企业并提高客户忠诚度最终提高公司的利润率。</a:t>
            </a:r>
          </a:p>
        </p:txBody>
      </p:sp>
      <p:sp>
        <p:nvSpPr>
          <p:cNvPr id="71" name="文本框 70">
            <a:extLst>
              <a:ext uri="{FF2B5EF4-FFF2-40B4-BE49-F238E27FC236}">
                <a16:creationId xmlns:a16="http://schemas.microsoft.com/office/drawing/2014/main" id="{9134290C-0CEE-413B-A5D3-F0FB48C8097F}"/>
              </a:ext>
            </a:extLst>
          </p:cNvPr>
          <p:cNvSpPr txBox="1"/>
          <p:nvPr/>
        </p:nvSpPr>
        <p:spPr>
          <a:xfrm>
            <a:off x="6476999" y="995751"/>
            <a:ext cx="2108603" cy="1348740"/>
          </a:xfrm>
          <a:prstGeom prst="rect">
            <a:avLst/>
          </a:prstGeom>
          <a:noFill/>
        </p:spPr>
        <p:txBody>
          <a:bodyPr rtlCol="0" wrap="square">
            <a:spAutoFit/>
          </a:bodyPr>
          <a:lstStyle/>
          <a:p>
            <a:pPr>
              <a:lnSpc>
                <a:spcPct val="150000"/>
              </a:lnSpc>
            </a:pPr>
            <a:r>
              <a:rPr altLang="en-US" lang="zh-CN" sz="1100">
                <a:cs typeface="+mn-ea"/>
                <a:sym typeface="+mn-lt"/>
              </a:rPr>
              <a:t>快速及时的获得问题客户的信息及客户历史问题记录等，这样可以有针对性并且高效的为客户解决问题，提高客户满意度，提升企业形象。</a:t>
            </a:r>
          </a:p>
        </p:txBody>
      </p:sp>
    </p:spTree>
    <p:extLst>
      <p:ext uri="{BB962C8B-B14F-4D97-AF65-F5344CB8AC3E}">
        <p14:creationId val="892675174"/>
      </p:ext>
    </p:extLst>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2">
                                  <p:stCondLst>
                                    <p:cond delay="0"/>
                                  </p:stCondLst>
                                  <p:childTnLst>
                                    <p:set>
                                      <p:cBhvr>
                                        <p:cTn dur="1" fill="hold" id="6">
                                          <p:stCondLst>
                                            <p:cond delay="0"/>
                                          </p:stCondLst>
                                        </p:cTn>
                                        <p:tgtEl>
                                          <p:spTgt spid="10"/>
                                        </p:tgtEl>
                                        <p:attrNameLst>
                                          <p:attrName>style.visibility</p:attrName>
                                        </p:attrNameLst>
                                      </p:cBhvr>
                                      <p:to>
                                        <p:strVal val="visible"/>
                                      </p:to>
                                    </p:set>
                                    <p:animEffect filter="wipe(right)" transition="in">
                                      <p:cBhvr>
                                        <p:cTn dur="1000" id="7"/>
                                        <p:tgtEl>
                                          <p:spTgt spid="10"/>
                                        </p:tgtEl>
                                      </p:cBhvr>
                                    </p:animEffect>
                                  </p:childTnLst>
                                </p:cTn>
                              </p:par>
                              <p:par>
                                <p:cTn fill="hold" grpId="0" id="8" nodeType="withEffect" presetClass="entr" presetID="22" presetSubtype="2">
                                  <p:stCondLst>
                                    <p:cond delay="0"/>
                                  </p:stCondLst>
                                  <p:childTnLst>
                                    <p:set>
                                      <p:cBhvr>
                                        <p:cTn dur="1" fill="hold" id="9">
                                          <p:stCondLst>
                                            <p:cond delay="0"/>
                                          </p:stCondLst>
                                        </p:cTn>
                                        <p:tgtEl>
                                          <p:spTgt spid="45"/>
                                        </p:tgtEl>
                                        <p:attrNameLst>
                                          <p:attrName>style.visibility</p:attrName>
                                        </p:attrNameLst>
                                      </p:cBhvr>
                                      <p:to>
                                        <p:strVal val="visible"/>
                                      </p:to>
                                    </p:set>
                                    <p:animEffect filter="wipe(right)" transition="in">
                                      <p:cBhvr>
                                        <p:cTn dur="1000" id="10"/>
                                        <p:tgtEl>
                                          <p:spTgt spid="45"/>
                                        </p:tgtEl>
                                      </p:cBhvr>
                                    </p:animEffect>
                                  </p:childTnLst>
                                </p:cTn>
                              </p:par>
                              <p:par>
                                <p:cTn fill="hold" id="11" nodeType="withEffect" presetClass="entr" presetID="2" presetSubtype="2">
                                  <p:stCondLst>
                                    <p:cond delay="500"/>
                                  </p:stCondLst>
                                  <p:childTnLst>
                                    <p:set>
                                      <p:cBhvr>
                                        <p:cTn dur="1" fill="hold" id="12">
                                          <p:stCondLst>
                                            <p:cond delay="0"/>
                                          </p:stCondLst>
                                        </p:cTn>
                                        <p:tgtEl>
                                          <p:spTgt spid="46"/>
                                        </p:tgtEl>
                                        <p:attrNameLst>
                                          <p:attrName>style.visibility</p:attrName>
                                        </p:attrNameLst>
                                      </p:cBhvr>
                                      <p:to>
                                        <p:strVal val="visible"/>
                                      </p:to>
                                    </p:set>
                                    <p:anim calcmode="lin" valueType="num">
                                      <p:cBhvr additive="base">
                                        <p:cTn dur="500" fill="hold" id="13"/>
                                        <p:tgtEl>
                                          <p:spTgt spid="46"/>
                                        </p:tgtEl>
                                        <p:attrNameLst>
                                          <p:attrName>ppt_x</p:attrName>
                                        </p:attrNameLst>
                                      </p:cBhvr>
                                      <p:tavLst>
                                        <p:tav tm="0">
                                          <p:val>
                                            <p:strVal val="1+#ppt_w/2"/>
                                          </p:val>
                                        </p:tav>
                                        <p:tav tm="100000">
                                          <p:val>
                                            <p:strVal val="#ppt_x"/>
                                          </p:val>
                                        </p:tav>
                                      </p:tavLst>
                                    </p:anim>
                                    <p:anim calcmode="lin" valueType="num">
                                      <p:cBhvr additive="base">
                                        <p:cTn dur="500" fill="hold" id="14"/>
                                        <p:tgtEl>
                                          <p:spTgt spid="46"/>
                                        </p:tgtEl>
                                        <p:attrNameLst>
                                          <p:attrName>ppt_y</p:attrName>
                                        </p:attrNameLst>
                                      </p:cBhvr>
                                      <p:tavLst>
                                        <p:tav tm="0">
                                          <p:val>
                                            <p:strVal val="#ppt_y"/>
                                          </p:val>
                                        </p:tav>
                                        <p:tav tm="100000">
                                          <p:val>
                                            <p:strVal val="#ppt_y"/>
                                          </p:val>
                                        </p:tav>
                                      </p:tavLst>
                                    </p:anim>
                                  </p:childTnLst>
                                </p:cTn>
                              </p:par>
                              <p:par>
                                <p:cTn fill="hold" id="15" nodeType="withEffect" presetClass="entr" presetID="2" presetSubtype="2">
                                  <p:stCondLst>
                                    <p:cond delay="1000"/>
                                  </p:stCondLst>
                                  <p:childTnLst>
                                    <p:set>
                                      <p:cBhvr>
                                        <p:cTn dur="1" fill="hold" id="16">
                                          <p:stCondLst>
                                            <p:cond delay="0"/>
                                          </p:stCondLst>
                                        </p:cTn>
                                        <p:tgtEl>
                                          <p:spTgt spid="52"/>
                                        </p:tgtEl>
                                        <p:attrNameLst>
                                          <p:attrName>style.visibility</p:attrName>
                                        </p:attrNameLst>
                                      </p:cBhvr>
                                      <p:to>
                                        <p:strVal val="visible"/>
                                      </p:to>
                                    </p:set>
                                    <p:anim calcmode="lin" valueType="num">
                                      <p:cBhvr additive="base">
                                        <p:cTn dur="500" fill="hold" id="17"/>
                                        <p:tgtEl>
                                          <p:spTgt spid="52"/>
                                        </p:tgtEl>
                                        <p:attrNameLst>
                                          <p:attrName>ppt_x</p:attrName>
                                        </p:attrNameLst>
                                      </p:cBhvr>
                                      <p:tavLst>
                                        <p:tav tm="0">
                                          <p:val>
                                            <p:strVal val="1+#ppt_w/2"/>
                                          </p:val>
                                        </p:tav>
                                        <p:tav tm="100000">
                                          <p:val>
                                            <p:strVal val="#ppt_x"/>
                                          </p:val>
                                        </p:tav>
                                      </p:tavLst>
                                    </p:anim>
                                    <p:anim calcmode="lin" valueType="num">
                                      <p:cBhvr additive="base">
                                        <p:cTn dur="500" fill="hold" id="18"/>
                                        <p:tgtEl>
                                          <p:spTgt spid="52"/>
                                        </p:tgtEl>
                                        <p:attrNameLst>
                                          <p:attrName>ppt_y</p:attrName>
                                        </p:attrNameLst>
                                      </p:cBhvr>
                                      <p:tavLst>
                                        <p:tav tm="0">
                                          <p:val>
                                            <p:strVal val="#ppt_y"/>
                                          </p:val>
                                        </p:tav>
                                        <p:tav tm="100000">
                                          <p:val>
                                            <p:strVal val="#ppt_y"/>
                                          </p:val>
                                        </p:tav>
                                      </p:tavLst>
                                    </p:anim>
                                  </p:childTnLst>
                                </p:cTn>
                              </p:par>
                              <p:par>
                                <p:cTn fill="hold" id="19" nodeType="withEffect" presetClass="entr" presetID="2" presetSubtype="2">
                                  <p:stCondLst>
                                    <p:cond delay="1250"/>
                                  </p:stCondLst>
                                  <p:childTnLst>
                                    <p:set>
                                      <p:cBhvr>
                                        <p:cTn dur="1" fill="hold" id="20">
                                          <p:stCondLst>
                                            <p:cond delay="0"/>
                                          </p:stCondLst>
                                        </p:cTn>
                                        <p:tgtEl>
                                          <p:spTgt spid="58"/>
                                        </p:tgtEl>
                                        <p:attrNameLst>
                                          <p:attrName>style.visibility</p:attrName>
                                        </p:attrNameLst>
                                      </p:cBhvr>
                                      <p:to>
                                        <p:strVal val="visible"/>
                                      </p:to>
                                    </p:set>
                                    <p:anim calcmode="lin" valueType="num">
                                      <p:cBhvr additive="base">
                                        <p:cTn dur="500" fill="hold" id="21"/>
                                        <p:tgtEl>
                                          <p:spTgt spid="58"/>
                                        </p:tgtEl>
                                        <p:attrNameLst>
                                          <p:attrName>ppt_x</p:attrName>
                                        </p:attrNameLst>
                                      </p:cBhvr>
                                      <p:tavLst>
                                        <p:tav tm="0">
                                          <p:val>
                                            <p:strVal val="1+#ppt_w/2"/>
                                          </p:val>
                                        </p:tav>
                                        <p:tav tm="100000">
                                          <p:val>
                                            <p:strVal val="#ppt_x"/>
                                          </p:val>
                                        </p:tav>
                                      </p:tavLst>
                                    </p:anim>
                                    <p:anim calcmode="lin" valueType="num">
                                      <p:cBhvr additive="base">
                                        <p:cTn dur="500" fill="hold" id="22"/>
                                        <p:tgtEl>
                                          <p:spTgt spid="58"/>
                                        </p:tgtEl>
                                        <p:attrNameLst>
                                          <p:attrName>ppt_y</p:attrName>
                                        </p:attrNameLst>
                                      </p:cBhvr>
                                      <p:tavLst>
                                        <p:tav tm="0">
                                          <p:val>
                                            <p:strVal val="#ppt_y"/>
                                          </p:val>
                                        </p:tav>
                                        <p:tav tm="100000">
                                          <p:val>
                                            <p:strVal val="#ppt_y"/>
                                          </p:val>
                                        </p:tav>
                                      </p:tavLst>
                                    </p:anim>
                                  </p:childTnLst>
                                </p:cTn>
                              </p:par>
                              <p:par>
                                <p:cTn fill="hold" id="23" nodeType="withEffect" presetClass="entr" presetID="2" presetSubtype="2">
                                  <p:stCondLst>
                                    <p:cond delay="1500"/>
                                  </p:stCondLst>
                                  <p:childTnLst>
                                    <p:set>
                                      <p:cBhvr>
                                        <p:cTn dur="1" fill="hold" id="24">
                                          <p:stCondLst>
                                            <p:cond delay="0"/>
                                          </p:stCondLst>
                                        </p:cTn>
                                        <p:tgtEl>
                                          <p:spTgt spid="63"/>
                                        </p:tgtEl>
                                        <p:attrNameLst>
                                          <p:attrName>style.visibility</p:attrName>
                                        </p:attrNameLst>
                                      </p:cBhvr>
                                      <p:to>
                                        <p:strVal val="visible"/>
                                      </p:to>
                                    </p:set>
                                    <p:anim calcmode="lin" valueType="num">
                                      <p:cBhvr additive="base">
                                        <p:cTn dur="500" fill="hold" id="25"/>
                                        <p:tgtEl>
                                          <p:spTgt spid="63"/>
                                        </p:tgtEl>
                                        <p:attrNameLst>
                                          <p:attrName>ppt_x</p:attrName>
                                        </p:attrNameLst>
                                      </p:cBhvr>
                                      <p:tavLst>
                                        <p:tav tm="0">
                                          <p:val>
                                            <p:strVal val="1+#ppt_w/2"/>
                                          </p:val>
                                        </p:tav>
                                        <p:tav tm="100000">
                                          <p:val>
                                            <p:strVal val="#ppt_x"/>
                                          </p:val>
                                        </p:tav>
                                      </p:tavLst>
                                    </p:anim>
                                    <p:anim calcmode="lin" valueType="num">
                                      <p:cBhvr additive="base">
                                        <p:cTn dur="500" fill="hold" id="26"/>
                                        <p:tgtEl>
                                          <p:spTgt spid="63"/>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2000"/>
                            </p:stCondLst>
                            <p:childTnLst>
                              <p:par>
                                <p:cTn fill="hold" grpId="0" id="28" nodeType="afterEffect" presetClass="entr" presetID="53" presetSubtype="0">
                                  <p:stCondLst>
                                    <p:cond delay="0"/>
                                  </p:stCondLst>
                                  <p:iterate type="lt">
                                    <p:tmPct val="10000"/>
                                  </p:iterate>
                                  <p:childTnLst>
                                    <p:set>
                                      <p:cBhvr>
                                        <p:cTn dur="1" fill="hold" id="29">
                                          <p:stCondLst>
                                            <p:cond delay="0"/>
                                          </p:stCondLst>
                                        </p:cTn>
                                        <p:tgtEl>
                                          <p:spTgt spid="69"/>
                                        </p:tgtEl>
                                        <p:attrNameLst>
                                          <p:attrName>style.visibility</p:attrName>
                                        </p:attrNameLst>
                                      </p:cBhvr>
                                      <p:to>
                                        <p:strVal val="visible"/>
                                      </p:to>
                                    </p:set>
                                    <p:anim calcmode="lin" valueType="num">
                                      <p:cBhvr>
                                        <p:cTn dur="300" fill="hold" id="30"/>
                                        <p:tgtEl>
                                          <p:spTgt spid="69"/>
                                        </p:tgtEl>
                                        <p:attrNameLst>
                                          <p:attrName>ppt_w</p:attrName>
                                        </p:attrNameLst>
                                      </p:cBhvr>
                                      <p:tavLst>
                                        <p:tav tm="0">
                                          <p:val>
                                            <p:fltVal val="0"/>
                                          </p:val>
                                        </p:tav>
                                        <p:tav tm="100000">
                                          <p:val>
                                            <p:strVal val="#ppt_w"/>
                                          </p:val>
                                        </p:tav>
                                      </p:tavLst>
                                    </p:anim>
                                    <p:anim calcmode="lin" valueType="num">
                                      <p:cBhvr>
                                        <p:cTn dur="300" fill="hold" id="31"/>
                                        <p:tgtEl>
                                          <p:spTgt spid="69"/>
                                        </p:tgtEl>
                                        <p:attrNameLst>
                                          <p:attrName>ppt_h</p:attrName>
                                        </p:attrNameLst>
                                      </p:cBhvr>
                                      <p:tavLst>
                                        <p:tav tm="0">
                                          <p:val>
                                            <p:fltVal val="0"/>
                                          </p:val>
                                        </p:tav>
                                        <p:tav tm="100000">
                                          <p:val>
                                            <p:strVal val="#ppt_h"/>
                                          </p:val>
                                        </p:tav>
                                      </p:tavLst>
                                    </p:anim>
                                    <p:animEffect filter="fade" transition="in">
                                      <p:cBhvr>
                                        <p:cTn dur="300" id="32"/>
                                        <p:tgtEl>
                                          <p:spTgt spid="69"/>
                                        </p:tgtEl>
                                      </p:cBhvr>
                                    </p:animEffect>
                                  </p:childTnLst>
                                </p:cTn>
                              </p:par>
                            </p:childTnLst>
                          </p:cTn>
                        </p:par>
                        <p:par>
                          <p:cTn fill="hold" id="33" nodeType="afterGroup">
                            <p:stCondLst>
                              <p:cond delay="2300"/>
                            </p:stCondLst>
                            <p:childTnLst>
                              <p:par>
                                <p:cTn fill="hold" grpId="0" id="34" nodeType="afterEffect" presetClass="entr" presetID="53" presetSubtype="0">
                                  <p:stCondLst>
                                    <p:cond delay="0"/>
                                  </p:stCondLst>
                                  <p:iterate type="lt">
                                    <p:tmPct val="10000"/>
                                  </p:iterate>
                                  <p:childTnLst>
                                    <p:set>
                                      <p:cBhvr>
                                        <p:cTn dur="1" fill="hold" id="35">
                                          <p:stCondLst>
                                            <p:cond delay="0"/>
                                          </p:stCondLst>
                                        </p:cTn>
                                        <p:tgtEl>
                                          <p:spTgt spid="70"/>
                                        </p:tgtEl>
                                        <p:attrNameLst>
                                          <p:attrName>style.visibility</p:attrName>
                                        </p:attrNameLst>
                                      </p:cBhvr>
                                      <p:to>
                                        <p:strVal val="visible"/>
                                      </p:to>
                                    </p:set>
                                    <p:anim calcmode="lin" valueType="num">
                                      <p:cBhvr>
                                        <p:cTn dur="300" fill="hold" id="36"/>
                                        <p:tgtEl>
                                          <p:spTgt spid="70"/>
                                        </p:tgtEl>
                                        <p:attrNameLst>
                                          <p:attrName>ppt_w</p:attrName>
                                        </p:attrNameLst>
                                      </p:cBhvr>
                                      <p:tavLst>
                                        <p:tav tm="0">
                                          <p:val>
                                            <p:fltVal val="0"/>
                                          </p:val>
                                        </p:tav>
                                        <p:tav tm="100000">
                                          <p:val>
                                            <p:strVal val="#ppt_w"/>
                                          </p:val>
                                        </p:tav>
                                      </p:tavLst>
                                    </p:anim>
                                    <p:anim calcmode="lin" valueType="num">
                                      <p:cBhvr>
                                        <p:cTn dur="300" fill="hold" id="37"/>
                                        <p:tgtEl>
                                          <p:spTgt spid="70"/>
                                        </p:tgtEl>
                                        <p:attrNameLst>
                                          <p:attrName>ppt_h</p:attrName>
                                        </p:attrNameLst>
                                      </p:cBhvr>
                                      <p:tavLst>
                                        <p:tav tm="0">
                                          <p:val>
                                            <p:fltVal val="0"/>
                                          </p:val>
                                        </p:tav>
                                        <p:tav tm="100000">
                                          <p:val>
                                            <p:strVal val="#ppt_h"/>
                                          </p:val>
                                        </p:tav>
                                      </p:tavLst>
                                    </p:anim>
                                    <p:animEffect filter="fade" transition="in">
                                      <p:cBhvr>
                                        <p:cTn dur="300" id="38"/>
                                        <p:tgtEl>
                                          <p:spTgt spid="70"/>
                                        </p:tgtEl>
                                      </p:cBhvr>
                                    </p:animEffect>
                                  </p:childTnLst>
                                </p:cTn>
                              </p:par>
                            </p:childTnLst>
                          </p:cTn>
                        </p:par>
                        <p:par>
                          <p:cTn fill="hold" id="39" nodeType="afterGroup">
                            <p:stCondLst>
                              <p:cond delay="2600"/>
                            </p:stCondLst>
                            <p:childTnLst>
                              <p:par>
                                <p:cTn fill="hold" grpId="0" id="40" nodeType="afterEffect" presetClass="entr" presetID="53" presetSubtype="0">
                                  <p:stCondLst>
                                    <p:cond delay="0"/>
                                  </p:stCondLst>
                                  <p:iterate type="lt">
                                    <p:tmPct val="10000"/>
                                  </p:iterate>
                                  <p:childTnLst>
                                    <p:set>
                                      <p:cBhvr>
                                        <p:cTn dur="1" fill="hold" id="41">
                                          <p:stCondLst>
                                            <p:cond delay="0"/>
                                          </p:stCondLst>
                                        </p:cTn>
                                        <p:tgtEl>
                                          <p:spTgt spid="71"/>
                                        </p:tgtEl>
                                        <p:attrNameLst>
                                          <p:attrName>style.visibility</p:attrName>
                                        </p:attrNameLst>
                                      </p:cBhvr>
                                      <p:to>
                                        <p:strVal val="visible"/>
                                      </p:to>
                                    </p:set>
                                    <p:anim calcmode="lin" valueType="num">
                                      <p:cBhvr>
                                        <p:cTn dur="300" fill="hold" id="42"/>
                                        <p:tgtEl>
                                          <p:spTgt spid="71"/>
                                        </p:tgtEl>
                                        <p:attrNameLst>
                                          <p:attrName>ppt_w</p:attrName>
                                        </p:attrNameLst>
                                      </p:cBhvr>
                                      <p:tavLst>
                                        <p:tav tm="0">
                                          <p:val>
                                            <p:fltVal val="0"/>
                                          </p:val>
                                        </p:tav>
                                        <p:tav tm="100000">
                                          <p:val>
                                            <p:strVal val="#ppt_w"/>
                                          </p:val>
                                        </p:tav>
                                      </p:tavLst>
                                    </p:anim>
                                    <p:anim calcmode="lin" valueType="num">
                                      <p:cBhvr>
                                        <p:cTn dur="300" fill="hold" id="43"/>
                                        <p:tgtEl>
                                          <p:spTgt spid="71"/>
                                        </p:tgtEl>
                                        <p:attrNameLst>
                                          <p:attrName>ppt_h</p:attrName>
                                        </p:attrNameLst>
                                      </p:cBhvr>
                                      <p:tavLst>
                                        <p:tav tm="0">
                                          <p:val>
                                            <p:fltVal val="0"/>
                                          </p:val>
                                        </p:tav>
                                        <p:tav tm="100000">
                                          <p:val>
                                            <p:strVal val="#ppt_h"/>
                                          </p:val>
                                        </p:tav>
                                      </p:tavLst>
                                    </p:anim>
                                    <p:animEffect filter="fade" transition="in">
                                      <p:cBhvr>
                                        <p:cTn dur="300" id="44"/>
                                        <p:tgtEl>
                                          <p:spTgt spid="7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45"/>
      <p:bldP grpId="0" spid="69"/>
      <p:bldP grpId="0" spid="70"/>
      <p:bldP grpId="0" spid="71"/>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3380891" y="1198658"/>
            <a:ext cx="2540691" cy="3397781"/>
            <a:chOff x="4433715" y="1981270"/>
            <a:chExt cx="3387588" cy="4530375"/>
          </a:xfrm>
        </p:grpSpPr>
        <p:sp>
          <p:nvSpPr>
            <p:cNvPr id="78" name="Freeform 77"/>
            <p:cNvSpPr/>
            <p:nvPr/>
          </p:nvSpPr>
          <p:spPr>
            <a:xfrm>
              <a:off x="5425724" y="4227969"/>
              <a:ext cx="921343" cy="2283676"/>
            </a:xfrm>
            <a:custGeom>
              <a:gdLst>
                <a:gd fmla="*/ 20886 w 671135" name="connsiteX0"/>
                <a:gd fmla="*/ 1523568 h 1640130" name="connsiteY0"/>
                <a:gd fmla="*/ 148106 w 671135" name="connsiteX1"/>
                <a:gd fmla="*/ 664827 h 1640130" name="connsiteY1"/>
                <a:gd fmla="*/ 92447 w 671135" name="connsiteX2"/>
                <a:gd fmla="*/ 124138 h 1640130" name="connsiteY2"/>
                <a:gd fmla="*/ 410499 w 671135" name="connsiteX3"/>
                <a:gd fmla="*/ 84382 h 1640130" name="connsiteY3"/>
                <a:gd fmla="*/ 561574 w 671135" name="connsiteX4"/>
                <a:gd fmla="*/ 36674 h 1640130" name="connsiteY4"/>
                <a:gd fmla="*/ 474110 w 671135" name="connsiteX5"/>
                <a:gd fmla="*/ 680729 h 1640130" name="connsiteY5"/>
                <a:gd fmla="*/ 656990 w 671135" name="connsiteX6"/>
                <a:gd fmla="*/ 1539470 h 1640130" name="connsiteY6"/>
                <a:gd fmla="*/ 20886 w 671135" name="connsiteX7"/>
                <a:gd fmla="*/ 1523568 h 164013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640130" w="671135">
                  <a:moveTo>
                    <a:pt x="20886" y="1523568"/>
                  </a:moveTo>
                  <a:cubicBezTo>
                    <a:pt x="-63928" y="1377794"/>
                    <a:pt x="136179" y="898065"/>
                    <a:pt x="148106" y="664827"/>
                  </a:cubicBezTo>
                  <a:cubicBezTo>
                    <a:pt x="160033" y="431589"/>
                    <a:pt x="48715" y="220879"/>
                    <a:pt x="92447" y="124138"/>
                  </a:cubicBezTo>
                  <a:cubicBezTo>
                    <a:pt x="136179" y="27397"/>
                    <a:pt x="332311" y="98959"/>
                    <a:pt x="410499" y="84382"/>
                  </a:cubicBezTo>
                  <a:cubicBezTo>
                    <a:pt x="488687" y="69805"/>
                    <a:pt x="550972" y="-62717"/>
                    <a:pt x="561574" y="36674"/>
                  </a:cubicBezTo>
                  <a:cubicBezTo>
                    <a:pt x="572176" y="136065"/>
                    <a:pt x="458207" y="430263"/>
                    <a:pt x="474110" y="680729"/>
                  </a:cubicBezTo>
                  <a:cubicBezTo>
                    <a:pt x="490013" y="931195"/>
                    <a:pt x="731202" y="1396347"/>
                    <a:pt x="656990" y="1539470"/>
                  </a:cubicBezTo>
                  <a:cubicBezTo>
                    <a:pt x="582778" y="1682593"/>
                    <a:pt x="105700" y="1669342"/>
                    <a:pt x="20886" y="1523568"/>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3">
                <a:latin typeface="+mn-ea"/>
                <a:cs typeface="+mn-ea"/>
              </a:endParaRPr>
            </a:p>
          </p:txBody>
        </p:sp>
        <p:sp>
          <p:nvSpPr>
            <p:cNvPr id="50" name="Freeform 3"/>
            <p:cNvSpPr>
              <a:spLocks noChangeArrowheads="1"/>
            </p:cNvSpPr>
            <p:nvPr/>
          </p:nvSpPr>
          <p:spPr bwMode="auto">
            <a:xfrm rot="19397468">
              <a:off x="4857351" y="1981270"/>
              <a:ext cx="1730288" cy="1755045"/>
            </a:xfrm>
            <a:custGeom>
              <a:gdLst>
                <a:gd fmla="*/ 3563 w 10688" name="T0"/>
                <a:gd fmla="*/ 7062 h 10844" name="T1"/>
                <a:gd fmla="*/ 3563 w 10688" name="T2"/>
                <a:gd fmla="*/ 7062 h 10844" name="T3"/>
                <a:gd fmla="*/ 4563 w 10688" name="T4"/>
                <a:gd fmla="*/ 10749 h 10844" name="T5"/>
                <a:gd fmla="*/ 7937 w 10688" name="T6"/>
                <a:gd fmla="*/ 9812 h 10844" name="T7"/>
                <a:gd fmla="*/ 9062 w 10688" name="T8"/>
                <a:gd fmla="*/ 2782 h 10844" name="T9"/>
                <a:gd fmla="*/ 2032 w 10688" name="T10"/>
                <a:gd fmla="*/ 1626 h 10844" name="T11"/>
                <a:gd fmla="*/ 0 w 10688" name="T12"/>
                <a:gd fmla="*/ 4907 h 10844" name="T13"/>
                <a:gd fmla="*/ 3563 w 10688" name="T14"/>
                <a:gd fmla="*/ 7062 h 108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44" w="10688">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1"/>
            </a:solidFill>
            <a:ln>
              <a:noFill/>
            </a:ln>
            <a:effectLst/>
          </p:spPr>
          <p:txBody>
            <a:bodyPr anchor="ctr" bIns="34287" lIns="68575" rIns="68575" tIns="34287" wrap="none"/>
            <a:lstStyle/>
            <a:p>
              <a:endParaRPr lang="en-US" sz="454">
                <a:latin typeface="+mn-ea"/>
                <a:cs typeface="+mn-ea"/>
              </a:endParaRPr>
            </a:p>
          </p:txBody>
        </p:sp>
        <p:sp>
          <p:nvSpPr>
            <p:cNvPr id="51" name="Freeform 3"/>
            <p:cNvSpPr>
              <a:spLocks noChangeArrowheads="1"/>
            </p:cNvSpPr>
            <p:nvPr/>
          </p:nvSpPr>
          <p:spPr bwMode="auto">
            <a:xfrm rot="3202081">
              <a:off x="6078635" y="2390089"/>
              <a:ext cx="1730063" cy="1755273"/>
            </a:xfrm>
            <a:custGeom>
              <a:gdLst>
                <a:gd fmla="*/ 3563 w 10688" name="T0"/>
                <a:gd fmla="*/ 7062 h 10844" name="T1"/>
                <a:gd fmla="*/ 3563 w 10688" name="T2"/>
                <a:gd fmla="*/ 7062 h 10844" name="T3"/>
                <a:gd fmla="*/ 4563 w 10688" name="T4"/>
                <a:gd fmla="*/ 10749 h 10844" name="T5"/>
                <a:gd fmla="*/ 7937 w 10688" name="T6"/>
                <a:gd fmla="*/ 9812 h 10844" name="T7"/>
                <a:gd fmla="*/ 9062 w 10688" name="T8"/>
                <a:gd fmla="*/ 2782 h 10844" name="T9"/>
                <a:gd fmla="*/ 2032 w 10688" name="T10"/>
                <a:gd fmla="*/ 1626 h 10844" name="T11"/>
                <a:gd fmla="*/ 0 w 10688" name="T12"/>
                <a:gd fmla="*/ 4907 h 10844" name="T13"/>
                <a:gd fmla="*/ 3563 w 10688" name="T14"/>
                <a:gd fmla="*/ 7062 h 108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44" w="10688">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2"/>
            </a:solidFill>
            <a:ln>
              <a:noFill/>
            </a:ln>
            <a:effectLst/>
          </p:spPr>
          <p:txBody>
            <a:bodyPr anchor="ctr" bIns="34287" lIns="68575" rIns="68575" tIns="34287" wrap="none"/>
            <a:lstStyle/>
            <a:p>
              <a:endParaRPr lang="en-US" sz="454">
                <a:latin typeface="+mn-ea"/>
                <a:cs typeface="+mn-ea"/>
              </a:endParaRPr>
            </a:p>
          </p:txBody>
        </p:sp>
        <p:sp>
          <p:nvSpPr>
            <p:cNvPr id="52" name="Freeform 3"/>
            <p:cNvSpPr>
              <a:spLocks noChangeArrowheads="1"/>
            </p:cNvSpPr>
            <p:nvPr/>
          </p:nvSpPr>
          <p:spPr bwMode="auto">
            <a:xfrm rot="8579122">
              <a:off x="5666737" y="3613183"/>
              <a:ext cx="1730288" cy="1755045"/>
            </a:xfrm>
            <a:custGeom>
              <a:gdLst>
                <a:gd fmla="*/ 3563 w 10688" name="T0"/>
                <a:gd fmla="*/ 7062 h 10844" name="T1"/>
                <a:gd fmla="*/ 3563 w 10688" name="T2"/>
                <a:gd fmla="*/ 7062 h 10844" name="T3"/>
                <a:gd fmla="*/ 4563 w 10688" name="T4"/>
                <a:gd fmla="*/ 10749 h 10844" name="T5"/>
                <a:gd fmla="*/ 7937 w 10688" name="T6"/>
                <a:gd fmla="*/ 9812 h 10844" name="T7"/>
                <a:gd fmla="*/ 9062 w 10688" name="T8"/>
                <a:gd fmla="*/ 2782 h 10844" name="T9"/>
                <a:gd fmla="*/ 2032 w 10688" name="T10"/>
                <a:gd fmla="*/ 1626 h 10844" name="T11"/>
                <a:gd fmla="*/ 0 w 10688" name="T12"/>
                <a:gd fmla="*/ 4907 h 10844" name="T13"/>
                <a:gd fmla="*/ 3563 w 10688" name="T14"/>
                <a:gd fmla="*/ 7062 h 108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44" w="10688">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3"/>
            </a:solidFill>
            <a:ln>
              <a:noFill/>
            </a:ln>
            <a:effectLst/>
          </p:spPr>
          <p:txBody>
            <a:bodyPr anchor="ctr" bIns="34287" lIns="68575" rIns="68575" tIns="34287" wrap="none"/>
            <a:lstStyle/>
            <a:p>
              <a:endParaRPr lang="en-US" sz="454">
                <a:latin typeface="+mn-ea"/>
                <a:cs typeface="+mn-ea"/>
              </a:endParaRPr>
            </a:p>
          </p:txBody>
        </p:sp>
        <p:sp>
          <p:nvSpPr>
            <p:cNvPr id="54" name="Freeform 3"/>
            <p:cNvSpPr>
              <a:spLocks noChangeArrowheads="1"/>
            </p:cNvSpPr>
            <p:nvPr/>
          </p:nvSpPr>
          <p:spPr bwMode="auto">
            <a:xfrm rot="13978264">
              <a:off x="4446320" y="3212721"/>
              <a:ext cx="1730063" cy="1755273"/>
            </a:xfrm>
            <a:custGeom>
              <a:gdLst>
                <a:gd fmla="*/ 3563 w 10688" name="T0"/>
                <a:gd fmla="*/ 7062 h 10844" name="T1"/>
                <a:gd fmla="*/ 3563 w 10688" name="T2"/>
                <a:gd fmla="*/ 7062 h 10844" name="T3"/>
                <a:gd fmla="*/ 4563 w 10688" name="T4"/>
                <a:gd fmla="*/ 10749 h 10844" name="T5"/>
                <a:gd fmla="*/ 7937 w 10688" name="T6"/>
                <a:gd fmla="*/ 9812 h 10844" name="T7"/>
                <a:gd fmla="*/ 9062 w 10688" name="T8"/>
                <a:gd fmla="*/ 2782 h 10844" name="T9"/>
                <a:gd fmla="*/ 2032 w 10688" name="T10"/>
                <a:gd fmla="*/ 1626 h 10844" name="T11"/>
                <a:gd fmla="*/ 0 w 10688" name="T12"/>
                <a:gd fmla="*/ 4907 h 10844" name="T13"/>
                <a:gd fmla="*/ 3563 w 10688" name="T14"/>
                <a:gd fmla="*/ 7062 h 108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44" w="10688">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2"/>
            </a:solidFill>
            <a:ln>
              <a:noFill/>
            </a:ln>
            <a:effectLst/>
          </p:spPr>
          <p:txBody>
            <a:bodyPr anchor="ctr" bIns="34287" lIns="68575" rIns="68575" tIns="34287" wrap="none"/>
            <a:lstStyle/>
            <a:p>
              <a:endParaRPr lang="en-US" sz="454">
                <a:latin typeface="+mn-ea"/>
                <a:cs typeface="+mn-ea"/>
              </a:endParaRPr>
            </a:p>
          </p:txBody>
        </p:sp>
      </p:grpSp>
      <p:sp>
        <p:nvSpPr>
          <p:cNvPr id="64" name="Rectangle 3"/>
          <p:cNvSpPr/>
          <p:nvPr/>
        </p:nvSpPr>
        <p:spPr bwMode="auto">
          <a:xfrm>
            <a:off x="1003225" y="992839"/>
            <a:ext cx="2238843" cy="696766"/>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bIns="0" lIns="0" rIns="0" tIns="0"/>
          <a:lstStyle/>
          <a:p>
            <a:pPr indent="457200">
              <a:lnSpc>
                <a:spcPct val="150000"/>
              </a:lnSpc>
            </a:pPr>
            <a:r>
              <a:rPr altLang="en-US" lang="zh-CN" sz="1000">
                <a:cs typeface="+mn-ea"/>
                <a:sym typeface="+mn-lt"/>
              </a:rPr>
              <a:t>客户关系的管理意味着企业能够开发出更大蓝海市场，假如企业让客户休眠，或者放弃了自己营销出来的客户，将会在后期为这一错误付出巨大的代价。销售部门会因此而疲于奔命，这是几乎是每家企业日复一日，年复一年要不断开展的工作。</a:t>
            </a:r>
          </a:p>
        </p:txBody>
      </p:sp>
      <p:sp>
        <p:nvSpPr>
          <p:cNvPr id="55" name="TextBox 54"/>
          <p:cNvSpPr txBox="1"/>
          <p:nvPr/>
        </p:nvSpPr>
        <p:spPr>
          <a:xfrm>
            <a:off x="4023606" y="1498450"/>
            <a:ext cx="626421" cy="548618"/>
          </a:xfrm>
          <a:prstGeom prst="rect">
            <a:avLst/>
          </a:prstGeom>
          <a:noFill/>
        </p:spPr>
        <p:txBody>
          <a:bodyPr bIns="34279" lIns="68560" rIns="68560" rtlCol="0" tIns="34279" wrap="square">
            <a:spAutoFit/>
          </a:bodyPr>
          <a:lstStyle/>
          <a:p>
            <a:pPr algn="ctr"/>
            <a:r>
              <a:rPr altLang="en-US" lang="zh-CN" sz="1575">
                <a:solidFill>
                  <a:schemeClr val="bg1"/>
                </a:solidFill>
                <a:latin typeface="+mn-ea"/>
                <a:cs typeface="+mn-ea"/>
              </a:rPr>
              <a:t>添加内容</a:t>
            </a:r>
          </a:p>
        </p:txBody>
      </p:sp>
      <p:sp>
        <p:nvSpPr>
          <p:cNvPr id="56" name="TextBox 55"/>
          <p:cNvSpPr txBox="1"/>
          <p:nvPr/>
        </p:nvSpPr>
        <p:spPr>
          <a:xfrm>
            <a:off x="4655070" y="2761180"/>
            <a:ext cx="626421" cy="548618"/>
          </a:xfrm>
          <a:prstGeom prst="rect">
            <a:avLst/>
          </a:prstGeom>
          <a:noFill/>
        </p:spPr>
        <p:txBody>
          <a:bodyPr bIns="34279" lIns="68560" rIns="68560" rtlCol="0" tIns="34279" wrap="square">
            <a:spAutoFit/>
          </a:bodyPr>
          <a:lstStyle/>
          <a:p>
            <a:pPr algn="ctr"/>
            <a:r>
              <a:rPr altLang="en-US" lang="zh-CN" sz="1575">
                <a:solidFill>
                  <a:schemeClr val="bg1"/>
                </a:solidFill>
                <a:latin typeface="+mn-ea"/>
                <a:cs typeface="+mn-ea"/>
              </a:rPr>
              <a:t>添加内容</a:t>
            </a:r>
          </a:p>
        </p:txBody>
      </p:sp>
      <p:sp>
        <p:nvSpPr>
          <p:cNvPr id="58" name="TextBox 57"/>
          <p:cNvSpPr txBox="1"/>
          <p:nvPr/>
        </p:nvSpPr>
        <p:spPr>
          <a:xfrm>
            <a:off x="5027870" y="1745229"/>
            <a:ext cx="626421" cy="548618"/>
          </a:xfrm>
          <a:prstGeom prst="rect">
            <a:avLst/>
          </a:prstGeom>
          <a:noFill/>
        </p:spPr>
        <p:txBody>
          <a:bodyPr bIns="34279" lIns="68560" rIns="68560" rtlCol="0" tIns="34279" wrap="square">
            <a:spAutoFit/>
          </a:bodyPr>
          <a:lstStyle/>
          <a:p>
            <a:pPr algn="ctr"/>
            <a:r>
              <a:rPr altLang="en-US" lang="zh-CN" sz="1575">
                <a:solidFill>
                  <a:schemeClr val="bg1"/>
                </a:solidFill>
                <a:latin typeface="+mn-ea"/>
                <a:cs typeface="+mn-ea"/>
              </a:rPr>
              <a:t>添加内容</a:t>
            </a:r>
          </a:p>
        </p:txBody>
      </p:sp>
      <p:sp>
        <p:nvSpPr>
          <p:cNvPr id="59" name="TextBox 58"/>
          <p:cNvSpPr txBox="1"/>
          <p:nvPr/>
        </p:nvSpPr>
        <p:spPr>
          <a:xfrm>
            <a:off x="3749662" y="2485698"/>
            <a:ext cx="626421" cy="548618"/>
          </a:xfrm>
          <a:prstGeom prst="rect">
            <a:avLst/>
          </a:prstGeom>
          <a:noFill/>
        </p:spPr>
        <p:txBody>
          <a:bodyPr bIns="34279" lIns="68560" rIns="68560" rtlCol="0" tIns="34279" wrap="square">
            <a:spAutoFit/>
          </a:bodyPr>
          <a:lstStyle/>
          <a:p>
            <a:pPr algn="ctr"/>
            <a:r>
              <a:rPr altLang="en-US" lang="zh-CN" sz="1575">
                <a:solidFill>
                  <a:schemeClr val="bg1"/>
                </a:solidFill>
                <a:latin typeface="+mn-ea"/>
                <a:cs typeface="+mn-ea"/>
              </a:rPr>
              <a:t>添加内容</a:t>
            </a:r>
          </a:p>
        </p:txBody>
      </p:sp>
      <p:grpSp>
        <p:nvGrpSpPr>
          <p:cNvPr id="21" name="组合 20"/>
          <p:cNvGrpSpPr/>
          <p:nvPr/>
        </p:nvGrpSpPr>
        <p:grpSpPr>
          <a:xfrm>
            <a:off x="2890548" y="1444451"/>
            <a:ext cx="3475478" cy="1923588"/>
            <a:chOff x="3779923" y="2308995"/>
            <a:chExt cx="4633971" cy="2564784"/>
          </a:xfrm>
        </p:grpSpPr>
        <p:grpSp>
          <p:nvGrpSpPr>
            <p:cNvPr id="62" name="Group 61"/>
            <p:cNvGrpSpPr/>
            <p:nvPr/>
          </p:nvGrpSpPr>
          <p:grpSpPr>
            <a:xfrm>
              <a:off x="6785869" y="2308995"/>
              <a:ext cx="1532965" cy="336176"/>
              <a:chOff x="6508376" y="1129553"/>
              <a:chExt cx="1532965" cy="336176"/>
            </a:xfrm>
          </p:grpSpPr>
          <p:cxnSp>
            <p:nvCxnSpPr>
              <p:cNvPr id="63" name="Straight Connector 62"/>
              <p:cNvCxnSpPr/>
              <p:nvPr/>
            </p:nvCxnSpPr>
            <p:spPr>
              <a:xfrm flipV="1">
                <a:off x="6508376" y="1129553"/>
                <a:ext cx="336177" cy="336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6844553" y="1129553"/>
                <a:ext cx="11967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69" name="Group 68"/>
            <p:cNvGrpSpPr/>
            <p:nvPr/>
          </p:nvGrpSpPr>
          <p:grpSpPr>
            <a:xfrm flipV="1">
              <a:off x="6880929" y="4393251"/>
              <a:ext cx="1532965" cy="336176"/>
              <a:chOff x="6508376" y="1129553"/>
              <a:chExt cx="1532965" cy="336176"/>
            </a:xfrm>
          </p:grpSpPr>
          <p:cxnSp>
            <p:nvCxnSpPr>
              <p:cNvPr id="70" name="Straight Connector 69"/>
              <p:cNvCxnSpPr/>
              <p:nvPr/>
            </p:nvCxnSpPr>
            <p:spPr>
              <a:xfrm flipV="1">
                <a:off x="6508376" y="1129553"/>
                <a:ext cx="336177" cy="336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844553" y="1129553"/>
                <a:ext cx="11967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72" name="Group 71"/>
            <p:cNvGrpSpPr/>
            <p:nvPr/>
          </p:nvGrpSpPr>
          <p:grpSpPr>
            <a:xfrm flipH="1">
              <a:off x="3844859" y="2336100"/>
              <a:ext cx="1532965" cy="336176"/>
              <a:chOff x="6508376" y="1129553"/>
              <a:chExt cx="1532965" cy="336176"/>
            </a:xfrm>
          </p:grpSpPr>
          <p:cxnSp>
            <p:nvCxnSpPr>
              <p:cNvPr id="73" name="Straight Connector 72"/>
              <p:cNvCxnSpPr/>
              <p:nvPr/>
            </p:nvCxnSpPr>
            <p:spPr>
              <a:xfrm flipV="1">
                <a:off x="6508376" y="1129553"/>
                <a:ext cx="336177" cy="336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6844553" y="1129553"/>
                <a:ext cx="11967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75" name="Group 74"/>
            <p:cNvGrpSpPr/>
            <p:nvPr/>
          </p:nvGrpSpPr>
          <p:grpSpPr>
            <a:xfrm flipH="1" flipV="1">
              <a:off x="3779923" y="4537603"/>
              <a:ext cx="1546412" cy="336176"/>
              <a:chOff x="6508376" y="1129553"/>
              <a:chExt cx="1546412" cy="336176"/>
            </a:xfrm>
          </p:grpSpPr>
          <p:cxnSp>
            <p:nvCxnSpPr>
              <p:cNvPr id="76" name="Straight Connector 75"/>
              <p:cNvCxnSpPr/>
              <p:nvPr/>
            </p:nvCxnSpPr>
            <p:spPr>
              <a:xfrm flipV="1">
                <a:off x="6508376" y="1129553"/>
                <a:ext cx="336177" cy="336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6858000" y="1129553"/>
                <a:ext cx="11967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sp>
        <p:nvSpPr>
          <p:cNvPr id="80" name="Rectangle 3"/>
          <p:cNvSpPr/>
          <p:nvPr/>
        </p:nvSpPr>
        <p:spPr bwMode="auto">
          <a:xfrm>
            <a:off x="838200" y="3162745"/>
            <a:ext cx="2284731" cy="696766"/>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bIns="0" lIns="0" rIns="0" tIns="0"/>
          <a:lstStyle/>
          <a:p>
            <a:pPr indent="457200">
              <a:lnSpc>
                <a:spcPct val="150000"/>
              </a:lnSpc>
            </a:pPr>
            <a:r>
              <a:rPr altLang="en-US" lang="zh-CN" sz="1050">
                <a:cs typeface="+mn-ea"/>
                <a:sym typeface="+mn-lt"/>
              </a:rPr>
              <a:t>有位作家在家写稿时，四岁儿子吵着要他陪。作家很烦，就将一本杂志的封底撕碎，对他儿子说：“ 你先将这上面的世界地图拼完整，爸爸就陪你玩。”过了不到五分钟，儿子又来拖他的手说：“爸爸我拼好了，陪我玩！”。</a:t>
            </a:r>
          </a:p>
        </p:txBody>
      </p:sp>
      <p:sp>
        <p:nvSpPr>
          <p:cNvPr id="83" name="Rectangle 3"/>
          <p:cNvSpPr/>
          <p:nvPr/>
        </p:nvSpPr>
        <p:spPr bwMode="auto">
          <a:xfrm>
            <a:off x="6437735" y="1078672"/>
            <a:ext cx="2020465" cy="696766"/>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bIns="0" lIns="0" rIns="0" tIns="0"/>
          <a:lstStyle/>
          <a:p>
            <a:pPr>
              <a:lnSpc>
                <a:spcPct val="120000"/>
              </a:lnSpc>
            </a:pPr>
            <a:r>
              <a:rPr altLang="en-US" lang="zh-CN" sz="1000">
                <a:cs typeface="+mn-ea"/>
                <a:sym typeface="+mn-lt"/>
              </a:rPr>
              <a:t>客户维系的成本，除了广告发布的费用、服务人员的时间成本、培训的成本等能够计算出的成本外，还包括关系恶劣导致的客户流失、客户因服务不满意造成的投诉纠纷等，这些成本和损失都是无法用金钱衡量的。</a:t>
            </a:r>
          </a:p>
        </p:txBody>
      </p:sp>
      <p:sp>
        <p:nvSpPr>
          <p:cNvPr id="86" name="Rectangle 3"/>
          <p:cNvSpPr/>
          <p:nvPr/>
        </p:nvSpPr>
        <p:spPr bwMode="auto">
          <a:xfrm>
            <a:off x="6437735" y="3103310"/>
            <a:ext cx="2172865" cy="756153"/>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bIns="0" lIns="0" rIns="0" tIns="0"/>
          <a:lstStyle/>
          <a:p>
            <a:pPr>
              <a:lnSpc>
                <a:spcPct val="120000"/>
              </a:lnSpc>
            </a:pPr>
            <a:r>
              <a:rPr altLang="en-US" lang="zh-CN" sz="1000">
                <a:cs typeface="+mn-ea"/>
                <a:sym typeface="+mn-lt"/>
              </a:rPr>
              <a:t>作家很生气：“小孩子要玩是可以理解的，但如果说谎话就不好了。怎么可能这么快就拼好世界地图！儿子非常委屈：“可是我真的拼好了呀！” 作家一看，果然如此：不会吧？家里出现了神童？他非常好奇地问：“你是怎么做到的？”儿子说：“世界地图的背面是一个人的头像。我反过来拼，只要这个人对了，世界也就对了。”</a:t>
            </a:r>
          </a:p>
        </p:txBody>
      </p:sp>
    </p:spTree>
    <p:extLst>
      <p:ext uri="{BB962C8B-B14F-4D97-AF65-F5344CB8AC3E}">
        <p14:creationId val="370286583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500" fill="hold" id="7"/>
                                        <p:tgtEl>
                                          <p:spTgt spid="14"/>
                                        </p:tgtEl>
                                        <p:attrNameLst>
                                          <p:attrName>ppt_x</p:attrName>
                                        </p:attrNameLst>
                                      </p:cBhvr>
                                      <p:tavLst>
                                        <p:tav tm="0">
                                          <p:val>
                                            <p:strVal val="#ppt_x"/>
                                          </p:val>
                                        </p:tav>
                                        <p:tav tm="100000">
                                          <p:val>
                                            <p:strVal val="#ppt_x"/>
                                          </p:val>
                                        </p:tav>
                                      </p:tavLst>
                                    </p:anim>
                                    <p:anim calcmode="lin" valueType="num">
                                      <p:cBhvr additive="base">
                                        <p:cTn dur="500" fill="hold" id="8"/>
                                        <p:tgtEl>
                                          <p:spTgt spid="14"/>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53" presetSubtype="0">
                                  <p:stCondLst>
                                    <p:cond delay="0"/>
                                  </p:stCondLst>
                                  <p:childTnLst>
                                    <p:set>
                                      <p:cBhvr>
                                        <p:cTn dur="1" fill="hold" id="11">
                                          <p:stCondLst>
                                            <p:cond delay="0"/>
                                          </p:stCondLst>
                                        </p:cTn>
                                        <p:tgtEl>
                                          <p:spTgt spid="55"/>
                                        </p:tgtEl>
                                        <p:attrNameLst>
                                          <p:attrName>style.visibility</p:attrName>
                                        </p:attrNameLst>
                                      </p:cBhvr>
                                      <p:to>
                                        <p:strVal val="visible"/>
                                      </p:to>
                                    </p:set>
                                    <p:anim calcmode="lin" valueType="num">
                                      <p:cBhvr>
                                        <p:cTn dur="500" fill="hold" id="12"/>
                                        <p:tgtEl>
                                          <p:spTgt spid="55"/>
                                        </p:tgtEl>
                                        <p:attrNameLst>
                                          <p:attrName>ppt_w</p:attrName>
                                        </p:attrNameLst>
                                      </p:cBhvr>
                                      <p:tavLst>
                                        <p:tav tm="0">
                                          <p:val>
                                            <p:fltVal val="0"/>
                                          </p:val>
                                        </p:tav>
                                        <p:tav tm="100000">
                                          <p:val>
                                            <p:strVal val="#ppt_w"/>
                                          </p:val>
                                        </p:tav>
                                      </p:tavLst>
                                    </p:anim>
                                    <p:anim calcmode="lin" valueType="num">
                                      <p:cBhvr>
                                        <p:cTn dur="500" fill="hold" id="13"/>
                                        <p:tgtEl>
                                          <p:spTgt spid="55"/>
                                        </p:tgtEl>
                                        <p:attrNameLst>
                                          <p:attrName>ppt_h</p:attrName>
                                        </p:attrNameLst>
                                      </p:cBhvr>
                                      <p:tavLst>
                                        <p:tav tm="0">
                                          <p:val>
                                            <p:fltVal val="0"/>
                                          </p:val>
                                        </p:tav>
                                        <p:tav tm="100000">
                                          <p:val>
                                            <p:strVal val="#ppt_h"/>
                                          </p:val>
                                        </p:tav>
                                      </p:tavLst>
                                    </p:anim>
                                    <p:animEffect filter="fade" transition="in">
                                      <p:cBhvr>
                                        <p:cTn dur="500" id="14"/>
                                        <p:tgtEl>
                                          <p:spTgt spid="5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58"/>
                                        </p:tgtEl>
                                        <p:attrNameLst>
                                          <p:attrName>style.visibility</p:attrName>
                                        </p:attrNameLst>
                                      </p:cBhvr>
                                      <p:to>
                                        <p:strVal val="visible"/>
                                      </p:to>
                                    </p:set>
                                    <p:anim calcmode="lin" valueType="num">
                                      <p:cBhvr>
                                        <p:cTn dur="500" fill="hold" id="17"/>
                                        <p:tgtEl>
                                          <p:spTgt spid="58"/>
                                        </p:tgtEl>
                                        <p:attrNameLst>
                                          <p:attrName>ppt_w</p:attrName>
                                        </p:attrNameLst>
                                      </p:cBhvr>
                                      <p:tavLst>
                                        <p:tav tm="0">
                                          <p:val>
                                            <p:fltVal val="0"/>
                                          </p:val>
                                        </p:tav>
                                        <p:tav tm="100000">
                                          <p:val>
                                            <p:strVal val="#ppt_w"/>
                                          </p:val>
                                        </p:tav>
                                      </p:tavLst>
                                    </p:anim>
                                    <p:anim calcmode="lin" valueType="num">
                                      <p:cBhvr>
                                        <p:cTn dur="500" fill="hold" id="18"/>
                                        <p:tgtEl>
                                          <p:spTgt spid="58"/>
                                        </p:tgtEl>
                                        <p:attrNameLst>
                                          <p:attrName>ppt_h</p:attrName>
                                        </p:attrNameLst>
                                      </p:cBhvr>
                                      <p:tavLst>
                                        <p:tav tm="0">
                                          <p:val>
                                            <p:fltVal val="0"/>
                                          </p:val>
                                        </p:tav>
                                        <p:tav tm="100000">
                                          <p:val>
                                            <p:strVal val="#ppt_h"/>
                                          </p:val>
                                        </p:tav>
                                      </p:tavLst>
                                    </p:anim>
                                    <p:animEffect filter="fade" transition="in">
                                      <p:cBhvr>
                                        <p:cTn dur="500" id="19"/>
                                        <p:tgtEl>
                                          <p:spTgt spid="58"/>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56"/>
                                        </p:tgtEl>
                                        <p:attrNameLst>
                                          <p:attrName>style.visibility</p:attrName>
                                        </p:attrNameLst>
                                      </p:cBhvr>
                                      <p:to>
                                        <p:strVal val="visible"/>
                                      </p:to>
                                    </p:set>
                                    <p:anim calcmode="lin" valueType="num">
                                      <p:cBhvr>
                                        <p:cTn dur="500" fill="hold" id="22"/>
                                        <p:tgtEl>
                                          <p:spTgt spid="56"/>
                                        </p:tgtEl>
                                        <p:attrNameLst>
                                          <p:attrName>ppt_w</p:attrName>
                                        </p:attrNameLst>
                                      </p:cBhvr>
                                      <p:tavLst>
                                        <p:tav tm="0">
                                          <p:val>
                                            <p:fltVal val="0"/>
                                          </p:val>
                                        </p:tav>
                                        <p:tav tm="100000">
                                          <p:val>
                                            <p:strVal val="#ppt_w"/>
                                          </p:val>
                                        </p:tav>
                                      </p:tavLst>
                                    </p:anim>
                                    <p:anim calcmode="lin" valueType="num">
                                      <p:cBhvr>
                                        <p:cTn dur="500" fill="hold" id="23"/>
                                        <p:tgtEl>
                                          <p:spTgt spid="56"/>
                                        </p:tgtEl>
                                        <p:attrNameLst>
                                          <p:attrName>ppt_h</p:attrName>
                                        </p:attrNameLst>
                                      </p:cBhvr>
                                      <p:tavLst>
                                        <p:tav tm="0">
                                          <p:val>
                                            <p:fltVal val="0"/>
                                          </p:val>
                                        </p:tav>
                                        <p:tav tm="100000">
                                          <p:val>
                                            <p:strVal val="#ppt_h"/>
                                          </p:val>
                                        </p:tav>
                                      </p:tavLst>
                                    </p:anim>
                                    <p:animEffect filter="fade" transition="in">
                                      <p:cBhvr>
                                        <p:cTn dur="500" id="24"/>
                                        <p:tgtEl>
                                          <p:spTgt spid="5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59"/>
                                        </p:tgtEl>
                                        <p:attrNameLst>
                                          <p:attrName>style.visibility</p:attrName>
                                        </p:attrNameLst>
                                      </p:cBhvr>
                                      <p:to>
                                        <p:strVal val="visible"/>
                                      </p:to>
                                    </p:set>
                                    <p:anim calcmode="lin" valueType="num">
                                      <p:cBhvr>
                                        <p:cTn dur="500" fill="hold" id="27"/>
                                        <p:tgtEl>
                                          <p:spTgt spid="59"/>
                                        </p:tgtEl>
                                        <p:attrNameLst>
                                          <p:attrName>ppt_w</p:attrName>
                                        </p:attrNameLst>
                                      </p:cBhvr>
                                      <p:tavLst>
                                        <p:tav tm="0">
                                          <p:val>
                                            <p:fltVal val="0"/>
                                          </p:val>
                                        </p:tav>
                                        <p:tav tm="100000">
                                          <p:val>
                                            <p:strVal val="#ppt_w"/>
                                          </p:val>
                                        </p:tav>
                                      </p:tavLst>
                                    </p:anim>
                                    <p:anim calcmode="lin" valueType="num">
                                      <p:cBhvr>
                                        <p:cTn dur="500" fill="hold" id="28"/>
                                        <p:tgtEl>
                                          <p:spTgt spid="59"/>
                                        </p:tgtEl>
                                        <p:attrNameLst>
                                          <p:attrName>ppt_h</p:attrName>
                                        </p:attrNameLst>
                                      </p:cBhvr>
                                      <p:tavLst>
                                        <p:tav tm="0">
                                          <p:val>
                                            <p:fltVal val="0"/>
                                          </p:val>
                                        </p:tav>
                                        <p:tav tm="100000">
                                          <p:val>
                                            <p:strVal val="#ppt_h"/>
                                          </p:val>
                                        </p:tav>
                                      </p:tavLst>
                                    </p:anim>
                                    <p:animEffect filter="fade" transition="in">
                                      <p:cBhvr>
                                        <p:cTn dur="500" id="29"/>
                                        <p:tgtEl>
                                          <p:spTgt spid="59"/>
                                        </p:tgtEl>
                                      </p:cBhvr>
                                    </p:animEffect>
                                  </p:childTnLst>
                                </p:cTn>
                              </p:par>
                            </p:childTnLst>
                          </p:cTn>
                        </p:par>
                        <p:par>
                          <p:cTn fill="hold" id="30" nodeType="afterGroup">
                            <p:stCondLst>
                              <p:cond delay="1000"/>
                            </p:stCondLst>
                            <p:childTnLst>
                              <p:par>
                                <p:cTn fill="hold" id="31" nodeType="afterEffect" presetClass="entr" presetID="16" presetSubtype="37">
                                  <p:stCondLst>
                                    <p:cond delay="0"/>
                                  </p:stCondLst>
                                  <p:childTnLst>
                                    <p:set>
                                      <p:cBhvr>
                                        <p:cTn dur="1" fill="hold" id="32">
                                          <p:stCondLst>
                                            <p:cond delay="0"/>
                                          </p:stCondLst>
                                        </p:cTn>
                                        <p:tgtEl>
                                          <p:spTgt spid="21"/>
                                        </p:tgtEl>
                                        <p:attrNameLst>
                                          <p:attrName>style.visibility</p:attrName>
                                        </p:attrNameLst>
                                      </p:cBhvr>
                                      <p:to>
                                        <p:strVal val="visible"/>
                                      </p:to>
                                    </p:set>
                                    <p:animEffect filter="barn(outVertical)" transition="in">
                                      <p:cBhvr>
                                        <p:cTn dur="500" id="33"/>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5"/>
      <p:bldP grpId="0" spid="56"/>
      <p:bldP grpId="0" spid="58"/>
      <p:bldP grpId="0" spid="59"/>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27" name="Chart 26"/>
          <p:cNvGraphicFramePr/>
          <p:nvPr/>
        </p:nvGraphicFramePr>
        <p:xfrm>
          <a:off x="4836411" y="1452463"/>
          <a:ext cx="3753264" cy="2613753"/>
        </p:xfrm>
        <a:graphic>
          <a:graphicData uri="http://schemas.openxmlformats.org/drawingml/2006/chart">
            <c:chart xmlns:c="http://schemas.openxmlformats.org/drawingml/2006/chart" r:id="rId3"/>
          </a:graphicData>
        </a:graphic>
      </p:graphicFrame>
      <p:sp>
        <p:nvSpPr>
          <p:cNvPr id="28" name="Freeform 46"/>
          <p:cNvSpPr>
            <a:spLocks noEditPoints="1"/>
          </p:cNvSpPr>
          <p:nvPr/>
        </p:nvSpPr>
        <p:spPr bwMode="auto">
          <a:xfrm>
            <a:off x="1687271" y="1885950"/>
            <a:ext cx="289779" cy="294153"/>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1"/>
          </a:solidFill>
          <a:ln w="9525">
            <a:noFill/>
            <a:round/>
          </a:ln>
        </p:spPr>
        <p:txBody>
          <a:bodyPr anchor="t" anchorCtr="0" bIns="39702" compatLnSpc="1" lIns="79405" numCol="1" rIns="79405" tIns="39702" vert="horz" wrap="square"/>
          <a:lstStyle/>
          <a:p>
            <a:pPr>
              <a:lnSpc>
                <a:spcPct val="120000"/>
              </a:lnSpc>
            </a:pPr>
            <a:endParaRPr lang="en-US" sz="570">
              <a:solidFill>
                <a:schemeClr val="tx1">
                  <a:lumMod val="75000"/>
                  <a:lumOff val="25000"/>
                </a:schemeClr>
              </a:solidFill>
              <a:latin typeface="+mn-ea"/>
              <a:cs typeface="+mn-ea"/>
              <a:sym charset="0" panose="020b0604020202020204" pitchFamily="34" typeface="Arial"/>
            </a:endParaRPr>
          </a:p>
        </p:txBody>
      </p:sp>
      <p:grpSp>
        <p:nvGrpSpPr>
          <p:cNvPr id="45" name="组合 44">
            <a:extLst>
              <a:ext uri="{FF2B5EF4-FFF2-40B4-BE49-F238E27FC236}">
                <a16:creationId xmlns:a16="http://schemas.microsoft.com/office/drawing/2014/main" id="{7A583873-0360-426C-9AF6-2CA22E3D5EE8}"/>
              </a:ext>
            </a:extLst>
          </p:cNvPr>
          <p:cNvGrpSpPr/>
          <p:nvPr/>
        </p:nvGrpSpPr>
        <p:grpSpPr>
          <a:xfrm>
            <a:off x="2257962" y="1829822"/>
            <a:ext cx="2280691" cy="1642896"/>
            <a:chOff x="425804" y="2899410"/>
            <a:chExt cx="3040921" cy="2190527"/>
          </a:xfrm>
        </p:grpSpPr>
        <p:sp>
          <p:nvSpPr>
            <p:cNvPr id="50" name="TextBox 18">
              <a:extLst>
                <a:ext uri="{FF2B5EF4-FFF2-40B4-BE49-F238E27FC236}">
                  <a16:creationId xmlns:a16="http://schemas.microsoft.com/office/drawing/2014/main" id="{11D517C1-9D18-4455-96D5-72A9A930C4A0}"/>
                </a:ext>
              </a:extLst>
            </p:cNvPr>
            <p:cNvSpPr txBox="1"/>
            <p:nvPr/>
          </p:nvSpPr>
          <p:spPr>
            <a:xfrm flipH="1">
              <a:off x="457234" y="2899410"/>
              <a:ext cx="1463040" cy="487680"/>
            </a:xfrm>
            <a:prstGeom prst="rect">
              <a:avLst/>
            </a:prstGeom>
            <a:noFill/>
          </p:spPr>
          <p:txBody>
            <a:bodyPr rtlCol="0" wrap="none">
              <a:spAutoFit/>
            </a:bodyPr>
            <a:lstStyle/>
            <a:p>
              <a:r>
                <a:rPr altLang="en-US" b="1" lang="zh-CN">
                  <a:latin typeface="+mn-ea"/>
                  <a:cs typeface="+mn-ea"/>
                </a:rPr>
                <a:t>添加内容</a:t>
              </a:r>
            </a:p>
          </p:txBody>
        </p:sp>
        <p:sp>
          <p:nvSpPr>
            <p:cNvPr id="51" name="矩形 50">
              <a:extLst>
                <a:ext uri="{FF2B5EF4-FFF2-40B4-BE49-F238E27FC236}">
                  <a16:creationId xmlns:a16="http://schemas.microsoft.com/office/drawing/2014/main" id="{43BE4242-2DE4-4AAA-ACF9-AAE5B902B0F7}"/>
                </a:ext>
              </a:extLst>
            </p:cNvPr>
            <p:cNvSpPr/>
            <p:nvPr/>
          </p:nvSpPr>
          <p:spPr>
            <a:xfrm>
              <a:off x="425805" y="3712209"/>
              <a:ext cx="3040921" cy="1402079"/>
            </a:xfrm>
            <a:prstGeom prst="rect">
              <a:avLst/>
            </a:prstGeom>
          </p:spPr>
          <p:txBody>
            <a:bodyPr wrap="square">
              <a:spAutoFit/>
            </a:bodyPr>
            <a:lstStyle/>
            <a:p>
              <a:pPr lvl="0">
                <a:lnSpc>
                  <a:spcPct val="150000"/>
                </a:lnSpc>
              </a:pPr>
              <a:r>
                <a:rPr altLang="en-US" lang="zh-CN" sz="1050">
                  <a:solidFill>
                    <a:prstClr val="black"/>
                  </a:solidFill>
                  <a:latin typeface="+mn-ea"/>
                  <a:cs typeface="+mn-ea"/>
                </a:rPr>
                <a:t>客户关系管理的核心就是客户衍生价值的开发和使用，前提是我们是否将客户有效的梳理和分类，针对性的提出多样化的个性服务。</a:t>
              </a:r>
            </a:p>
          </p:txBody>
        </p:sp>
      </p:grpSp>
    </p:spTree>
    <p:extLst>
      <p:ext uri="{BB962C8B-B14F-4D97-AF65-F5344CB8AC3E}">
        <p14:creationId val="3925096907"/>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8"/>
                                        </p:tgtEl>
                                        <p:attrNameLst>
                                          <p:attrName>style.visibility</p:attrName>
                                        </p:attrNameLst>
                                      </p:cBhvr>
                                      <p:to>
                                        <p:strVal val="visible"/>
                                      </p:to>
                                    </p:set>
                                    <p:anim calcmode="lin" valueType="num">
                                      <p:cBhvr>
                                        <p:cTn dur="500" fill="hold" id="7"/>
                                        <p:tgtEl>
                                          <p:spTgt spid="28"/>
                                        </p:tgtEl>
                                        <p:attrNameLst>
                                          <p:attrName>ppt_w</p:attrName>
                                        </p:attrNameLst>
                                      </p:cBhvr>
                                      <p:tavLst>
                                        <p:tav tm="0">
                                          <p:val>
                                            <p:fltVal val="0"/>
                                          </p:val>
                                        </p:tav>
                                        <p:tav tm="100000">
                                          <p:val>
                                            <p:strVal val="#ppt_w"/>
                                          </p:val>
                                        </p:tav>
                                      </p:tavLst>
                                    </p:anim>
                                    <p:anim calcmode="lin" valueType="num">
                                      <p:cBhvr>
                                        <p:cTn dur="500" fill="hold" id="8"/>
                                        <p:tgtEl>
                                          <p:spTgt spid="28"/>
                                        </p:tgtEl>
                                        <p:attrNameLst>
                                          <p:attrName>ppt_h</p:attrName>
                                        </p:attrNameLst>
                                      </p:cBhvr>
                                      <p:tavLst>
                                        <p:tav tm="0">
                                          <p:val>
                                            <p:fltVal val="0"/>
                                          </p:val>
                                        </p:tav>
                                        <p:tav tm="100000">
                                          <p:val>
                                            <p:strVal val="#ppt_h"/>
                                          </p:val>
                                        </p:tav>
                                      </p:tavLst>
                                    </p:anim>
                                    <p:animEffect filter="fade" transition="in">
                                      <p:cBhvr>
                                        <p:cTn dur="500" id="9"/>
                                        <p:tgtEl>
                                          <p:spTgt spid="28"/>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42" presetSubtype="0">
                                  <p:stCondLst>
                                    <p:cond delay="0"/>
                                  </p:stCondLst>
                                  <p:childTnLst>
                                    <p:set>
                                      <p:cBhvr>
                                        <p:cTn dur="1" fill="hold" id="13">
                                          <p:stCondLst>
                                            <p:cond delay="0"/>
                                          </p:stCondLst>
                                        </p:cTn>
                                        <p:tgtEl>
                                          <p:spTgt spid="45"/>
                                        </p:tgtEl>
                                        <p:attrNameLst>
                                          <p:attrName>style.visibility</p:attrName>
                                        </p:attrNameLst>
                                      </p:cBhvr>
                                      <p:to>
                                        <p:strVal val="visible"/>
                                      </p:to>
                                    </p:set>
                                    <p:animEffect filter="fade" transition="in">
                                      <p:cBhvr>
                                        <p:cTn dur="1000" id="14"/>
                                        <p:tgtEl>
                                          <p:spTgt spid="45"/>
                                        </p:tgtEl>
                                      </p:cBhvr>
                                    </p:animEffect>
                                    <p:anim calcmode="lin" valueType="num">
                                      <p:cBhvr>
                                        <p:cTn dur="1000" fill="hold" id="15"/>
                                        <p:tgtEl>
                                          <p:spTgt spid="45"/>
                                        </p:tgtEl>
                                        <p:attrNameLst>
                                          <p:attrName>ppt_x</p:attrName>
                                        </p:attrNameLst>
                                      </p:cBhvr>
                                      <p:tavLst>
                                        <p:tav tm="0">
                                          <p:val>
                                            <p:strVal val="#ppt_x"/>
                                          </p:val>
                                        </p:tav>
                                        <p:tav tm="100000">
                                          <p:val>
                                            <p:strVal val="#ppt_x"/>
                                          </p:val>
                                        </p:tav>
                                      </p:tavLst>
                                    </p:anim>
                                    <p:anim calcmode="lin" valueType="num">
                                      <p:cBhvr>
                                        <p:cTn dur="1000" fill="hold" id="16"/>
                                        <p:tgtEl>
                                          <p:spTgt spid="45"/>
                                        </p:tgtEl>
                                        <p:attrNameLst>
                                          <p:attrName>ppt_y</p:attrName>
                                        </p:attrNameLst>
                                      </p:cBhvr>
                                      <p:tavLst>
                                        <p:tav tm="0">
                                          <p:val>
                                            <p:strVal val="#ppt_y+.1"/>
                                          </p:val>
                                        </p:tav>
                                        <p:tav tm="100000">
                                          <p:val>
                                            <p:strVal val="#ppt_y"/>
                                          </p:val>
                                        </p:tav>
                                      </p:tavLst>
                                    </p:anim>
                                  </p:childTnLst>
                                </p:cTn>
                              </p:par>
                            </p:childTnLst>
                          </p:cTn>
                        </p:par>
                      </p:childTnLst>
                    </p:cTn>
                  </p:par>
                  <p:par>
                    <p:cTn fill="hold" id="17" nodeType="clickPar">
                      <p:stCondLst>
                        <p:cond delay="indefinite"/>
                        <p:cond delay="0" evt="onBegin">
                          <p:tn val="16"/>
                        </p:cond>
                      </p:stCondLst>
                      <p:childTnLst>
                        <p:par>
                          <p:cTn fill="hold" id="18" nodeType="afterGroup">
                            <p:stCondLst>
                              <p:cond delay="0"/>
                            </p:stCondLst>
                            <p:childTnLst>
                              <p:par>
                                <p:cTn fill="hold" grpId="1" id="19" nodeType="clickEffect" presetClass="entr" presetID="42" presetSubtype="0">
                                  <p:stCondLst>
                                    <p:cond delay="0"/>
                                  </p:stCondLst>
                                  <p:childTnLst>
                                    <p:set>
                                      <p:cBhvr>
                                        <p:cTn dur="1" fill="hold" id="20">
                                          <p:stCondLst>
                                            <p:cond delay="0"/>
                                          </p:stCondLst>
                                        </p:cTn>
                                        <p:tgtEl>
                                          <p:spTgt spid="27">
                                            <p:graphicEl>
                                              <a:chart bldStep="gridLegend" categoryIdx="-3" seriesIdx="-3"/>
                                            </p:graphicEl>
                                          </p:spTgt>
                                        </p:tgtEl>
                                        <p:attrNameLst>
                                          <p:attrName>style.visibility</p:attrName>
                                        </p:attrNameLst>
                                      </p:cBhvr>
                                      <p:to>
                                        <p:strVal val="visible"/>
                                      </p:to>
                                    </p:set>
                                    <p:animEffect filter="fade" transition="in">
                                      <p:cBhvr>
                                        <p:cTn dur="1000" id="21"/>
                                        <p:tgtEl>
                                          <p:spTgt spid="27">
                                            <p:graphicEl>
                                              <a:chart bldStep="gridLegend" categoryIdx="-3" seriesIdx="-3"/>
                                            </p:graphicEl>
                                          </p:spTgt>
                                        </p:tgtEl>
                                      </p:cBhvr>
                                    </p:animEffect>
                                    <p:anim calcmode="lin" valueType="num">
                                      <p:cBhvr>
                                        <p:cTn dur="1000" fill="hold" id="22"/>
                                        <p:tgtEl>
                                          <p:spTgt spid="27">
                                            <p:graphicEl>
                                              <a:chart bldStep="gridLegend" categoryIdx="-3" seriesIdx="-3"/>
                                            </p:graphicEl>
                                          </p:spTgt>
                                        </p:tgtEl>
                                        <p:attrNameLst>
                                          <p:attrName>ppt_x</p:attrName>
                                        </p:attrNameLst>
                                      </p:cBhvr>
                                      <p:tavLst>
                                        <p:tav tm="0">
                                          <p:val>
                                            <p:strVal val="#ppt_x"/>
                                          </p:val>
                                        </p:tav>
                                        <p:tav tm="100000">
                                          <p:val>
                                            <p:strVal val="#ppt_x"/>
                                          </p:val>
                                        </p:tav>
                                      </p:tavLst>
                                    </p:anim>
                                    <p:anim calcmode="lin" valueType="num">
                                      <p:cBhvr>
                                        <p:cTn dur="1000" fill="hold" id="23"/>
                                        <p:tgtEl>
                                          <p:spTgt spid="27">
                                            <p:graphicEl>
                                              <a:chart bldStep="gridLegend" categoryIdx="-3" seriesIdx="-3"/>
                                            </p:graphicEl>
                                          </p:spTgt>
                                        </p:tgtEl>
                                        <p:attrNameLst>
                                          <p:attrName>ppt_y</p:attrName>
                                        </p:attrNameLst>
                                      </p:cBhvr>
                                      <p:tavLst>
                                        <p:tav tm="0">
                                          <p:val>
                                            <p:strVal val="#ppt_y+.1"/>
                                          </p:val>
                                        </p:tav>
                                        <p:tav tm="100000">
                                          <p:val>
                                            <p:strVal val="#ppt_y"/>
                                          </p:val>
                                        </p:tav>
                                      </p:tavLst>
                                    </p:anim>
                                  </p:childTnLst>
                                </p:cTn>
                              </p:par>
                            </p:childTnLst>
                          </p:cTn>
                        </p:par>
                      </p:childTnLst>
                    </p:cTn>
                  </p:par>
                  <p:par>
                    <p:cTn fill="hold" id="24" nodeType="clickPar">
                      <p:stCondLst>
                        <p:cond delay="indefinite"/>
                        <p:cond delay="0" evt="onBegin">
                          <p:tn val="23"/>
                        </p:cond>
                      </p:stCondLst>
                      <p:childTnLst>
                        <p:par>
                          <p:cTn fill="hold" id="25" nodeType="afterGroup">
                            <p:stCondLst>
                              <p:cond delay="0"/>
                            </p:stCondLst>
                            <p:childTnLst>
                              <p:par>
                                <p:cTn fill="hold" grpId="1" id="26" nodeType="clickEffect" presetClass="entr" presetID="42" presetSubtype="0">
                                  <p:stCondLst>
                                    <p:cond delay="0"/>
                                  </p:stCondLst>
                                  <p:childTnLst>
                                    <p:set>
                                      <p:cBhvr>
                                        <p:cTn dur="1" fill="hold" id="27">
                                          <p:stCondLst>
                                            <p:cond delay="0"/>
                                          </p:stCondLst>
                                        </p:cTn>
                                        <p:tgtEl>
                                          <p:spTgt spid="27">
                                            <p:graphicEl>
                                              <a:chart bldStep="series" categoryIdx="-4" seriesIdx="0"/>
                                            </p:graphicEl>
                                          </p:spTgt>
                                        </p:tgtEl>
                                        <p:attrNameLst>
                                          <p:attrName>style.visibility</p:attrName>
                                        </p:attrNameLst>
                                      </p:cBhvr>
                                      <p:to>
                                        <p:strVal val="visible"/>
                                      </p:to>
                                    </p:set>
                                    <p:animEffect filter="fade" transition="in">
                                      <p:cBhvr>
                                        <p:cTn dur="1000" id="28"/>
                                        <p:tgtEl>
                                          <p:spTgt spid="27">
                                            <p:graphicEl>
                                              <a:chart bldStep="series" categoryIdx="-4" seriesIdx="0"/>
                                            </p:graphicEl>
                                          </p:spTgt>
                                        </p:tgtEl>
                                      </p:cBhvr>
                                    </p:animEffect>
                                    <p:anim calcmode="lin" valueType="num">
                                      <p:cBhvr>
                                        <p:cTn dur="1000" fill="hold" id="29"/>
                                        <p:tgtEl>
                                          <p:spTgt spid="27">
                                            <p:graphicEl>
                                              <a:chart bldStep="series" categoryIdx="-4" seriesIdx="0"/>
                                            </p:graphicEl>
                                          </p:spTgt>
                                        </p:tgtEl>
                                        <p:attrNameLst>
                                          <p:attrName>ppt_x</p:attrName>
                                        </p:attrNameLst>
                                      </p:cBhvr>
                                      <p:tavLst>
                                        <p:tav tm="0">
                                          <p:val>
                                            <p:strVal val="#ppt_x"/>
                                          </p:val>
                                        </p:tav>
                                        <p:tav tm="100000">
                                          <p:val>
                                            <p:strVal val="#ppt_x"/>
                                          </p:val>
                                        </p:tav>
                                      </p:tavLst>
                                    </p:anim>
                                    <p:anim calcmode="lin" valueType="num">
                                      <p:cBhvr>
                                        <p:cTn dur="1000" fill="hold" id="30"/>
                                        <p:tgtEl>
                                          <p:spTgt spid="27">
                                            <p:graphicEl>
                                              <a:chart bldStep="series" categoryIdx="-4" seriesIdx="0"/>
                                            </p:graphicEl>
                                          </p:spTgt>
                                        </p:tgtEl>
                                        <p:attrNameLst>
                                          <p:attrName>ppt_y</p:attrName>
                                        </p:attrNameLst>
                                      </p:cBhvr>
                                      <p:tavLst>
                                        <p:tav tm="0">
                                          <p:val>
                                            <p:strVal val="#ppt_y+.1"/>
                                          </p:val>
                                        </p:tav>
                                        <p:tav tm="100000">
                                          <p:val>
                                            <p:strVal val="#ppt_y"/>
                                          </p:val>
                                        </p:tav>
                                      </p:tavLst>
                                    </p:anim>
                                  </p:childTnLst>
                                </p:cTn>
                              </p:par>
                            </p:childTnLst>
                          </p:cTn>
                        </p:par>
                      </p:childTnLst>
                    </p:cTn>
                  </p:par>
                  <p:par>
                    <p:cTn fill="hold" id="31" nodeType="clickPar">
                      <p:stCondLst>
                        <p:cond delay="indefinite"/>
                        <p:cond delay="0" evt="onBegin">
                          <p:tn val="30"/>
                        </p:cond>
                      </p:stCondLst>
                      <p:childTnLst>
                        <p:par>
                          <p:cTn fill="hold" id="32" nodeType="afterGroup">
                            <p:stCondLst>
                              <p:cond delay="0"/>
                            </p:stCondLst>
                            <p:childTnLst>
                              <p:par>
                                <p:cTn fill="hold" grpId="1" id="33" nodeType="clickEffect" presetClass="entr" presetID="42" presetSubtype="0">
                                  <p:stCondLst>
                                    <p:cond delay="0"/>
                                  </p:stCondLst>
                                  <p:childTnLst>
                                    <p:set>
                                      <p:cBhvr>
                                        <p:cTn dur="1" fill="hold" id="34">
                                          <p:stCondLst>
                                            <p:cond delay="0"/>
                                          </p:stCondLst>
                                        </p:cTn>
                                        <p:tgtEl>
                                          <p:spTgt spid="27">
                                            <p:graphicEl>
                                              <a:chart bldStep="series" categoryIdx="-4" seriesIdx="1"/>
                                            </p:graphicEl>
                                          </p:spTgt>
                                        </p:tgtEl>
                                        <p:attrNameLst>
                                          <p:attrName>style.visibility</p:attrName>
                                        </p:attrNameLst>
                                      </p:cBhvr>
                                      <p:to>
                                        <p:strVal val="visible"/>
                                      </p:to>
                                    </p:set>
                                    <p:animEffect filter="fade" transition="in">
                                      <p:cBhvr>
                                        <p:cTn dur="1000" id="35"/>
                                        <p:tgtEl>
                                          <p:spTgt spid="27">
                                            <p:graphicEl>
                                              <a:chart bldStep="series" categoryIdx="-4" seriesIdx="1"/>
                                            </p:graphicEl>
                                          </p:spTgt>
                                        </p:tgtEl>
                                      </p:cBhvr>
                                    </p:animEffect>
                                    <p:anim calcmode="lin" valueType="num">
                                      <p:cBhvr>
                                        <p:cTn dur="1000" fill="hold" id="36"/>
                                        <p:tgtEl>
                                          <p:spTgt spid="27">
                                            <p:graphicEl>
                                              <a:chart bldStep="series" categoryIdx="-4" seriesIdx="1"/>
                                            </p:graphicEl>
                                          </p:spTgt>
                                        </p:tgtEl>
                                        <p:attrNameLst>
                                          <p:attrName>ppt_x</p:attrName>
                                        </p:attrNameLst>
                                      </p:cBhvr>
                                      <p:tavLst>
                                        <p:tav tm="0">
                                          <p:val>
                                            <p:strVal val="#ppt_x"/>
                                          </p:val>
                                        </p:tav>
                                        <p:tav tm="100000">
                                          <p:val>
                                            <p:strVal val="#ppt_x"/>
                                          </p:val>
                                        </p:tav>
                                      </p:tavLst>
                                    </p:anim>
                                    <p:anim calcmode="lin" valueType="num">
                                      <p:cBhvr>
                                        <p:cTn dur="1000" fill="hold" id="37"/>
                                        <p:tgtEl>
                                          <p:spTgt spid="27">
                                            <p:graphicEl>
                                              <a:chart bldStep="series" categoryIdx="-4" seriesIdx="1"/>
                                            </p:graphicEl>
                                          </p:spTgt>
                                        </p:tgtEl>
                                        <p:attrNameLst>
                                          <p:attrName>ppt_y</p:attrName>
                                        </p:attrNameLst>
                                      </p:cBhvr>
                                      <p:tavLst>
                                        <p:tav tm="0">
                                          <p:val>
                                            <p:strVal val="#ppt_y+.1"/>
                                          </p:val>
                                        </p:tav>
                                        <p:tav tm="100000">
                                          <p:val>
                                            <p:strVal val="#ppt_y"/>
                                          </p:val>
                                        </p:tav>
                                      </p:tavLst>
                                    </p:anim>
                                  </p:childTnLst>
                                </p:cTn>
                              </p:par>
                            </p:childTnLst>
                          </p:cTn>
                        </p:par>
                      </p:childTnLst>
                    </p:cTn>
                  </p:par>
                  <p:par>
                    <p:cTn fill="hold" id="38" nodeType="clickPar">
                      <p:stCondLst>
                        <p:cond delay="indefinite"/>
                        <p:cond delay="0" evt="onBegin">
                          <p:tn val="37"/>
                        </p:cond>
                      </p:stCondLst>
                      <p:childTnLst>
                        <p:par>
                          <p:cTn fill="hold" id="39" nodeType="afterGroup">
                            <p:stCondLst>
                              <p:cond delay="0"/>
                            </p:stCondLst>
                            <p:childTnLst>
                              <p:par>
                                <p:cTn fill="hold" grpId="1" id="40" nodeType="clickEffect" presetClass="entr" presetID="42" presetSubtype="0">
                                  <p:stCondLst>
                                    <p:cond delay="0"/>
                                  </p:stCondLst>
                                  <p:childTnLst>
                                    <p:set>
                                      <p:cBhvr>
                                        <p:cTn dur="1" fill="hold" id="41">
                                          <p:stCondLst>
                                            <p:cond delay="0"/>
                                          </p:stCondLst>
                                        </p:cTn>
                                        <p:tgtEl>
                                          <p:spTgt spid="27">
                                            <p:graphicEl>
                                              <a:chart bldStep="series" categoryIdx="-4" seriesIdx="2"/>
                                            </p:graphicEl>
                                          </p:spTgt>
                                        </p:tgtEl>
                                        <p:attrNameLst>
                                          <p:attrName>style.visibility</p:attrName>
                                        </p:attrNameLst>
                                      </p:cBhvr>
                                      <p:to>
                                        <p:strVal val="visible"/>
                                      </p:to>
                                    </p:set>
                                    <p:animEffect filter="fade" transition="in">
                                      <p:cBhvr>
                                        <p:cTn dur="1000" id="42"/>
                                        <p:tgtEl>
                                          <p:spTgt spid="27">
                                            <p:graphicEl>
                                              <a:chart bldStep="series" categoryIdx="-4" seriesIdx="2"/>
                                            </p:graphicEl>
                                          </p:spTgt>
                                        </p:tgtEl>
                                      </p:cBhvr>
                                    </p:animEffect>
                                    <p:anim calcmode="lin" valueType="num">
                                      <p:cBhvr>
                                        <p:cTn dur="1000" fill="hold" id="43"/>
                                        <p:tgtEl>
                                          <p:spTgt spid="27">
                                            <p:graphicEl>
                                              <a:chart bldStep="series" categoryIdx="-4" seriesIdx="2"/>
                                            </p:graphicEl>
                                          </p:spTgt>
                                        </p:tgtEl>
                                        <p:attrNameLst>
                                          <p:attrName>ppt_x</p:attrName>
                                        </p:attrNameLst>
                                      </p:cBhvr>
                                      <p:tavLst>
                                        <p:tav tm="0">
                                          <p:val>
                                            <p:strVal val="#ppt_x"/>
                                          </p:val>
                                        </p:tav>
                                        <p:tav tm="100000">
                                          <p:val>
                                            <p:strVal val="#ppt_x"/>
                                          </p:val>
                                        </p:tav>
                                      </p:tavLst>
                                    </p:anim>
                                    <p:anim calcmode="lin" valueType="num">
                                      <p:cBhvr>
                                        <p:cTn dur="1000" fill="hold" id="44"/>
                                        <p:tgtEl>
                                          <p:spTgt spid="27">
                                            <p:graphicEl>
                                              <a:chart bldStep="series" categoryIdx="-4" seriesIdx="2"/>
                                            </p:graphicEl>
                                          </p:spTgt>
                                        </p:tgtEl>
                                        <p:attrNameLst>
                                          <p:attrName>ppt_y</p:attrName>
                                        </p:attrNameLst>
                                      </p:cBhvr>
                                      <p:tavLst>
                                        <p:tav tm="0">
                                          <p:val>
                                            <p:strVal val="#ppt_y+.1"/>
                                          </p:val>
                                        </p:tav>
                                        <p:tav tm="100000">
                                          <p:val>
                                            <p:strVal val="#ppt_y"/>
                                          </p:val>
                                        </p:tav>
                                      </p:tavLst>
                                    </p:anim>
                                  </p:childTnLst>
                                </p:cTn>
                              </p:par>
                            </p:childTnLst>
                          </p:cTn>
                        </p:par>
                      </p:childTnLst>
                    </p:cTn>
                  </p:par>
                  <p:par>
                    <p:cTn fill="hold" id="45" nodeType="clickPar">
                      <p:stCondLst>
                        <p:cond delay="indefinite"/>
                        <p:cond delay="0" evt="onBegin">
                          <p:tn val="44"/>
                        </p:cond>
                      </p:stCondLst>
                      <p:childTnLst>
                        <p:par>
                          <p:cTn fill="hold" id="46" nodeType="afterGroup">
                            <p:stCondLst>
                              <p:cond delay="0"/>
                            </p:stCondLst>
                            <p:childTnLst>
                              <p:par>
                                <p:cTn fill="hold" grpId="1" id="47" nodeType="clickEffect" presetClass="entr" presetID="42" presetSubtype="0">
                                  <p:stCondLst>
                                    <p:cond delay="0"/>
                                  </p:stCondLst>
                                  <p:childTnLst>
                                    <p:set>
                                      <p:cBhvr>
                                        <p:cTn dur="1" fill="hold" id="48">
                                          <p:stCondLst>
                                            <p:cond delay="0"/>
                                          </p:stCondLst>
                                        </p:cTn>
                                        <p:tgtEl>
                                          <p:spTgt spid="27">
                                            <p:graphicEl>
                                              <a:chart bldStep="series" categoryIdx="-4" seriesIdx="3"/>
                                            </p:graphicEl>
                                          </p:spTgt>
                                        </p:tgtEl>
                                        <p:attrNameLst>
                                          <p:attrName>style.visibility</p:attrName>
                                        </p:attrNameLst>
                                      </p:cBhvr>
                                      <p:to>
                                        <p:strVal val="visible"/>
                                      </p:to>
                                    </p:set>
                                    <p:animEffect filter="fade" transition="in">
                                      <p:cBhvr>
                                        <p:cTn dur="1000" id="49"/>
                                        <p:tgtEl>
                                          <p:spTgt spid="27">
                                            <p:graphicEl>
                                              <a:chart bldStep="series" categoryIdx="-4" seriesIdx="3"/>
                                            </p:graphicEl>
                                          </p:spTgt>
                                        </p:tgtEl>
                                      </p:cBhvr>
                                    </p:animEffect>
                                    <p:anim calcmode="lin" valueType="num">
                                      <p:cBhvr>
                                        <p:cTn dur="1000" fill="hold" id="50"/>
                                        <p:tgtEl>
                                          <p:spTgt spid="27">
                                            <p:graphicEl>
                                              <a:chart bldStep="series" categoryIdx="-4" seriesIdx="3"/>
                                            </p:graphicEl>
                                          </p:spTgt>
                                        </p:tgtEl>
                                        <p:attrNameLst>
                                          <p:attrName>ppt_x</p:attrName>
                                        </p:attrNameLst>
                                      </p:cBhvr>
                                      <p:tavLst>
                                        <p:tav tm="0">
                                          <p:val>
                                            <p:strVal val="#ppt_x"/>
                                          </p:val>
                                        </p:tav>
                                        <p:tav tm="100000">
                                          <p:val>
                                            <p:strVal val="#ppt_x"/>
                                          </p:val>
                                        </p:tav>
                                      </p:tavLst>
                                    </p:anim>
                                    <p:anim calcmode="lin" valueType="num">
                                      <p:cBhvr>
                                        <p:cTn dur="1000" fill="hold" id="51"/>
                                        <p:tgtEl>
                                          <p:spTgt spid="27">
                                            <p:graphicEl>
                                              <a:chart bldStep="series" categoryIdx="-4" seriesIdx="3"/>
                                            </p:graphicEl>
                                          </p:spTgt>
                                        </p:tgtEl>
                                        <p:attrNameLst>
                                          <p:attrName>ppt_y</p:attrName>
                                        </p:attrNameLst>
                                      </p:cBhvr>
                                      <p:tavLst>
                                        <p:tav tm="0">
                                          <p:val>
                                            <p:strVal val="#ppt_y+.1"/>
                                          </p:val>
                                        </p:tav>
                                        <p:tav tm="100000">
                                          <p:val>
                                            <p:strVal val="#ppt_y"/>
                                          </p:val>
                                        </p:tav>
                                      </p:tavLst>
                                    </p:anim>
                                  </p:childTnLst>
                                </p:cTn>
                              </p:par>
                            </p:childTnLst>
                          </p:cTn>
                        </p:par>
                      </p:childTnLst>
                    </p:cTn>
                  </p:par>
                  <p:par>
                    <p:cTn fill="hold" id="52" nodeType="clickPar">
                      <p:stCondLst>
                        <p:cond delay="indefinite"/>
                        <p:cond delay="0" evt="onBegin">
                          <p:tn val="51"/>
                        </p:cond>
                      </p:stCondLst>
                      <p:childTnLst>
                        <p:par>
                          <p:cTn fill="hold" id="53" nodeType="afterGroup">
                            <p:stCondLst>
                              <p:cond delay="0"/>
                            </p:stCondLst>
                            <p:childTnLst>
                              <p:par>
                                <p:cTn fill="hold" grpId="1" id="54" nodeType="clickEffect" presetClass="entr" presetID="42" presetSubtype="0">
                                  <p:stCondLst>
                                    <p:cond delay="0"/>
                                  </p:stCondLst>
                                  <p:childTnLst>
                                    <p:set>
                                      <p:cBhvr>
                                        <p:cTn dur="1" fill="hold" id="55">
                                          <p:stCondLst>
                                            <p:cond delay="0"/>
                                          </p:stCondLst>
                                        </p:cTn>
                                        <p:tgtEl>
                                          <p:spTgt spid="27">
                                            <p:graphicEl>
                                              <a:chart bldStep="series" categoryIdx="-4" seriesIdx="4"/>
                                            </p:graphicEl>
                                          </p:spTgt>
                                        </p:tgtEl>
                                        <p:attrNameLst>
                                          <p:attrName>style.visibility</p:attrName>
                                        </p:attrNameLst>
                                      </p:cBhvr>
                                      <p:to>
                                        <p:strVal val="visible"/>
                                      </p:to>
                                    </p:set>
                                    <p:animEffect filter="fade" transition="in">
                                      <p:cBhvr>
                                        <p:cTn dur="1000" id="56"/>
                                        <p:tgtEl>
                                          <p:spTgt spid="27">
                                            <p:graphicEl>
                                              <a:chart bldStep="series" categoryIdx="-4" seriesIdx="4"/>
                                            </p:graphicEl>
                                          </p:spTgt>
                                        </p:tgtEl>
                                      </p:cBhvr>
                                    </p:animEffect>
                                    <p:anim calcmode="lin" valueType="num">
                                      <p:cBhvr>
                                        <p:cTn dur="1000" fill="hold" id="57"/>
                                        <p:tgtEl>
                                          <p:spTgt spid="27">
                                            <p:graphicEl>
                                              <a:chart bldStep="series" categoryIdx="-4" seriesIdx="4"/>
                                            </p:graphicEl>
                                          </p:spTgt>
                                        </p:tgtEl>
                                        <p:attrNameLst>
                                          <p:attrName>ppt_x</p:attrName>
                                        </p:attrNameLst>
                                      </p:cBhvr>
                                      <p:tavLst>
                                        <p:tav tm="0">
                                          <p:val>
                                            <p:strVal val="#ppt_x"/>
                                          </p:val>
                                        </p:tav>
                                        <p:tav tm="100000">
                                          <p:val>
                                            <p:strVal val="#ppt_x"/>
                                          </p:val>
                                        </p:tav>
                                      </p:tavLst>
                                    </p:anim>
                                    <p:anim calcmode="lin" valueType="num">
                                      <p:cBhvr>
                                        <p:cTn dur="1000" fill="hold" id="58"/>
                                        <p:tgtEl>
                                          <p:spTgt spid="27">
                                            <p:graphicEl>
                                              <a:chart bldStep="series" categoryIdx="-4" seriesIdx="4"/>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Graphic grpId="0" spid="27">
        <p:bldSub>
          <a:bldChart bld="series"/>
        </p:bldSub>
      </p:bldGraphic>
      <p:bldGraphic grpId="1" spid="27">
        <p:bldSub>
          <a:bldChart bld="series"/>
        </p:bldSub>
      </p:bldGraphic>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3380891" y="1198658"/>
            <a:ext cx="2540691" cy="3397781"/>
            <a:chOff x="4433715" y="1981270"/>
            <a:chExt cx="3387588" cy="4530375"/>
          </a:xfrm>
        </p:grpSpPr>
        <p:sp>
          <p:nvSpPr>
            <p:cNvPr id="78" name="Freeform 77"/>
            <p:cNvSpPr/>
            <p:nvPr/>
          </p:nvSpPr>
          <p:spPr>
            <a:xfrm>
              <a:off x="5425724" y="4227969"/>
              <a:ext cx="921343" cy="2283676"/>
            </a:xfrm>
            <a:custGeom>
              <a:gdLst>
                <a:gd fmla="*/ 20886 w 671135" name="connsiteX0"/>
                <a:gd fmla="*/ 1523568 h 1640130" name="connsiteY0"/>
                <a:gd fmla="*/ 148106 w 671135" name="connsiteX1"/>
                <a:gd fmla="*/ 664827 h 1640130" name="connsiteY1"/>
                <a:gd fmla="*/ 92447 w 671135" name="connsiteX2"/>
                <a:gd fmla="*/ 124138 h 1640130" name="connsiteY2"/>
                <a:gd fmla="*/ 410499 w 671135" name="connsiteX3"/>
                <a:gd fmla="*/ 84382 h 1640130" name="connsiteY3"/>
                <a:gd fmla="*/ 561574 w 671135" name="connsiteX4"/>
                <a:gd fmla="*/ 36674 h 1640130" name="connsiteY4"/>
                <a:gd fmla="*/ 474110 w 671135" name="connsiteX5"/>
                <a:gd fmla="*/ 680729 h 1640130" name="connsiteY5"/>
                <a:gd fmla="*/ 656990 w 671135" name="connsiteX6"/>
                <a:gd fmla="*/ 1539470 h 1640130" name="connsiteY6"/>
                <a:gd fmla="*/ 20886 w 671135" name="connsiteX7"/>
                <a:gd fmla="*/ 1523568 h 164013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640130" w="671135">
                  <a:moveTo>
                    <a:pt x="20886" y="1523568"/>
                  </a:moveTo>
                  <a:cubicBezTo>
                    <a:pt x="-63928" y="1377794"/>
                    <a:pt x="136179" y="898065"/>
                    <a:pt x="148106" y="664827"/>
                  </a:cubicBezTo>
                  <a:cubicBezTo>
                    <a:pt x="160033" y="431589"/>
                    <a:pt x="48715" y="220879"/>
                    <a:pt x="92447" y="124138"/>
                  </a:cubicBezTo>
                  <a:cubicBezTo>
                    <a:pt x="136179" y="27397"/>
                    <a:pt x="332311" y="98959"/>
                    <a:pt x="410499" y="84382"/>
                  </a:cubicBezTo>
                  <a:cubicBezTo>
                    <a:pt x="488687" y="69805"/>
                    <a:pt x="550972" y="-62717"/>
                    <a:pt x="561574" y="36674"/>
                  </a:cubicBezTo>
                  <a:cubicBezTo>
                    <a:pt x="572176" y="136065"/>
                    <a:pt x="458207" y="430263"/>
                    <a:pt x="474110" y="680729"/>
                  </a:cubicBezTo>
                  <a:cubicBezTo>
                    <a:pt x="490013" y="931195"/>
                    <a:pt x="731202" y="1396347"/>
                    <a:pt x="656990" y="1539470"/>
                  </a:cubicBezTo>
                  <a:cubicBezTo>
                    <a:pt x="582778" y="1682593"/>
                    <a:pt x="105700" y="1669342"/>
                    <a:pt x="20886" y="1523568"/>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13">
                <a:latin typeface="+mn-ea"/>
                <a:cs typeface="+mn-ea"/>
              </a:endParaRPr>
            </a:p>
          </p:txBody>
        </p:sp>
        <p:sp>
          <p:nvSpPr>
            <p:cNvPr id="50" name="Freeform 3"/>
            <p:cNvSpPr>
              <a:spLocks noChangeArrowheads="1"/>
            </p:cNvSpPr>
            <p:nvPr/>
          </p:nvSpPr>
          <p:spPr bwMode="auto">
            <a:xfrm rot="19397468">
              <a:off x="4857351" y="1981270"/>
              <a:ext cx="1730288" cy="1755045"/>
            </a:xfrm>
            <a:custGeom>
              <a:gdLst>
                <a:gd fmla="*/ 3563 w 10688" name="T0"/>
                <a:gd fmla="*/ 7062 h 10844" name="T1"/>
                <a:gd fmla="*/ 3563 w 10688" name="T2"/>
                <a:gd fmla="*/ 7062 h 10844" name="T3"/>
                <a:gd fmla="*/ 4563 w 10688" name="T4"/>
                <a:gd fmla="*/ 10749 h 10844" name="T5"/>
                <a:gd fmla="*/ 7937 w 10688" name="T6"/>
                <a:gd fmla="*/ 9812 h 10844" name="T7"/>
                <a:gd fmla="*/ 9062 w 10688" name="T8"/>
                <a:gd fmla="*/ 2782 h 10844" name="T9"/>
                <a:gd fmla="*/ 2032 w 10688" name="T10"/>
                <a:gd fmla="*/ 1626 h 10844" name="T11"/>
                <a:gd fmla="*/ 0 w 10688" name="T12"/>
                <a:gd fmla="*/ 4907 h 10844" name="T13"/>
                <a:gd fmla="*/ 3563 w 10688" name="T14"/>
                <a:gd fmla="*/ 7062 h 108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44" w="10688">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1"/>
            </a:solidFill>
            <a:ln>
              <a:noFill/>
            </a:ln>
            <a:effectLst/>
          </p:spPr>
          <p:txBody>
            <a:bodyPr anchor="ctr" bIns="34287" lIns="68575" rIns="68575" tIns="34287" wrap="none"/>
            <a:lstStyle/>
            <a:p>
              <a:endParaRPr lang="en-US" sz="454">
                <a:latin typeface="+mn-ea"/>
                <a:cs typeface="+mn-ea"/>
              </a:endParaRPr>
            </a:p>
          </p:txBody>
        </p:sp>
        <p:sp>
          <p:nvSpPr>
            <p:cNvPr id="51" name="Freeform 3"/>
            <p:cNvSpPr>
              <a:spLocks noChangeArrowheads="1"/>
            </p:cNvSpPr>
            <p:nvPr/>
          </p:nvSpPr>
          <p:spPr bwMode="auto">
            <a:xfrm rot="3202081">
              <a:off x="6078635" y="2390089"/>
              <a:ext cx="1730063" cy="1755273"/>
            </a:xfrm>
            <a:custGeom>
              <a:gdLst>
                <a:gd fmla="*/ 3563 w 10688" name="T0"/>
                <a:gd fmla="*/ 7062 h 10844" name="T1"/>
                <a:gd fmla="*/ 3563 w 10688" name="T2"/>
                <a:gd fmla="*/ 7062 h 10844" name="T3"/>
                <a:gd fmla="*/ 4563 w 10688" name="T4"/>
                <a:gd fmla="*/ 10749 h 10844" name="T5"/>
                <a:gd fmla="*/ 7937 w 10688" name="T6"/>
                <a:gd fmla="*/ 9812 h 10844" name="T7"/>
                <a:gd fmla="*/ 9062 w 10688" name="T8"/>
                <a:gd fmla="*/ 2782 h 10844" name="T9"/>
                <a:gd fmla="*/ 2032 w 10688" name="T10"/>
                <a:gd fmla="*/ 1626 h 10844" name="T11"/>
                <a:gd fmla="*/ 0 w 10688" name="T12"/>
                <a:gd fmla="*/ 4907 h 10844" name="T13"/>
                <a:gd fmla="*/ 3563 w 10688" name="T14"/>
                <a:gd fmla="*/ 7062 h 108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44" w="10688">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2"/>
            </a:solidFill>
            <a:ln>
              <a:noFill/>
            </a:ln>
            <a:effectLst/>
          </p:spPr>
          <p:txBody>
            <a:bodyPr anchor="ctr" bIns="34287" lIns="68575" rIns="68575" tIns="34287" wrap="none"/>
            <a:lstStyle/>
            <a:p>
              <a:endParaRPr lang="en-US" sz="454">
                <a:latin typeface="+mn-ea"/>
                <a:cs typeface="+mn-ea"/>
              </a:endParaRPr>
            </a:p>
          </p:txBody>
        </p:sp>
        <p:sp>
          <p:nvSpPr>
            <p:cNvPr id="52" name="Freeform 3"/>
            <p:cNvSpPr>
              <a:spLocks noChangeArrowheads="1"/>
            </p:cNvSpPr>
            <p:nvPr/>
          </p:nvSpPr>
          <p:spPr bwMode="auto">
            <a:xfrm rot="8579122">
              <a:off x="5666737" y="3613183"/>
              <a:ext cx="1730288" cy="1755045"/>
            </a:xfrm>
            <a:custGeom>
              <a:gdLst>
                <a:gd fmla="*/ 3563 w 10688" name="T0"/>
                <a:gd fmla="*/ 7062 h 10844" name="T1"/>
                <a:gd fmla="*/ 3563 w 10688" name="T2"/>
                <a:gd fmla="*/ 7062 h 10844" name="T3"/>
                <a:gd fmla="*/ 4563 w 10688" name="T4"/>
                <a:gd fmla="*/ 10749 h 10844" name="T5"/>
                <a:gd fmla="*/ 7937 w 10688" name="T6"/>
                <a:gd fmla="*/ 9812 h 10844" name="T7"/>
                <a:gd fmla="*/ 9062 w 10688" name="T8"/>
                <a:gd fmla="*/ 2782 h 10844" name="T9"/>
                <a:gd fmla="*/ 2032 w 10688" name="T10"/>
                <a:gd fmla="*/ 1626 h 10844" name="T11"/>
                <a:gd fmla="*/ 0 w 10688" name="T12"/>
                <a:gd fmla="*/ 4907 h 10844" name="T13"/>
                <a:gd fmla="*/ 3563 w 10688" name="T14"/>
                <a:gd fmla="*/ 7062 h 108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44" w="10688">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3"/>
            </a:solidFill>
            <a:ln>
              <a:noFill/>
            </a:ln>
            <a:effectLst/>
          </p:spPr>
          <p:txBody>
            <a:bodyPr anchor="ctr" bIns="34287" lIns="68575" rIns="68575" tIns="34287" wrap="none"/>
            <a:lstStyle/>
            <a:p>
              <a:endParaRPr lang="en-US" sz="454">
                <a:latin typeface="+mn-ea"/>
                <a:cs typeface="+mn-ea"/>
              </a:endParaRPr>
            </a:p>
          </p:txBody>
        </p:sp>
        <p:sp>
          <p:nvSpPr>
            <p:cNvPr id="54" name="Freeform 3"/>
            <p:cNvSpPr>
              <a:spLocks noChangeArrowheads="1"/>
            </p:cNvSpPr>
            <p:nvPr/>
          </p:nvSpPr>
          <p:spPr bwMode="auto">
            <a:xfrm rot="13978264">
              <a:off x="4446320" y="3212721"/>
              <a:ext cx="1730063" cy="1755273"/>
            </a:xfrm>
            <a:custGeom>
              <a:gdLst>
                <a:gd fmla="*/ 3563 w 10688" name="T0"/>
                <a:gd fmla="*/ 7062 h 10844" name="T1"/>
                <a:gd fmla="*/ 3563 w 10688" name="T2"/>
                <a:gd fmla="*/ 7062 h 10844" name="T3"/>
                <a:gd fmla="*/ 4563 w 10688" name="T4"/>
                <a:gd fmla="*/ 10749 h 10844" name="T5"/>
                <a:gd fmla="*/ 7937 w 10688" name="T6"/>
                <a:gd fmla="*/ 9812 h 10844" name="T7"/>
                <a:gd fmla="*/ 9062 w 10688" name="T8"/>
                <a:gd fmla="*/ 2782 h 10844" name="T9"/>
                <a:gd fmla="*/ 2032 w 10688" name="T10"/>
                <a:gd fmla="*/ 1626 h 10844" name="T11"/>
                <a:gd fmla="*/ 0 w 10688" name="T12"/>
                <a:gd fmla="*/ 4907 h 10844" name="T13"/>
                <a:gd fmla="*/ 3563 w 10688" name="T14"/>
                <a:gd fmla="*/ 7062 h 108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844" w="10688">
                  <a:moveTo>
                    <a:pt x="3563" y="7062"/>
                  </a:moveTo>
                  <a:lnTo>
                    <a:pt x="3563" y="7062"/>
                  </a:lnTo>
                  <a:cubicBezTo>
                    <a:pt x="4375" y="8187"/>
                    <a:pt x="4688" y="9500"/>
                    <a:pt x="4563" y="10749"/>
                  </a:cubicBezTo>
                  <a:cubicBezTo>
                    <a:pt x="5718" y="10843"/>
                    <a:pt x="6906" y="10562"/>
                    <a:pt x="7937" y="9812"/>
                  </a:cubicBezTo>
                  <a:cubicBezTo>
                    <a:pt x="10187" y="8187"/>
                    <a:pt x="10687" y="5032"/>
                    <a:pt x="9062" y="2782"/>
                  </a:cubicBezTo>
                  <a:cubicBezTo>
                    <a:pt x="7437" y="500"/>
                    <a:pt x="4282" y="0"/>
                    <a:pt x="2032" y="1626"/>
                  </a:cubicBezTo>
                  <a:cubicBezTo>
                    <a:pt x="907" y="2438"/>
                    <a:pt x="219" y="3657"/>
                    <a:pt x="0" y="4907"/>
                  </a:cubicBezTo>
                  <a:cubicBezTo>
                    <a:pt x="1375" y="5126"/>
                    <a:pt x="2688" y="5843"/>
                    <a:pt x="3563" y="7062"/>
                  </a:cubicBezTo>
                </a:path>
              </a:pathLst>
            </a:custGeom>
            <a:solidFill>
              <a:schemeClr val="accent2"/>
            </a:solidFill>
            <a:ln>
              <a:noFill/>
            </a:ln>
            <a:effectLst/>
          </p:spPr>
          <p:txBody>
            <a:bodyPr anchor="ctr" bIns="34287" lIns="68575" rIns="68575" tIns="34287" wrap="none"/>
            <a:lstStyle/>
            <a:p>
              <a:endParaRPr lang="en-US" sz="454">
                <a:latin typeface="+mn-ea"/>
                <a:cs typeface="+mn-ea"/>
              </a:endParaRPr>
            </a:p>
          </p:txBody>
        </p:sp>
      </p:grpSp>
      <p:sp>
        <p:nvSpPr>
          <p:cNvPr id="64" name="Rectangle 3"/>
          <p:cNvSpPr/>
          <p:nvPr/>
        </p:nvSpPr>
        <p:spPr bwMode="auto">
          <a:xfrm>
            <a:off x="1003225" y="992839"/>
            <a:ext cx="2238843" cy="696766"/>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bIns="0" lIns="0" rIns="0" tIns="0"/>
          <a:lstStyle/>
          <a:p>
            <a:pPr indent="457200">
              <a:lnSpc>
                <a:spcPct val="150000"/>
              </a:lnSpc>
            </a:pPr>
            <a:r>
              <a:rPr altLang="en-US" lang="zh-CN" sz="1000">
                <a:cs typeface="+mn-ea"/>
                <a:sym typeface="+mn-lt"/>
              </a:rPr>
              <a:t>一个超市中午换班的时候，来了一名少妇，要求买一种不常见的洗涤剂。值班经理不耐烦的一边整理账目一边回答：“这个卖完了。”少妇问：“什么时候会有？”“不一定，货很少，这周估计都不来。你先走吧。”顾客“离开”了。一下离开了4年。</a:t>
            </a:r>
          </a:p>
        </p:txBody>
      </p:sp>
      <p:sp>
        <p:nvSpPr>
          <p:cNvPr id="55" name="TextBox 54"/>
          <p:cNvSpPr txBox="1"/>
          <p:nvPr/>
        </p:nvSpPr>
        <p:spPr>
          <a:xfrm>
            <a:off x="4023606" y="1498450"/>
            <a:ext cx="626421" cy="548618"/>
          </a:xfrm>
          <a:prstGeom prst="rect">
            <a:avLst/>
          </a:prstGeom>
          <a:noFill/>
        </p:spPr>
        <p:txBody>
          <a:bodyPr bIns="34279" lIns="68560" rIns="68560" rtlCol="0" tIns="34279" wrap="square">
            <a:spAutoFit/>
          </a:bodyPr>
          <a:lstStyle/>
          <a:p>
            <a:pPr algn="ctr"/>
            <a:r>
              <a:rPr altLang="en-US" lang="zh-CN" sz="1575">
                <a:solidFill>
                  <a:schemeClr val="bg1"/>
                </a:solidFill>
                <a:latin typeface="+mn-ea"/>
                <a:cs typeface="+mn-ea"/>
              </a:rPr>
              <a:t>添加内容</a:t>
            </a:r>
          </a:p>
        </p:txBody>
      </p:sp>
      <p:sp>
        <p:nvSpPr>
          <p:cNvPr id="56" name="TextBox 55"/>
          <p:cNvSpPr txBox="1"/>
          <p:nvPr/>
        </p:nvSpPr>
        <p:spPr>
          <a:xfrm>
            <a:off x="4655070" y="2761180"/>
            <a:ext cx="626421" cy="548618"/>
          </a:xfrm>
          <a:prstGeom prst="rect">
            <a:avLst/>
          </a:prstGeom>
          <a:noFill/>
        </p:spPr>
        <p:txBody>
          <a:bodyPr bIns="34279" lIns="68560" rIns="68560" rtlCol="0" tIns="34279" wrap="square">
            <a:spAutoFit/>
          </a:bodyPr>
          <a:lstStyle/>
          <a:p>
            <a:pPr algn="ctr"/>
            <a:r>
              <a:rPr altLang="en-US" lang="zh-CN" sz="1575">
                <a:solidFill>
                  <a:schemeClr val="bg1"/>
                </a:solidFill>
                <a:latin typeface="+mn-ea"/>
                <a:cs typeface="+mn-ea"/>
              </a:rPr>
              <a:t>添加内容</a:t>
            </a:r>
          </a:p>
        </p:txBody>
      </p:sp>
      <p:sp>
        <p:nvSpPr>
          <p:cNvPr id="58" name="TextBox 57"/>
          <p:cNvSpPr txBox="1"/>
          <p:nvPr/>
        </p:nvSpPr>
        <p:spPr>
          <a:xfrm>
            <a:off x="5027870" y="1745229"/>
            <a:ext cx="626421" cy="548618"/>
          </a:xfrm>
          <a:prstGeom prst="rect">
            <a:avLst/>
          </a:prstGeom>
          <a:noFill/>
        </p:spPr>
        <p:txBody>
          <a:bodyPr bIns="34279" lIns="68560" rIns="68560" rtlCol="0" tIns="34279" wrap="square">
            <a:spAutoFit/>
          </a:bodyPr>
          <a:lstStyle/>
          <a:p>
            <a:pPr algn="ctr"/>
            <a:r>
              <a:rPr altLang="en-US" lang="zh-CN" sz="1575">
                <a:solidFill>
                  <a:schemeClr val="bg1"/>
                </a:solidFill>
                <a:latin typeface="+mn-ea"/>
                <a:cs typeface="+mn-ea"/>
              </a:rPr>
              <a:t>添加内容</a:t>
            </a:r>
          </a:p>
        </p:txBody>
      </p:sp>
      <p:sp>
        <p:nvSpPr>
          <p:cNvPr id="59" name="TextBox 58"/>
          <p:cNvSpPr txBox="1"/>
          <p:nvPr/>
        </p:nvSpPr>
        <p:spPr>
          <a:xfrm>
            <a:off x="3749662" y="2485698"/>
            <a:ext cx="626421" cy="548618"/>
          </a:xfrm>
          <a:prstGeom prst="rect">
            <a:avLst/>
          </a:prstGeom>
          <a:noFill/>
        </p:spPr>
        <p:txBody>
          <a:bodyPr bIns="34279" lIns="68560" rIns="68560" rtlCol="0" tIns="34279" wrap="square">
            <a:spAutoFit/>
          </a:bodyPr>
          <a:lstStyle/>
          <a:p>
            <a:pPr algn="ctr"/>
            <a:r>
              <a:rPr altLang="en-US" lang="zh-CN" sz="1575">
                <a:solidFill>
                  <a:schemeClr val="bg1"/>
                </a:solidFill>
                <a:latin typeface="+mn-ea"/>
                <a:cs typeface="+mn-ea"/>
              </a:rPr>
              <a:t>添加内容</a:t>
            </a:r>
          </a:p>
        </p:txBody>
      </p:sp>
      <p:grpSp>
        <p:nvGrpSpPr>
          <p:cNvPr id="21" name="组合 20"/>
          <p:cNvGrpSpPr/>
          <p:nvPr/>
        </p:nvGrpSpPr>
        <p:grpSpPr>
          <a:xfrm>
            <a:off x="2890548" y="1444451"/>
            <a:ext cx="3475478" cy="1923588"/>
            <a:chOff x="3779923" y="2308995"/>
            <a:chExt cx="4633971" cy="2564784"/>
          </a:xfrm>
        </p:grpSpPr>
        <p:grpSp>
          <p:nvGrpSpPr>
            <p:cNvPr id="62" name="Group 61"/>
            <p:cNvGrpSpPr/>
            <p:nvPr/>
          </p:nvGrpSpPr>
          <p:grpSpPr>
            <a:xfrm>
              <a:off x="6785869" y="2308995"/>
              <a:ext cx="1532965" cy="336176"/>
              <a:chOff x="6508376" y="1129553"/>
              <a:chExt cx="1532965" cy="336176"/>
            </a:xfrm>
          </p:grpSpPr>
          <p:cxnSp>
            <p:nvCxnSpPr>
              <p:cNvPr id="63" name="Straight Connector 62"/>
              <p:cNvCxnSpPr/>
              <p:nvPr/>
            </p:nvCxnSpPr>
            <p:spPr>
              <a:xfrm flipV="1">
                <a:off x="6508376" y="1129553"/>
                <a:ext cx="336177" cy="336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6844553" y="1129553"/>
                <a:ext cx="11967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69" name="Group 68"/>
            <p:cNvGrpSpPr/>
            <p:nvPr/>
          </p:nvGrpSpPr>
          <p:grpSpPr>
            <a:xfrm flipV="1">
              <a:off x="6880929" y="4393251"/>
              <a:ext cx="1532965" cy="336176"/>
              <a:chOff x="6508376" y="1129553"/>
              <a:chExt cx="1532965" cy="336176"/>
            </a:xfrm>
          </p:grpSpPr>
          <p:cxnSp>
            <p:nvCxnSpPr>
              <p:cNvPr id="70" name="Straight Connector 69"/>
              <p:cNvCxnSpPr/>
              <p:nvPr/>
            </p:nvCxnSpPr>
            <p:spPr>
              <a:xfrm flipV="1">
                <a:off x="6508376" y="1129553"/>
                <a:ext cx="336177" cy="336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844553" y="1129553"/>
                <a:ext cx="11967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72" name="Group 71"/>
            <p:cNvGrpSpPr/>
            <p:nvPr/>
          </p:nvGrpSpPr>
          <p:grpSpPr>
            <a:xfrm flipH="1">
              <a:off x="3844859" y="2336100"/>
              <a:ext cx="1532965" cy="336176"/>
              <a:chOff x="6508376" y="1129553"/>
              <a:chExt cx="1532965" cy="336176"/>
            </a:xfrm>
          </p:grpSpPr>
          <p:cxnSp>
            <p:nvCxnSpPr>
              <p:cNvPr id="73" name="Straight Connector 72"/>
              <p:cNvCxnSpPr/>
              <p:nvPr/>
            </p:nvCxnSpPr>
            <p:spPr>
              <a:xfrm flipV="1">
                <a:off x="6508376" y="1129553"/>
                <a:ext cx="336177" cy="336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6844553" y="1129553"/>
                <a:ext cx="11967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75" name="Group 74"/>
            <p:cNvGrpSpPr/>
            <p:nvPr/>
          </p:nvGrpSpPr>
          <p:grpSpPr>
            <a:xfrm flipH="1" flipV="1">
              <a:off x="3779923" y="4537603"/>
              <a:ext cx="1546412" cy="336176"/>
              <a:chOff x="6508376" y="1129553"/>
              <a:chExt cx="1546412" cy="336176"/>
            </a:xfrm>
          </p:grpSpPr>
          <p:cxnSp>
            <p:nvCxnSpPr>
              <p:cNvPr id="76" name="Straight Connector 75"/>
              <p:cNvCxnSpPr/>
              <p:nvPr/>
            </p:nvCxnSpPr>
            <p:spPr>
              <a:xfrm flipV="1">
                <a:off x="6508376" y="1129553"/>
                <a:ext cx="336177" cy="33617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6858000" y="1129553"/>
                <a:ext cx="1196788"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sp>
        <p:nvSpPr>
          <p:cNvPr id="80" name="Rectangle 3"/>
          <p:cNvSpPr/>
          <p:nvPr/>
        </p:nvSpPr>
        <p:spPr bwMode="auto">
          <a:xfrm>
            <a:off x="838200" y="3162745"/>
            <a:ext cx="2284731" cy="696766"/>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bIns="0" lIns="0" rIns="0" tIns="0"/>
          <a:lstStyle/>
          <a:p>
            <a:pPr indent="457200">
              <a:lnSpc>
                <a:spcPct val="150000"/>
              </a:lnSpc>
            </a:pPr>
            <a:r>
              <a:rPr altLang="en-US" lang="zh-CN" sz="1050">
                <a:cs typeface="+mn-ea"/>
                <a:sym typeface="+mn-lt"/>
              </a:rPr>
              <a:t>什么样的公司能赢？不是靠产品特色，也不是靠成本领先，而是靠客户关系的管理。</a:t>
            </a:r>
          </a:p>
        </p:txBody>
      </p:sp>
      <p:sp>
        <p:nvSpPr>
          <p:cNvPr id="83" name="Rectangle 3"/>
          <p:cNvSpPr/>
          <p:nvPr/>
        </p:nvSpPr>
        <p:spPr bwMode="auto">
          <a:xfrm>
            <a:off x="6437735" y="1078672"/>
            <a:ext cx="2020465" cy="696766"/>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bIns="0" lIns="0" rIns="0" tIns="0"/>
          <a:lstStyle/>
          <a:p>
            <a:pPr>
              <a:lnSpc>
                <a:spcPct val="120000"/>
              </a:lnSpc>
            </a:pPr>
            <a:r>
              <a:rPr altLang="en-US" lang="zh-CN" sz="1000">
                <a:cs typeface="+mn-ea"/>
                <a:sym typeface="+mn-lt"/>
              </a:rPr>
              <a:t>一个雨天，一对老夫妇在一家宾馆门口避雨。雨很大，瓢泼一般。老人愁眉苦脸。年轻的门童看到了，就从酒店里取出两条干毛巾，邀请两位老人进大厅坐下，端来两杯热咖啡，随后向大堂经理请示，送给两位老人一把雨伞，送两人离开。老人“离开”了，但是他们建议自己的4个子女出差或度假都预订这里。 </a:t>
            </a:r>
          </a:p>
        </p:txBody>
      </p:sp>
      <p:sp>
        <p:nvSpPr>
          <p:cNvPr id="86" name="Rectangle 3"/>
          <p:cNvSpPr/>
          <p:nvPr/>
        </p:nvSpPr>
        <p:spPr bwMode="auto">
          <a:xfrm>
            <a:off x="6437735" y="3103310"/>
            <a:ext cx="2172865" cy="756153"/>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bIns="0" lIns="0" rIns="0" tIns="0"/>
          <a:lstStyle/>
          <a:p>
            <a:pPr>
              <a:lnSpc>
                <a:spcPct val="120000"/>
              </a:lnSpc>
            </a:pPr>
            <a:r>
              <a:rPr altLang="en-US" lang="zh-CN" sz="1000">
                <a:cs typeface="+mn-ea"/>
                <a:sym typeface="+mn-lt"/>
              </a:rPr>
              <a:t>因此，在这个不断变化着的高科技驱使下的商业环境中，发掘和细分客户需求，不断发现自有客户的价值衍展将成为企业竞争的主战场。</a:t>
            </a:r>
          </a:p>
        </p:txBody>
      </p:sp>
    </p:spTree>
    <p:extLst>
      <p:ext uri="{BB962C8B-B14F-4D97-AF65-F5344CB8AC3E}">
        <p14:creationId val="396943616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4">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500" fill="hold" id="7"/>
                                        <p:tgtEl>
                                          <p:spTgt spid="14"/>
                                        </p:tgtEl>
                                        <p:attrNameLst>
                                          <p:attrName>ppt_x</p:attrName>
                                        </p:attrNameLst>
                                      </p:cBhvr>
                                      <p:tavLst>
                                        <p:tav tm="0">
                                          <p:val>
                                            <p:strVal val="#ppt_x"/>
                                          </p:val>
                                        </p:tav>
                                        <p:tav tm="100000">
                                          <p:val>
                                            <p:strVal val="#ppt_x"/>
                                          </p:val>
                                        </p:tav>
                                      </p:tavLst>
                                    </p:anim>
                                    <p:anim calcmode="lin" valueType="num">
                                      <p:cBhvr additive="base">
                                        <p:cTn dur="500" fill="hold" id="8"/>
                                        <p:tgtEl>
                                          <p:spTgt spid="14"/>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53" presetSubtype="0">
                                  <p:stCondLst>
                                    <p:cond delay="0"/>
                                  </p:stCondLst>
                                  <p:childTnLst>
                                    <p:set>
                                      <p:cBhvr>
                                        <p:cTn dur="1" fill="hold" id="11">
                                          <p:stCondLst>
                                            <p:cond delay="0"/>
                                          </p:stCondLst>
                                        </p:cTn>
                                        <p:tgtEl>
                                          <p:spTgt spid="55"/>
                                        </p:tgtEl>
                                        <p:attrNameLst>
                                          <p:attrName>style.visibility</p:attrName>
                                        </p:attrNameLst>
                                      </p:cBhvr>
                                      <p:to>
                                        <p:strVal val="visible"/>
                                      </p:to>
                                    </p:set>
                                    <p:anim calcmode="lin" valueType="num">
                                      <p:cBhvr>
                                        <p:cTn dur="500" fill="hold" id="12"/>
                                        <p:tgtEl>
                                          <p:spTgt spid="55"/>
                                        </p:tgtEl>
                                        <p:attrNameLst>
                                          <p:attrName>ppt_w</p:attrName>
                                        </p:attrNameLst>
                                      </p:cBhvr>
                                      <p:tavLst>
                                        <p:tav tm="0">
                                          <p:val>
                                            <p:fltVal val="0"/>
                                          </p:val>
                                        </p:tav>
                                        <p:tav tm="100000">
                                          <p:val>
                                            <p:strVal val="#ppt_w"/>
                                          </p:val>
                                        </p:tav>
                                      </p:tavLst>
                                    </p:anim>
                                    <p:anim calcmode="lin" valueType="num">
                                      <p:cBhvr>
                                        <p:cTn dur="500" fill="hold" id="13"/>
                                        <p:tgtEl>
                                          <p:spTgt spid="55"/>
                                        </p:tgtEl>
                                        <p:attrNameLst>
                                          <p:attrName>ppt_h</p:attrName>
                                        </p:attrNameLst>
                                      </p:cBhvr>
                                      <p:tavLst>
                                        <p:tav tm="0">
                                          <p:val>
                                            <p:fltVal val="0"/>
                                          </p:val>
                                        </p:tav>
                                        <p:tav tm="100000">
                                          <p:val>
                                            <p:strVal val="#ppt_h"/>
                                          </p:val>
                                        </p:tav>
                                      </p:tavLst>
                                    </p:anim>
                                    <p:animEffect filter="fade" transition="in">
                                      <p:cBhvr>
                                        <p:cTn dur="500" id="14"/>
                                        <p:tgtEl>
                                          <p:spTgt spid="5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58"/>
                                        </p:tgtEl>
                                        <p:attrNameLst>
                                          <p:attrName>style.visibility</p:attrName>
                                        </p:attrNameLst>
                                      </p:cBhvr>
                                      <p:to>
                                        <p:strVal val="visible"/>
                                      </p:to>
                                    </p:set>
                                    <p:anim calcmode="lin" valueType="num">
                                      <p:cBhvr>
                                        <p:cTn dur="500" fill="hold" id="17"/>
                                        <p:tgtEl>
                                          <p:spTgt spid="58"/>
                                        </p:tgtEl>
                                        <p:attrNameLst>
                                          <p:attrName>ppt_w</p:attrName>
                                        </p:attrNameLst>
                                      </p:cBhvr>
                                      <p:tavLst>
                                        <p:tav tm="0">
                                          <p:val>
                                            <p:fltVal val="0"/>
                                          </p:val>
                                        </p:tav>
                                        <p:tav tm="100000">
                                          <p:val>
                                            <p:strVal val="#ppt_w"/>
                                          </p:val>
                                        </p:tav>
                                      </p:tavLst>
                                    </p:anim>
                                    <p:anim calcmode="lin" valueType="num">
                                      <p:cBhvr>
                                        <p:cTn dur="500" fill="hold" id="18"/>
                                        <p:tgtEl>
                                          <p:spTgt spid="58"/>
                                        </p:tgtEl>
                                        <p:attrNameLst>
                                          <p:attrName>ppt_h</p:attrName>
                                        </p:attrNameLst>
                                      </p:cBhvr>
                                      <p:tavLst>
                                        <p:tav tm="0">
                                          <p:val>
                                            <p:fltVal val="0"/>
                                          </p:val>
                                        </p:tav>
                                        <p:tav tm="100000">
                                          <p:val>
                                            <p:strVal val="#ppt_h"/>
                                          </p:val>
                                        </p:tav>
                                      </p:tavLst>
                                    </p:anim>
                                    <p:animEffect filter="fade" transition="in">
                                      <p:cBhvr>
                                        <p:cTn dur="500" id="19"/>
                                        <p:tgtEl>
                                          <p:spTgt spid="58"/>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56"/>
                                        </p:tgtEl>
                                        <p:attrNameLst>
                                          <p:attrName>style.visibility</p:attrName>
                                        </p:attrNameLst>
                                      </p:cBhvr>
                                      <p:to>
                                        <p:strVal val="visible"/>
                                      </p:to>
                                    </p:set>
                                    <p:anim calcmode="lin" valueType="num">
                                      <p:cBhvr>
                                        <p:cTn dur="500" fill="hold" id="22"/>
                                        <p:tgtEl>
                                          <p:spTgt spid="56"/>
                                        </p:tgtEl>
                                        <p:attrNameLst>
                                          <p:attrName>ppt_w</p:attrName>
                                        </p:attrNameLst>
                                      </p:cBhvr>
                                      <p:tavLst>
                                        <p:tav tm="0">
                                          <p:val>
                                            <p:fltVal val="0"/>
                                          </p:val>
                                        </p:tav>
                                        <p:tav tm="100000">
                                          <p:val>
                                            <p:strVal val="#ppt_w"/>
                                          </p:val>
                                        </p:tav>
                                      </p:tavLst>
                                    </p:anim>
                                    <p:anim calcmode="lin" valueType="num">
                                      <p:cBhvr>
                                        <p:cTn dur="500" fill="hold" id="23"/>
                                        <p:tgtEl>
                                          <p:spTgt spid="56"/>
                                        </p:tgtEl>
                                        <p:attrNameLst>
                                          <p:attrName>ppt_h</p:attrName>
                                        </p:attrNameLst>
                                      </p:cBhvr>
                                      <p:tavLst>
                                        <p:tav tm="0">
                                          <p:val>
                                            <p:fltVal val="0"/>
                                          </p:val>
                                        </p:tav>
                                        <p:tav tm="100000">
                                          <p:val>
                                            <p:strVal val="#ppt_h"/>
                                          </p:val>
                                        </p:tav>
                                      </p:tavLst>
                                    </p:anim>
                                    <p:animEffect filter="fade" transition="in">
                                      <p:cBhvr>
                                        <p:cTn dur="500" id="24"/>
                                        <p:tgtEl>
                                          <p:spTgt spid="56"/>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59"/>
                                        </p:tgtEl>
                                        <p:attrNameLst>
                                          <p:attrName>style.visibility</p:attrName>
                                        </p:attrNameLst>
                                      </p:cBhvr>
                                      <p:to>
                                        <p:strVal val="visible"/>
                                      </p:to>
                                    </p:set>
                                    <p:anim calcmode="lin" valueType="num">
                                      <p:cBhvr>
                                        <p:cTn dur="500" fill="hold" id="27"/>
                                        <p:tgtEl>
                                          <p:spTgt spid="59"/>
                                        </p:tgtEl>
                                        <p:attrNameLst>
                                          <p:attrName>ppt_w</p:attrName>
                                        </p:attrNameLst>
                                      </p:cBhvr>
                                      <p:tavLst>
                                        <p:tav tm="0">
                                          <p:val>
                                            <p:fltVal val="0"/>
                                          </p:val>
                                        </p:tav>
                                        <p:tav tm="100000">
                                          <p:val>
                                            <p:strVal val="#ppt_w"/>
                                          </p:val>
                                        </p:tav>
                                      </p:tavLst>
                                    </p:anim>
                                    <p:anim calcmode="lin" valueType="num">
                                      <p:cBhvr>
                                        <p:cTn dur="500" fill="hold" id="28"/>
                                        <p:tgtEl>
                                          <p:spTgt spid="59"/>
                                        </p:tgtEl>
                                        <p:attrNameLst>
                                          <p:attrName>ppt_h</p:attrName>
                                        </p:attrNameLst>
                                      </p:cBhvr>
                                      <p:tavLst>
                                        <p:tav tm="0">
                                          <p:val>
                                            <p:fltVal val="0"/>
                                          </p:val>
                                        </p:tav>
                                        <p:tav tm="100000">
                                          <p:val>
                                            <p:strVal val="#ppt_h"/>
                                          </p:val>
                                        </p:tav>
                                      </p:tavLst>
                                    </p:anim>
                                    <p:animEffect filter="fade" transition="in">
                                      <p:cBhvr>
                                        <p:cTn dur="500" id="29"/>
                                        <p:tgtEl>
                                          <p:spTgt spid="59"/>
                                        </p:tgtEl>
                                      </p:cBhvr>
                                    </p:animEffect>
                                  </p:childTnLst>
                                </p:cTn>
                              </p:par>
                            </p:childTnLst>
                          </p:cTn>
                        </p:par>
                        <p:par>
                          <p:cTn fill="hold" id="30" nodeType="afterGroup">
                            <p:stCondLst>
                              <p:cond delay="1000"/>
                            </p:stCondLst>
                            <p:childTnLst>
                              <p:par>
                                <p:cTn fill="hold" id="31" nodeType="afterEffect" presetClass="entr" presetID="16" presetSubtype="37">
                                  <p:stCondLst>
                                    <p:cond delay="0"/>
                                  </p:stCondLst>
                                  <p:childTnLst>
                                    <p:set>
                                      <p:cBhvr>
                                        <p:cTn dur="1" fill="hold" id="32">
                                          <p:stCondLst>
                                            <p:cond delay="0"/>
                                          </p:stCondLst>
                                        </p:cTn>
                                        <p:tgtEl>
                                          <p:spTgt spid="21"/>
                                        </p:tgtEl>
                                        <p:attrNameLst>
                                          <p:attrName>style.visibility</p:attrName>
                                        </p:attrNameLst>
                                      </p:cBhvr>
                                      <p:to>
                                        <p:strVal val="visible"/>
                                      </p:to>
                                    </p:set>
                                    <p:animEffect filter="barn(outVertical)" transition="in">
                                      <p:cBhvr>
                                        <p:cTn dur="500" id="33"/>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5"/>
      <p:bldP grpId="0" spid="56"/>
      <p:bldP grpId="0" spid="58"/>
      <p:bldP grpId="0" spid="59"/>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371"/>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r="http://schemas.openxmlformats.org/officeDocument/2006/relationships" xmlns:a="http://schemas.openxmlformats.org/drawingml/2006/main" name="">
  <a:themeElements>
    <a:clrScheme name="自定义 13">
      <a:dk1>
        <a:srgbClr val="000000"/>
      </a:dk1>
      <a:lt1>
        <a:srgbClr val="FFFFFF"/>
      </a:lt1>
      <a:dk2>
        <a:srgbClr val="000000"/>
      </a:dk2>
      <a:lt2>
        <a:srgbClr val="FFFFFF"/>
      </a:lt2>
      <a:accent1>
        <a:srgbClr val="145D8A"/>
      </a:accent1>
      <a:accent2>
        <a:srgbClr val="EE3A3A"/>
      </a:accent2>
      <a:accent3>
        <a:srgbClr val="145D8A"/>
      </a:accent3>
      <a:accent4>
        <a:srgbClr val="EE3A3A"/>
      </a:accent4>
      <a:accent5>
        <a:srgbClr val="145D8A"/>
      </a:accent5>
      <a:accent6>
        <a:srgbClr val="EE3A3A"/>
      </a:accent6>
      <a:hlink>
        <a:srgbClr val="145D8A"/>
      </a:hlink>
      <a:folHlink>
        <a:srgbClr val="EE3A3A"/>
      </a:folHlink>
    </a:clrScheme>
    <a:fontScheme name="wkbqcmzc">
      <a:majorFont>
        <a:latin typeface="iekie xinsongti"/>
        <a:ea typeface="X-youeryuan"/>
        <a:cs typeface="Arial"/>
      </a:majorFont>
      <a:minorFont>
        <a:latin typeface="iekie xinsongti"/>
        <a:ea typeface="X-youeryuan"/>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175</Paragraphs>
  <Slides>21</Slides>
  <Notes>13</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21</vt:i4>
      </vt:variant>
    </vt:vector>
  </HeadingPairs>
  <TitlesOfParts>
    <vt:vector baseType="lpstr" size="29">
      <vt:lpstr>Arial</vt:lpstr>
      <vt:lpstr>iekie xinsongti</vt:lpstr>
      <vt:lpstr>X-youeryuan</vt:lpstr>
      <vt:lpstr>Calibri Light</vt:lpstr>
      <vt:lpstr>Calibri</vt:lpstr>
      <vt:lpstr>Wingdings</vt:lpstr>
      <vt:lpstr>Gill Sans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2019-05-09T00:20:01Z</dcterms:created>
  <dcterms:modified xsi:type="dcterms:W3CDTF">2021-08-20T11:15:35Z</dcterms:modified>
  <cp:revision>1</cp:revision>
</cp:coreProperties>
</file>