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1" r:id="rId9"/>
    <p:sldId id="262" r:id="rId10"/>
    <p:sldId id="263" r:id="rId11"/>
    <p:sldId id="265" r:id="rId12"/>
    <p:sldId id="267" r:id="rId13"/>
    <p:sldId id="269" r:id="rId14"/>
    <p:sldId id="270" r:id="rId15"/>
    <p:sldId id="271" r:id="rId16"/>
    <p:sldId id="272" r:id="rId17"/>
    <p:sldId id="280" r:id="rId18"/>
    <p:sldId id="266" r:id="rId19"/>
    <p:sldId id="273" r:id="rId20"/>
    <p:sldId id="274" r:id="rId21"/>
    <p:sldId id="275" r:id="rId22"/>
    <p:sldId id="276" r:id="rId23"/>
    <p:sldId id="277" r:id="rId24"/>
    <p:sldId id="278" r:id="rId25"/>
    <p:sldId id="279" r:id="rId26"/>
    <p:sldId id="281" r:id="rId27"/>
  </p:sldIdLst>
  <p:sldSz cx="9144000" cy="5143500" type="screen16x9"/>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042" autoAdjust="0"/>
  </p:normalViewPr>
  <p:slideViewPr>
    <p:cSldViewPr>
      <p:cViewPr varScale="1">
        <p:scale>
          <a:sx n="143" d="100"/>
          <a:sy n="143" d="100"/>
        </p:scale>
        <p:origin x="684" y="120"/>
      </p:cViewPr>
      <p:guideLst>
        <p:guide orient="horz" pos="162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zh-CN" altLang="en-US" smtClean="0"/>
              <a:t>数据分析</a:t>
            </a:r>
            <a:endParaRPr lang="zh-CN"/>
          </a:p>
        </c:rich>
      </c:tx>
      <c:overlay val="0"/>
      <c:spPr>
        <a:noFill/>
        <a:ln>
          <a:noFill/>
        </a:ln>
        <a:effectLst/>
      </c:spPr>
      <c:txPr>
        <a:bodyPr/>
        <a:p>
          <a:pPr>
            <a:defRPr/>
          </a:pPr>
        </a:p>
      </c:txPr>
    </c:title>
    <c:autoTitleDeleted val="0"/>
    <c:plotArea>
      <c:barChart>
        <c:barDir val="col"/>
        <c:grouping val="clustered"/>
        <c:varyColors val="0"/>
        <c:ser>
          <c:idx val="0"/>
          <c:order val="0"/>
          <c:tx>
            <c:strRef>
              <c:f>Sheet1!$B$1</c:f>
              <c:strCache>
                <c:ptCount val="1"/>
                <c:pt idx="0">
                  <c:v>系列 1</c:v>
                </c:pt>
              </c:strCache>
            </c:strRef>
          </c:tx>
          <c:spPr>
            <a:solidFill>
              <a:srgbClr val="DB2914"/>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DFD2A0"/>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showLeaderLines val="0"/>
        </c:dLbls>
        <c:gapWidth val="219"/>
        <c:overlap val="-27"/>
        <c:axId val="673635184"/>
        <c:axId val="673635744"/>
      </c:barChart>
      <c:catAx>
        <c:axId val="67363518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vert="horz"/>
          <a:p>
            <a:pPr>
              <a:defRPr/>
            </a:pPr>
            <a:endParaRPr lang="zh-CN"/>
          </a:p>
        </c:txPr>
        <c:crossAx val="673635744"/>
        <c:crosses val="autoZero"/>
        <c:auto val="0"/>
        <c:lblAlgn val="ctr"/>
        <c:lblOffset/>
        <c:noMultiLvlLbl val="0"/>
      </c:catAx>
      <c:valAx>
        <c:axId val="673635744"/>
        <c:scaling>
          <c:orientation/>
        </c:scaling>
        <c:delete val="0"/>
        <c:axPos val="l"/>
        <c:majorGridlines>
          <c:spPr>
            <a:ln w="9525" cap="flat" cmpd="sng" algn="ctr">
              <a:solidFill>
                <a:schemeClr val="accent5">
                  <a:lumMod val="20000"/>
                  <a:lumOff val="80000"/>
                </a:schemeClr>
              </a:solidFill>
              <a:round/>
            </a:ln>
            <a:effectLst/>
          </c:spPr>
        </c:majorGridlines>
        <c:numFmt formatCode="General" sourceLinked="1"/>
        <c:majorTickMark val="none"/>
        <c:minorTickMark val="none"/>
        <c:spPr>
          <a:noFill/>
          <a:ln>
            <a:noFill/>
          </a:ln>
          <a:effectLst/>
        </c:spPr>
        <c:txPr>
          <a:bodyPr rot="-60000000" vert="horz"/>
          <a:p>
            <a:pPr>
              <a:defRPr/>
            </a:pPr>
            <a:endParaRPr lang="zh-CN"/>
          </a:p>
        </c:txPr>
        <c:crossAx val="673635184"/>
        <c:crosses val="autoZero"/>
        <c:crossBetween val="between"/>
      </c:valAx>
      <c:spPr>
        <a:noFill/>
        <a:ln>
          <a:noFill/>
        </a:ln>
        <a:effectLst/>
      </c:spPr>
    </c:plotArea>
    <c:legend>
      <c:legendPos val="b"/>
      <c:overlay val="0"/>
      <c:spPr>
        <a:noFill/>
        <a:ln>
          <a:noFill/>
        </a:ln>
        <a:effectLst/>
      </c:spPr>
      <c:txPr>
        <a:bodyPr rot="0" vert="horz"/>
        <a:p>
          <a:pPr>
            <a:defRPr/>
          </a:pPr>
          <a:endParaRPr lang="zh-CN"/>
        </a:p>
      </c:txPr>
    </c:legend>
    <c:plotVisOnly val="1"/>
    <c:dispBlanksAs val="gap"/>
    <c:showDLblsOverMax val="0"/>
  </c:chart>
  <c:spPr>
    <a:noFill/>
    <a:ln>
      <a:noFill/>
    </a:ln>
    <a:effectLst/>
  </c:spPr>
  <c:txPr>
    <a:bodyPr/>
    <a:p>
      <a:pPr>
        <a:defRPr smtId="4294967295">
          <a:solidFill>
            <a:schemeClr val="bg1"/>
          </a:solidFill>
          <a:latin typeface="微软雅黑" pitchFamily="34" charset="-122"/>
          <a:ea typeface="微软雅黑" pitchFamily="34" charset="-122"/>
        </a:defRPr>
      </a:pPr>
      <a:endParaRPr smtId="4294967295">
        <a:solidFill>
          <a:schemeClr val="bg1"/>
        </a:solidFill>
        <a:latin typeface="微软雅黑" pitchFamily="34" charset="-122"/>
        <a:ea typeface="微软雅黑" pitchFamily="34" charset="-122"/>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14634168148041"/>
          <c:y val="0.15064102411270142"/>
          <c:w val="0.53658539056777954"/>
          <c:h val="0.70512819290161133"/>
        </c:manualLayout>
      </c:layout>
      <c:radarChart>
        <c:radarStyle val="filled"/>
        <c:varyColors val="0"/>
        <c:ser>
          <c:idx val="0"/>
          <c:order val="0"/>
          <c:tx>
            <c:strRef>
              <c:f>Sheet1!$A$2</c:f>
              <c:strCache>
                <c:ptCount val="1"/>
                <c:pt idx="0">
                  <c:v>公司A</c:v>
                </c:pt>
              </c:strCache>
            </c:strRef>
          </c:tx>
          <c:spPr>
            <a:solidFill>
              <a:srgbClr val="2B2B29"/>
            </a:solidFill>
            <a:ln w="12700">
              <a:gradFill>
                <a:gsLst>
                  <a:gs pos="0">
                    <a:schemeClr val="bg1">
                      <a:lumMod val="75000"/>
                    </a:schemeClr>
                  </a:gs>
                  <a:gs pos="50000">
                    <a:schemeClr val="bg1">
                      <a:lumMod val="85000"/>
                    </a:schemeClr>
                  </a:gs>
                  <a:gs pos="100000">
                    <a:schemeClr val="bg1">
                      <a:lumMod val="95000"/>
                    </a:schemeClr>
                  </a:gs>
                </a:gsLst>
                <a:lin ang="5400000" scaled="0"/>
              </a:gradFill>
            </a:ln>
            <a:effectLst>
              <a:outerShdw blurRad="76200" dir="18900000" sy="23000" kx="-1200000" algn="bl" rotWithShape="0">
                <a:prstClr val="black">
                  <a:alpha val="20000"/>
                </a:prstClr>
              </a:outerShdw>
            </a:effectLst>
          </c:spPr>
          <c:cat>
            <c:strRef>
              <c:f>Sheet1!$B$1:$E$1</c:f>
              <c:strCache>
                <c:ptCount val="4"/>
                <c:pt idx="0">
                  <c:v>团队执行力</c:v>
                </c:pt>
                <c:pt idx="1">
                  <c:v>市场定位</c:v>
                </c:pt>
                <c:pt idx="2">
                  <c:v>企业文化</c:v>
                </c:pt>
                <c:pt idx="3">
                  <c:v>战略持续性</c:v>
                </c:pt>
              </c:strCache>
            </c:strRef>
          </c:cat>
          <c:val>
            <c:numRef>
              <c:f>Sheet1!$B$2:$E$2</c:f>
              <c:numCache>
                <c:formatCode>General</c:formatCode>
                <c:ptCount val="4"/>
                <c:pt idx="0">
                  <c:v>20</c:v>
                </c:pt>
                <c:pt idx="1">
                  <c:v>27</c:v>
                </c:pt>
                <c:pt idx="2">
                  <c:v>90</c:v>
                </c:pt>
                <c:pt idx="3">
                  <c:v>60</c:v>
                </c:pt>
              </c:numCache>
            </c:numRef>
          </c:val>
        </c:ser>
        <c:ser>
          <c:idx val="1"/>
          <c:order val="1"/>
          <c:tx>
            <c:strRef>
              <c:f>Sheet1!$A$3</c:f>
              <c:strCache>
                <c:ptCount val="1"/>
                <c:pt idx="0">
                  <c:v>公司b</c:v>
                </c:pt>
              </c:strCache>
            </c:strRef>
          </c:tx>
          <c:spPr>
            <a:solidFill>
              <a:srgbClr val="DFD2A0"/>
            </a:solidFill>
            <a:ln w="12700">
              <a:solidFill>
                <a:srgbClr val="DFD2A0"/>
              </a:solidFill>
            </a:ln>
            <a:effectLst/>
          </c:spPr>
          <c:cat>
            <c:strRef>
              <c:f>Sheet1!$B$1:$E$1</c:f>
              <c:strCache>
                <c:ptCount val="4"/>
                <c:pt idx="0">
                  <c:v>团队执行力</c:v>
                </c:pt>
                <c:pt idx="1">
                  <c:v>市场定位</c:v>
                </c:pt>
                <c:pt idx="2">
                  <c:v>企业文化</c:v>
                </c:pt>
                <c:pt idx="3">
                  <c:v>战略持续性</c:v>
                </c:pt>
              </c:strCache>
            </c:strRef>
          </c:cat>
          <c:val>
            <c:numRef>
              <c:f>Sheet1!$B$3:$E$3</c:f>
              <c:numCache>
                <c:formatCode>General</c:formatCode>
                <c:ptCount val="4"/>
                <c:pt idx="0">
                  <c:v>40</c:v>
                </c:pt>
                <c:pt idx="1">
                  <c:v>78</c:v>
                </c:pt>
                <c:pt idx="2">
                  <c:v>84</c:v>
                </c:pt>
                <c:pt idx="3">
                  <c:v>50</c:v>
                </c:pt>
              </c:numCache>
            </c:numRef>
          </c:val>
        </c:ser>
        <c:ser>
          <c:idx val="2"/>
          <c:order val="2"/>
          <c:tx>
            <c:strRef>
              <c:f>Sheet1!$A$4</c:f>
              <c:strCache>
                <c:ptCount val="1"/>
                <c:pt idx="0">
                  <c:v>公司c</c:v>
                </c:pt>
              </c:strCache>
            </c:strRef>
          </c:tx>
          <c:spPr>
            <a:solidFill>
              <a:srgbClr val="DB2914"/>
            </a:solidFill>
            <a:ln w="12700">
              <a:gradFill>
                <a:gsLst>
                  <a:gs pos="0">
                    <a:schemeClr val="bg1">
                      <a:lumMod val="75000"/>
                    </a:schemeClr>
                  </a:gs>
                  <a:gs pos="50000">
                    <a:schemeClr val="bg1">
                      <a:lumMod val="85000"/>
                    </a:schemeClr>
                  </a:gs>
                  <a:gs pos="100000">
                    <a:schemeClr val="bg1">
                      <a:lumMod val="95000"/>
                    </a:schemeClr>
                  </a:gs>
                </a:gsLst>
                <a:lin ang="5400000" scaled="0"/>
              </a:gradFill>
            </a:ln>
          </c:spPr>
          <c:cat>
            <c:strRef>
              <c:f>Sheet1!$B$1:$E$1</c:f>
              <c:strCache>
                <c:ptCount val="4"/>
                <c:pt idx="0">
                  <c:v>团队执行力</c:v>
                </c:pt>
                <c:pt idx="1">
                  <c:v>市场定位</c:v>
                </c:pt>
                <c:pt idx="2">
                  <c:v>企业文化</c:v>
                </c:pt>
                <c:pt idx="3">
                  <c:v>战略持续性</c:v>
                </c:pt>
              </c:strCache>
            </c:strRef>
          </c:cat>
          <c:val>
            <c:numRef>
              <c:f>Sheet1!$B$4:$E$4</c:f>
              <c:numCache>
                <c:formatCode>General</c:formatCode>
                <c:ptCount val="4"/>
                <c:pt idx="0">
                  <c:v>39</c:v>
                </c:pt>
                <c:pt idx="1">
                  <c:v>66</c:v>
                </c:pt>
                <c:pt idx="2">
                  <c:v>67</c:v>
                </c:pt>
                <c:pt idx="3">
                  <c:v>49</c:v>
                </c:pt>
              </c:numCache>
            </c:numRef>
          </c:val>
        </c:ser>
        <c:dLbls>
          <c:showLegendKey val="0"/>
          <c:showVal val="0"/>
          <c:showCatName val="0"/>
          <c:showSerName val="0"/>
          <c:showPercent val="0"/>
          <c:showBubbleSize val="0"/>
          <c:showLeaderLines val="0"/>
        </c:dLbls>
        <c:axId val="673639104"/>
        <c:axId val="673639664"/>
      </c:radarChart>
      <c:catAx>
        <c:axId val="673639104"/>
        <c:scaling>
          <c:orientation/>
        </c:scaling>
        <c:delete val="0"/>
        <c:axPos val="b"/>
        <c:majorGridlines/>
        <c:numFmt formatCode="General" sourceLinked="1"/>
        <c:majorTickMark val="out"/>
        <c:minorTickMark val="none"/>
        <c:txPr>
          <a:bodyPr rot="0" vert="horz"/>
          <a:p>
            <a:pPr>
              <a:defRPr sz="1600" b="1" i="0" u="none" strike="noStrike" baseline="0" smtId="4294967295">
                <a:ln w="3175">
                  <a:noFill/>
                </a:ln>
                <a:solidFill>
                  <a:schemeClr val="bg1"/>
                </a:solidFill>
                <a:effectLst/>
                <a:latin typeface="微软雅黑" pitchFamily="34" charset="-122"/>
                <a:ea typeface="微软雅黑" pitchFamily="34" charset="-122"/>
                <a:cs typeface="Arial"/>
              </a:defRPr>
            </a:pPr>
            <a:endParaRPr sz="1600" b="1" i="0" u="none" strike="noStrike" baseline="0" smtId="4294967295">
              <a:ln w="3175">
                <a:noFill/>
              </a:ln>
              <a:solidFill>
                <a:schemeClr val="bg1"/>
              </a:solidFill>
              <a:effectLst/>
              <a:latin typeface="微软雅黑" pitchFamily="34" charset="-122"/>
              <a:ea typeface="微软雅黑" pitchFamily="34" charset="-122"/>
              <a:cs typeface="Arial"/>
            </a:endParaRPr>
          </a:p>
        </c:txPr>
        <c:crossAx val="673639664"/>
        <c:crosses val="autoZero"/>
        <c:auto val="0"/>
        <c:lblAlgn val="ctr"/>
        <c:lblOffset/>
        <c:noMultiLvlLbl val="0"/>
      </c:catAx>
      <c:valAx>
        <c:axId val="673639664"/>
        <c:scaling>
          <c:orientation/>
        </c:scaling>
        <c:delete val="0"/>
        <c:axPos val="l"/>
        <c:numFmt formatCode="General" sourceLinked="1"/>
        <c:majorTickMark val="in"/>
        <c:minorTickMark val="none"/>
        <c:tickLblPos val="high"/>
        <c:spPr>
          <a:ln w="4365">
            <a:solidFill>
              <a:schemeClr val="bg1">
                <a:lumMod val="75000"/>
              </a:schemeClr>
            </a:solidFill>
            <a:prstDash val="solid"/>
          </a:ln>
        </c:spPr>
        <c:txPr>
          <a:bodyPr rot="0" vert="horz"/>
          <a:p>
            <a:pPr>
              <a:defRPr sz="962" b="0" i="0" u="none" strike="noStrike" baseline="0" smtId="4294967295">
                <a:solidFill>
                  <a:schemeClr val="bg1"/>
                </a:solidFill>
                <a:latin typeface="Arial"/>
                <a:ea typeface="Arial"/>
                <a:cs typeface="Arial"/>
              </a:defRPr>
            </a:pPr>
            <a:endParaRPr sz="962" b="0" i="0" u="none" strike="noStrike" baseline="0" smtId="4294967295">
              <a:solidFill>
                <a:schemeClr val="bg1"/>
              </a:solidFill>
              <a:latin typeface="Arial"/>
              <a:ea typeface="Arial"/>
              <a:cs typeface="Arial"/>
            </a:endParaRPr>
          </a:p>
        </c:txPr>
        <c:crossAx val="673639104"/>
        <c:crosses val="autoZero"/>
        <c:crossBetween val="midCat"/>
        <c:majorUnit val="20"/>
      </c:valAx>
      <c:spPr>
        <a:noFill/>
        <a:ln w="34916">
          <a:noFill/>
        </a:ln>
      </c:spPr>
    </c:plotArea>
    <c:plotVisOnly val="1"/>
    <c:dispBlanksAs val="gap"/>
    <c:showDLblsOverMax val="0"/>
  </c:chart>
  <c:spPr>
    <a:noFill/>
    <a:ln>
      <a:noFill/>
    </a:ln>
  </c:spPr>
  <c:txPr>
    <a:bodyPr/>
    <a:p>
      <a:pPr>
        <a:defRPr sz="1375" b="0" i="0" u="none" strike="noStrike" baseline="0" smtId="4294967295">
          <a:solidFill>
            <a:schemeClr val="tx1"/>
          </a:solidFill>
          <a:latin typeface="Arial"/>
          <a:ea typeface="Arial"/>
          <a:cs typeface="Arial"/>
        </a:defRPr>
      </a:pPr>
      <a:endParaRPr sz="1375" b="0" i="0" u="none" strike="noStrike" baseline="0" smtId="4294967295">
        <a:solidFill>
          <a:schemeClr val="tx1"/>
        </a:solidFill>
        <a:latin typeface="Arial"/>
        <a:ea typeface="Arial"/>
        <a:cs typeface="Arial"/>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257341742515564"/>
          <c:y val="0.095350161194801331"/>
          <c:w val="0.78196203708648682"/>
          <c:h val="0.88815963268280029"/>
        </c:manualLayout>
      </c:layout>
      <c:doughnutChart>
        <c:varyColors val="1"/>
        <c:ser>
          <c:idx val="0"/>
          <c:order val="0"/>
          <c:tx>
            <c:strRef>
              <c:f>Sheet1!$B$1</c:f>
              <c:strCache>
                <c:ptCount val="1"/>
                <c:pt idx="0">
                  <c:v>Sales</c:v>
                </c:pt>
              </c:strCache>
            </c:strRef>
          </c:tx>
          <c:dPt>
            <c:idx val="0"/>
            <c:invertIfNegative val="1"/>
            <c:spPr>
              <a:solidFill>
                <a:schemeClr val="bg1">
                  <a:lumMod val="75000"/>
                </a:schemeClr>
              </a:solidFill>
            </c:spPr>
          </c:dPt>
          <c:dPt>
            <c:idx val="1"/>
            <c:invertIfNegative val="1"/>
            <c:spPr>
              <a:solidFill>
                <a:srgbClr val="DB2914"/>
              </a:solidFill>
            </c:spPr>
          </c:dPt>
          <c:dPt>
            <c:idx val="2"/>
            <c:invertIfNegative val="1"/>
            <c:spPr>
              <a:solidFill>
                <a:srgbClr val="DFD2A0"/>
              </a:solidFill>
            </c:spPr>
          </c:dPt>
          <c:dPt>
            <c:idx val="3"/>
            <c:invertIfNegative val="1"/>
            <c:spPr>
              <a:solidFill>
                <a:schemeClr val="bg1"/>
              </a:solidFill>
            </c:spPr>
          </c:dPt>
          <c:dLbls>
            <c:delete val="1"/>
            <c:extLst>
              <c:ext xmlns:c15="http://schemas.microsoft.com/office/drawing/2012/chart" uri="{CE6537A1-D6FC-4f65-9D91-7224C49458BB}">
                <c15:showLeaderLines val="1"/>
              </c:ext>
            </c:extLst>
          </c:dLbls>
          <c:cat>
            <c:strRef>
              <c:f>Sheet1!$A$2:$A$6</c:f>
              <c:strCache>
                <c:ptCount val="4"/>
                <c:pt idx="0">
                  <c:v>1st Qtr</c:v>
                </c:pt>
                <c:pt idx="1">
                  <c:v>2nd Qtr</c:v>
                </c:pt>
                <c:pt idx="2">
                  <c:v>3rd Qtr</c:v>
                </c:pt>
                <c:pt idx="3">
                  <c:v>4th Qtr 3</c:v>
                </c:pt>
              </c:strCache>
            </c:strRef>
          </c:cat>
          <c:val>
            <c:numRef>
              <c:f>Sheet1!$B$2:$B$6</c:f>
              <c:numCache>
                <c:formatCode>General</c:formatCode>
                <c:ptCount val="5"/>
                <c:pt idx="0">
                  <c:v>6</c:v>
                </c:pt>
                <c:pt idx="1">
                  <c:v>4</c:v>
                </c:pt>
                <c:pt idx="2">
                  <c:v>2.5</c:v>
                </c:pt>
                <c:pt idx="3">
                  <c:v>3</c:v>
                </c:pt>
              </c:numCache>
            </c:numRef>
          </c:val>
        </c:ser>
        <c:dLbls>
          <c:showLegendKey val="0"/>
          <c:showVal val="0"/>
          <c:showCatName val="0"/>
          <c:showSerName val="0"/>
          <c:showPercent val="0"/>
          <c:showBubbleSize val="0"/>
          <c:showLeaderLines val="0"/>
        </c:dLbls>
        <c:firstSliceAng/>
        <c:holeSize val="50"/>
      </c:doughnutChart>
    </c:plotArea>
    <c:plotVisOnly val="1"/>
    <c:dispBlanksAs/>
    <c:showDLblsOverMax val="0"/>
  </c:chart>
  <c:txPr>
    <a:bodyPr/>
    <a:p>
      <a:pPr>
        <a:defRPr sz="1800" smtId="4294967295"/>
      </a:pPr>
      <a:endParaRPr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C749B-2B00-4D05-9DC4-D4A725942076}" type="datetimeFigureOut">
              <a:rPr lang="zh-CN" altLang="en-US" smtClean="0"/>
              <a:t>2018/6/2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E77FB-3263-45C2-ADE1-D243AC414619}" type="slidenum">
              <a:rPr lang="zh-CN" altLang="en-US" smtClean="0"/>
              <a:t>‹#›</a:t>
            </a:fld>
            <a:endParaRPr lang="zh-CN" altLang="en-US"/>
          </a:p>
        </p:txBody>
      </p:sp>
    </p:spTree>
    <p:extLst>
      <p:ext uri="{BB962C8B-B14F-4D97-AF65-F5344CB8AC3E}">
        <p14:creationId val="2602695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20"/>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95004AE-8384-4D73-BE7F-1499D02A0134}"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38463F-2D0E-4547-8536-5BEEA76E2861}" type="slidenum">
              <a:rPr lang="zh-CN" altLang="en-US" smtClean="0"/>
              <a:t>‹#›</a:t>
            </a:fld>
            <a:endParaRPr lang="zh-CN" altLang="en-US"/>
          </a:p>
        </p:txBody>
      </p:sp>
    </p:spTree>
    <p:extLst>
      <p:ext uri="{BB962C8B-B14F-4D97-AF65-F5344CB8AC3E}">
        <p14:creationId val="246952401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5004AE-8384-4D73-BE7F-1499D02A0134}"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38463F-2D0E-4547-8536-5BEEA76E2861}" type="slidenum">
              <a:rPr lang="zh-CN" altLang="en-US" smtClean="0"/>
              <a:t>‹#›</a:t>
            </a:fld>
            <a:endParaRPr lang="zh-CN" altLang="en-US"/>
          </a:p>
        </p:txBody>
      </p:sp>
    </p:spTree>
    <p:extLst>
      <p:ext uri="{BB962C8B-B14F-4D97-AF65-F5344CB8AC3E}">
        <p14:creationId val="315964443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5004AE-8384-4D73-BE7F-1499D02A0134}"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38463F-2D0E-4547-8536-5BEEA76E2861}" type="slidenum">
              <a:rPr lang="zh-CN" altLang="en-US" smtClean="0"/>
              <a:t>‹#›</a:t>
            </a:fld>
            <a:endParaRPr lang="zh-CN" altLang="en-US"/>
          </a:p>
        </p:txBody>
      </p:sp>
    </p:spTree>
    <p:extLst>
      <p:ext uri="{BB962C8B-B14F-4D97-AF65-F5344CB8AC3E}">
        <p14:creationId val="230386408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402424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6551944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847605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8501968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500918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907604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261457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257401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5004AE-8384-4D73-BE7F-1499D02A0134}"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38463F-2D0E-4547-8536-5BEEA76E2861}" type="slidenum">
              <a:rPr lang="zh-CN" altLang="en-US" smtClean="0"/>
              <a:t>‹#›</a:t>
            </a:fld>
            <a:endParaRPr lang="zh-CN" altLang="en-US"/>
          </a:p>
        </p:txBody>
      </p:sp>
    </p:spTree>
    <p:extLst>
      <p:ext uri="{BB962C8B-B14F-4D97-AF65-F5344CB8AC3E}">
        <p14:creationId val="178894416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6154364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73312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2697860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95004AE-8384-4D73-BE7F-1499D02A0134}"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38463F-2D0E-4547-8536-5BEEA76E2861}" type="slidenum">
              <a:rPr lang="zh-CN" altLang="en-US" smtClean="0"/>
              <a:t>‹#›</a:t>
            </a:fld>
            <a:endParaRPr lang="zh-CN" altLang="en-US"/>
          </a:p>
        </p:txBody>
      </p:sp>
    </p:spTree>
    <p:extLst>
      <p:ext uri="{BB962C8B-B14F-4D97-AF65-F5344CB8AC3E}">
        <p14:creationId val="183807910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95004AE-8384-4D73-BE7F-1499D02A0134}"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38463F-2D0E-4547-8536-5BEEA76E2861}" type="slidenum">
              <a:rPr lang="zh-CN" altLang="en-US" smtClean="0"/>
              <a:t>‹#›</a:t>
            </a:fld>
            <a:endParaRPr lang="zh-CN" altLang="en-US"/>
          </a:p>
        </p:txBody>
      </p:sp>
    </p:spTree>
    <p:extLst>
      <p:ext uri="{BB962C8B-B14F-4D97-AF65-F5344CB8AC3E}">
        <p14:creationId val="258628102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95004AE-8384-4D73-BE7F-1499D02A0134}" type="datetimeFigureOut">
              <a:rPr lang="zh-CN" altLang="en-US" smtClean="0"/>
              <a:t>2018/6/2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D38463F-2D0E-4547-8536-5BEEA76E2861}" type="slidenum">
              <a:rPr lang="zh-CN" altLang="en-US" smtClean="0"/>
              <a:t>‹#›</a:t>
            </a:fld>
            <a:endParaRPr lang="zh-CN" altLang="en-US"/>
          </a:p>
        </p:txBody>
      </p:sp>
    </p:spTree>
    <p:extLst>
      <p:ext uri="{BB962C8B-B14F-4D97-AF65-F5344CB8AC3E}">
        <p14:creationId val="150148983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95004AE-8384-4D73-BE7F-1499D02A0134}" type="datetimeFigureOut">
              <a:rPr lang="zh-CN" altLang="en-US" smtClean="0"/>
              <a:t>2018/6/2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D38463F-2D0E-4547-8536-5BEEA76E2861}" type="slidenum">
              <a:rPr lang="zh-CN" altLang="en-US" smtClean="0"/>
              <a:t>‹#›</a:t>
            </a:fld>
            <a:endParaRPr lang="zh-CN" altLang="en-US"/>
          </a:p>
        </p:txBody>
      </p:sp>
    </p:spTree>
    <p:extLst>
      <p:ext uri="{BB962C8B-B14F-4D97-AF65-F5344CB8AC3E}">
        <p14:creationId val="117099686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695004AE-8384-4D73-BE7F-1499D02A0134}" type="datetimeFigureOut">
              <a:rPr lang="zh-CN" altLang="en-US" smtClean="0"/>
              <a:t>2018/6/2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D38463F-2D0E-4547-8536-5BEEA76E2861}" type="slidenum">
              <a:rPr lang="zh-CN" altLang="en-US" smtClean="0"/>
              <a:t>‹#›</a:t>
            </a:fld>
            <a:endParaRPr lang="zh-CN" altLang="en-US"/>
          </a:p>
        </p:txBody>
      </p:sp>
    </p:spTree>
    <p:extLst>
      <p:ext uri="{BB962C8B-B14F-4D97-AF65-F5344CB8AC3E}">
        <p14:creationId val="65485576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95004AE-8384-4D73-BE7F-1499D02A0134}"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38463F-2D0E-4547-8536-5BEEA76E2861}" type="slidenum">
              <a:rPr lang="zh-CN" altLang="en-US" smtClean="0"/>
              <a:t>‹#›</a:t>
            </a:fld>
            <a:endParaRPr lang="zh-CN" altLang="en-US"/>
          </a:p>
        </p:txBody>
      </p:sp>
    </p:spTree>
    <p:extLst>
      <p:ext uri="{BB962C8B-B14F-4D97-AF65-F5344CB8AC3E}">
        <p14:creationId val="193675918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95004AE-8384-4D73-BE7F-1499D02A0134}"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38463F-2D0E-4547-8536-5BEEA76E2861}" type="slidenum">
              <a:rPr lang="zh-CN" altLang="en-US" smtClean="0"/>
              <a:t>‹#›</a:t>
            </a:fld>
            <a:endParaRPr lang="zh-CN" altLang="en-US"/>
          </a:p>
        </p:txBody>
      </p:sp>
    </p:spTree>
    <p:extLst>
      <p:ext uri="{BB962C8B-B14F-4D97-AF65-F5344CB8AC3E}">
        <p14:creationId val="385293048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pattFill prst="dkUpDiag">
          <a:fgClr>
            <a:srgbClr val="384340"/>
          </a:fgClr>
          <a:bgClr>
            <a:schemeClr val="tx1">
              <a:lumMod val="65000"/>
              <a:lumOff val="35000"/>
            </a:schemeClr>
          </a:bgClr>
        </a:patt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95004AE-8384-4D73-BE7F-1499D02A0134}" type="datetimeFigureOut">
              <a:rPr lang="zh-CN" altLang="en-US" smtClean="0"/>
              <a:t>2018/6/2</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38463F-2D0E-4547-8536-5BEEA76E2861}" type="slidenum">
              <a:rPr lang="zh-CN" altLang="en-US" smtClean="0"/>
              <a:t>‹#›</a:t>
            </a:fld>
            <a:endParaRPr lang="zh-CN" altLang="en-US"/>
          </a:p>
        </p:txBody>
      </p:sp>
    </p:spTree>
    <p:extLst>
      <p:ext uri="{BB962C8B-B14F-4D97-AF65-F5344CB8AC3E}">
        <p14:creationId val="268349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8562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8.jpeg" Type="http://schemas.openxmlformats.org/officeDocument/2006/relationships/image"/><Relationship Id="rId3" Target="../media/image29.png" Type="http://schemas.openxmlformats.org/officeDocument/2006/relationships/image"/><Relationship Id="rId4" Target="../media/image3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2.png" Type="http://schemas.openxmlformats.org/officeDocument/2006/relationships/image"/><Relationship Id="rId3" Target="../media/image33.png" Type="http://schemas.openxmlformats.org/officeDocument/2006/relationships/image"/><Relationship Id="rId4" Target="../media/image3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2.xml" Type="http://schemas.openxmlformats.org/officeDocument/2006/relationships/char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6.jpeg" Type="http://schemas.openxmlformats.org/officeDocument/2006/relationships/image"/><Relationship Id="rId3" Target="../media/image37.png" Type="http://schemas.openxmlformats.org/officeDocument/2006/relationships/image"/><Relationship Id="rId4" Target="../media/image38.jpeg" Type="http://schemas.openxmlformats.org/officeDocument/2006/relationships/image"/><Relationship Id="rId5" Target="../media/image39.jpeg" Type="http://schemas.openxmlformats.org/officeDocument/2006/relationships/image"/><Relationship Id="rId6" Target="../media/image40.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2.png" Type="http://schemas.openxmlformats.org/officeDocument/2006/relationships/image"/><Relationship Id="rId3" Target="../media/image43.jpeg" Type="http://schemas.openxmlformats.org/officeDocument/2006/relationships/image"/><Relationship Id="rId4" Target="../media/image44.jpeg" Type="http://schemas.openxmlformats.org/officeDocument/2006/relationships/image"/><Relationship Id="rId5" Target="../media/image45.jpeg" Type="http://schemas.openxmlformats.org/officeDocument/2006/relationships/image"/><Relationship Id="rId6" Target="../media/image46.jpeg" Type="http://schemas.openxmlformats.org/officeDocument/2006/relationships/image"/><Relationship Id="rId7" Target="../media/image47.jpeg" Type="http://schemas.openxmlformats.org/officeDocument/2006/relationships/image"/><Relationship Id="rId8" Target="../media/image48.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9.png" Type="http://schemas.openxmlformats.org/officeDocument/2006/relationships/image"/><Relationship Id="rId3" Target="../media/image50.png" Type="http://schemas.openxmlformats.org/officeDocument/2006/relationships/image"/><Relationship Id="rId4" Target="../media/image51.png" Type="http://schemas.openxmlformats.org/officeDocument/2006/relationships/image"/><Relationship Id="rId5" Target="../media/image52.png" Type="http://schemas.openxmlformats.org/officeDocument/2006/relationships/image"/><Relationship Id="rId6" Target="../media/image53.jpeg" Type="http://schemas.openxmlformats.org/officeDocument/2006/relationships/image"/><Relationship Id="rId7" Target="../media/image5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5.jpeg" Type="http://schemas.openxmlformats.org/officeDocument/2006/relationships/image"/><Relationship Id="rId3" Target="../media/image5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7.png" Type="http://schemas.openxmlformats.org/officeDocument/2006/relationships/image"/><Relationship Id="rId3" Target="../media/image58.png" Type="http://schemas.openxmlformats.org/officeDocument/2006/relationships/image"/><Relationship Id="rId4" Target="../media/image5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3.xml" Type="http://schemas.openxmlformats.org/officeDocument/2006/relationships/chart"/><Relationship Id="rId3" Target="../media/image60.png" Type="http://schemas.openxmlformats.org/officeDocument/2006/relationships/image"/><Relationship Id="rId4" Target="../media/image6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2.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3.png" Type="http://schemas.openxmlformats.org/officeDocument/2006/relationships/image"/><Relationship Id="rId3" Target="../media/image64.png" Type="http://schemas.openxmlformats.org/officeDocument/2006/relationships/image"/><Relationship Id="rId4" Target="../media/image65.png" Type="http://schemas.openxmlformats.org/officeDocument/2006/relationships/image"/><Relationship Id="rId5" Target="../media/image66.png" Type="http://schemas.openxmlformats.org/officeDocument/2006/relationships/image"/><Relationship Id="rId6" Target="../media/image6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jpeg" Type="http://schemas.openxmlformats.org/officeDocument/2006/relationships/image"/><Relationship Id="rId6" Target="../media/image13.jpeg" Type="http://schemas.openxmlformats.org/officeDocument/2006/relationships/image"/><Relationship Id="rId7" Target="../media/image14.jpeg" Type="http://schemas.openxmlformats.org/officeDocument/2006/relationships/image"/><Relationship Id="rId8" Target="../media/image1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 Id="rId3" Target="../media/image16.png" Type="http://schemas.openxmlformats.org/officeDocument/2006/relationships/image"/><Relationship Id="rId4" Target="../media/image1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2.jpeg" Type="http://schemas.openxmlformats.org/officeDocument/2006/relationships/image"/><Relationship Id="rId3" Target="../media/image23.jpeg" Type="http://schemas.openxmlformats.org/officeDocument/2006/relationships/image"/><Relationship Id="rId4" Target="../media/image24.jpe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6" name="Picture 2"/>
          <p:cNvPicPr>
            <a:picLocks noChangeArrowheads="1" noChangeAspect="1"/>
          </p:cNvPicPr>
          <p:nvPr/>
        </p:nvPicPr>
        <p:blipFill>
          <a:blip r:embed="rId2">
            <a:extLst>
              <a:ext uri="{28A0092B-C50C-407E-A947-70E740481C1C}">
                <a14:useLocalDpi val="0"/>
              </a:ext>
            </a:extLst>
          </a:blip>
          <a:srcRect b="27251" l="36033"/>
          <a:stretch>
            <a:fillRect/>
          </a:stretch>
        </p:blipFill>
        <p:spPr bwMode="auto">
          <a:xfrm>
            <a:off x="0" y="1923678"/>
            <a:ext cx="2831148" cy="32198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2" name="矩形 11"/>
          <p:cNvSpPr/>
          <p:nvPr/>
        </p:nvSpPr>
        <p:spPr>
          <a:xfrm>
            <a:off x="467544" y="2715766"/>
            <a:ext cx="216024"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rot="5400000">
            <a:off x="956494" y="3924796"/>
            <a:ext cx="216024" cy="966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511043" y="2224647"/>
            <a:ext cx="108012" cy="20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2303748" y="4377975"/>
            <a:ext cx="252028" cy="103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TextBox 12"/>
          <p:cNvSpPr txBox="1"/>
          <p:nvPr/>
        </p:nvSpPr>
        <p:spPr>
          <a:xfrm>
            <a:off x="3923928" y="1601291"/>
            <a:ext cx="3744416" cy="822960"/>
          </a:xfrm>
          <a:prstGeom prst="rect">
            <a:avLst/>
          </a:prstGeom>
          <a:noFill/>
        </p:spPr>
        <p:txBody>
          <a:bodyPr rtlCol="0" wrap="square">
            <a:spAutoFit/>
          </a:bodyPr>
          <a:lstStyle/>
          <a:p>
            <a:r>
              <a:rPr altLang="en-US" lang="zh-CN" smtClean="0" sz="4800">
                <a:solidFill>
                  <a:srgbClr val="DFD2A0"/>
                </a:solidFill>
                <a:latin charset="-122" pitchFamily="49" typeface="经典繁仿黑"/>
                <a:ea charset="-122" pitchFamily="49" typeface="经典繁仿黑"/>
                <a:cs charset="-122" pitchFamily="49" typeface="经典繁仿黑"/>
              </a:rPr>
              <a:t>定期报告</a:t>
            </a:r>
          </a:p>
        </p:txBody>
      </p:sp>
      <p:sp>
        <p:nvSpPr>
          <p:cNvPr id="21" name="半闭框 20"/>
          <p:cNvSpPr/>
          <p:nvPr/>
        </p:nvSpPr>
        <p:spPr>
          <a:xfrm>
            <a:off x="3851920" y="1563638"/>
            <a:ext cx="216024" cy="188778"/>
          </a:xfrm>
          <a:prstGeom prst="halfFrame">
            <a:avLst>
              <a:gd fmla="val 15985" name="adj1"/>
              <a:gd fmla="val 19455" name="adj2"/>
            </a:avLst>
          </a:prstGeom>
          <a:solidFill>
            <a:srgbClr val="DB2914"/>
          </a:solidFill>
          <a:ln>
            <a:solidFill>
              <a:srgbClr val="DB291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6" name="半闭框 25"/>
          <p:cNvSpPr/>
          <p:nvPr/>
        </p:nvSpPr>
        <p:spPr>
          <a:xfrm>
            <a:off x="3707904" y="1419622"/>
            <a:ext cx="260412" cy="317300"/>
          </a:xfrm>
          <a:prstGeom prst="halfFrame">
            <a:avLst>
              <a:gd fmla="val 7351" name="adj1"/>
              <a:gd fmla="val 10820" name="adj2"/>
            </a:avLst>
          </a:prstGeom>
          <a:solidFill>
            <a:srgbClr val="DB2914"/>
          </a:solidFill>
          <a:ln>
            <a:solidFill>
              <a:srgbClr val="DB291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4" name="TextBox 33"/>
          <p:cNvSpPr txBox="1"/>
          <p:nvPr/>
        </p:nvSpPr>
        <p:spPr>
          <a:xfrm>
            <a:off x="7713132" y="1601291"/>
            <a:ext cx="3744416" cy="822960"/>
          </a:xfrm>
          <a:prstGeom prst="rect">
            <a:avLst/>
          </a:prstGeom>
          <a:noFill/>
        </p:spPr>
        <p:txBody>
          <a:bodyPr rtlCol="0" wrap="square">
            <a:spAutoFit/>
          </a:bodyPr>
          <a:lstStyle/>
          <a:p>
            <a:r>
              <a:rPr altLang="en-US" lang="zh-CN" smtClean="0" sz="4800">
                <a:solidFill>
                  <a:srgbClr val="DFD2A0"/>
                </a:solidFill>
                <a:latin charset="-122" pitchFamily="49" typeface="经典繁仿黑"/>
                <a:ea charset="-122" pitchFamily="49" typeface="经典繁仿黑"/>
                <a:cs charset="-122" pitchFamily="49" typeface="经典繁仿黑"/>
              </a:rPr>
              <a:t>？</a:t>
            </a:r>
          </a:p>
        </p:txBody>
      </p:sp>
      <p:sp>
        <p:nvSpPr>
          <p:cNvPr id="27" name="矩形 26"/>
          <p:cNvSpPr/>
          <p:nvPr/>
        </p:nvSpPr>
        <p:spPr>
          <a:xfrm>
            <a:off x="3707904" y="2549145"/>
            <a:ext cx="4375031" cy="814694"/>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TextBox 27"/>
          <p:cNvSpPr txBox="1"/>
          <p:nvPr/>
        </p:nvSpPr>
        <p:spPr>
          <a:xfrm>
            <a:off x="3779912" y="2652463"/>
            <a:ext cx="4347700" cy="579120"/>
          </a:xfrm>
          <a:prstGeom prst="rect">
            <a:avLst/>
          </a:prstGeom>
          <a:noFill/>
        </p:spPr>
        <p:txBody>
          <a:bodyPr rtlCol="0" wrap="square">
            <a:spAutoFit/>
          </a:bodyPr>
          <a:lstStyle/>
          <a:p>
            <a:r>
              <a:rPr altLang="en-US" lang="zh-CN" smtClean="0" sz="3200">
                <a:solidFill>
                  <a:schemeClr val="bg1"/>
                </a:solidFill>
                <a:latin charset="-122" pitchFamily="2" typeface="黑体"/>
                <a:ea charset="-122" pitchFamily="2" typeface="黑体"/>
              </a:rPr>
              <a:t>年底工作汇报PPT模板</a:t>
            </a:r>
          </a:p>
        </p:txBody>
      </p:sp>
      <p:pic>
        <p:nvPicPr>
          <p:cNvPr id="1031" name="Picture 7"/>
          <p:cNvPicPr>
            <a:picLocks noChangeArrowheads="1" noChangeAspect="1"/>
          </p:cNvPicPr>
          <p:nvPr/>
        </p:nvPicPr>
        <p:blipFill>
          <a:blip r:embed="rId3">
            <a:extLst>
              <a:ext uri="{28A0092B-C50C-407E-A947-70E740481C1C}">
                <a14:useLocalDpi val="0"/>
              </a:ext>
            </a:extLst>
          </a:blip>
          <a:stretch>
            <a:fillRect/>
          </a:stretch>
        </p:blipFill>
        <p:spPr bwMode="auto">
          <a:xfrm rot="1216598">
            <a:off x="5804231" y="628857"/>
            <a:ext cx="2723908" cy="25954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Tree>
    <p:extLst>
      <p:ext uri="{BB962C8B-B14F-4D97-AF65-F5344CB8AC3E}">
        <p14:creationId val="599956393"/>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PPT\0。图片\6。商业图片\商务科技-9-高清@多吉搜集.jpg" id="8194" name="Picture 2"/>
          <p:cNvPicPr>
            <a:picLocks noChangeArrowheads="1" noChangeAspect="1"/>
          </p:cNvPicPr>
          <p:nvPr/>
        </p:nvPicPr>
        <p:blipFill>
          <a:blip r:embed="rId2">
            <a:extLst>
              <a:ext uri="{28A0092B-C50C-407E-A947-70E740481C1C}">
                <a14:useLocalDpi val="0"/>
              </a:ext>
            </a:extLst>
          </a:blip>
          <a:stretch>
            <a:fillRect/>
          </a:stretch>
        </p:blipFill>
        <p:spPr bwMode="auto">
          <a:xfrm>
            <a:off x="5292080" y="2670630"/>
            <a:ext cx="3744416" cy="2344057"/>
          </a:xfrm>
          <a:prstGeom prst="rect">
            <a:avLst/>
          </a:prstGeom>
          <a:noFill/>
          <a:extLst>
            <a:ext uri="{909E8E84-426E-40DD-AFC4-6F175D3DCCD1}">
              <a14:hiddenFill>
                <a:solidFill>
                  <a:srgbClr val="FFFFFF"/>
                </a:solidFill>
              </a14:hiddenFill>
            </a:ext>
          </a:extLst>
        </p:spPr>
      </p:pic>
      <p:graphicFrame>
        <p:nvGraphicFramePr>
          <p:cNvPr id="6" name="表格 5"/>
          <p:cNvGraphicFramePr>
            <a:graphicFrameLocks noGrp="1"/>
          </p:cNvGraphicFramePr>
          <p:nvPr>
            <p:extLst>
              <p:ext uri="{D42A27DB-BD31-4B8C-83A1-F6EECF244321}">
                <p14:modId val="3759093933"/>
              </p:ext>
            </p:extLst>
          </p:nvPr>
        </p:nvGraphicFramePr>
        <p:xfrm>
          <a:off x="5292082" y="2681970"/>
          <a:ext cx="3730735" cy="2332716"/>
        </p:xfrm>
        <a:graphic>
          <a:graphicData uri="http://schemas.openxmlformats.org/drawingml/2006/table">
            <a:tbl>
              <a:tblPr bandRow="1" firstRow="1">
                <a:tableStyleId>{5C22544A-7EE6-4342-B048-85BDC9FD1C3A}</a:tableStyleId>
              </a:tblPr>
              <a:tblGrid>
                <a:gridCol w="746147"/>
                <a:gridCol w="746147"/>
                <a:gridCol w="746147"/>
                <a:gridCol w="746147"/>
                <a:gridCol w="746147"/>
              </a:tblGrid>
              <a:tr h="583179">
                <a:tc>
                  <a:txBody>
                    <a:bodyPr vert="horz" wrap="square"/>
                    <a:lstStyle/>
                    <a:p>
                      <a:endParaRPr altLang="en-US" lang="zh-CN" sz="1800"/>
                    </a:p>
                  </a:txBody>
                  <a:tcPr>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50000"/>
                      </a:schemeClr>
                    </a:solidFill>
                  </a:tcPr>
                </a:tc>
                <a:tc>
                  <a:txBody>
                    <a:bodyPr vert="horz" wrap="square"/>
                    <a:lstStyle/>
                    <a:p>
                      <a:endParaRPr altLang="en-US" lang="zh-CN" sz="1800"/>
                    </a:p>
                  </a:txBody>
                  <a:tcPr>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0"/>
                      </a:schemeClr>
                    </a:solidFill>
                  </a:tcPr>
                </a:tc>
                <a:tc>
                  <a:txBody>
                    <a:bodyPr vert="horz" wrap="square"/>
                    <a:lstStyle/>
                    <a:p>
                      <a:endParaRPr altLang="en-US" lang="zh-CN" sz="1800"/>
                    </a:p>
                  </a:txBody>
                  <a:tcPr>
                    <a:lnL algn="ctr" cap="flat" cmpd="sng" w="19050">
                      <a:solidFill>
                        <a:srgbClr val="FFFFFF"/>
                      </a:solidFill>
                      <a:prstDash val="solid"/>
                      <a:round/>
                      <a:headEnd len="med" type="none" w="med"/>
                      <a:tailEnd len="med" type="none" w="med"/>
                    </a:lnL>
                    <a:lnR algn="ctr" cap="flat" cmpd="sng" w="19050">
                      <a:solidFill>
                        <a:schemeClr val="bg1"/>
                      </a:solidFill>
                      <a:prstDash val="solid"/>
                      <a:round/>
                      <a:headEnd len="med" type="none" w="med"/>
                      <a:tailEnd len="med" type="none" w="med"/>
                    </a:lnR>
                    <a:lnB algn="ctr" cap="flat" cmpd="sng" w="19050">
                      <a:solidFill>
                        <a:schemeClr val="bg1"/>
                      </a:solidFill>
                      <a:prstDash val="solid"/>
                      <a:round/>
                      <a:headEnd len="med" type="none" w="med"/>
                      <a:tailEnd len="med" type="none" w="med"/>
                    </a:lnB>
                    <a:solidFill>
                      <a:schemeClr val="bg1">
                        <a:alpha val="0"/>
                      </a:schemeClr>
                    </a:solidFill>
                  </a:tcPr>
                </a:tc>
                <a:tc>
                  <a:txBody>
                    <a:bodyPr vert="horz" wrap="square"/>
                    <a:lstStyle/>
                    <a:p>
                      <a:endParaRPr altLang="en-US" lang="zh-CN" sz="1800"/>
                    </a:p>
                  </a:txBody>
                  <a:tcPr>
                    <a:lnL algn="ctr" cap="flat" cmpd="sng" w="19050">
                      <a:solidFill>
                        <a:schemeClr val="bg1"/>
                      </a:solidFill>
                      <a:prstDash val="solid"/>
                      <a:round/>
                      <a:headEnd len="med" type="none" w="med"/>
                      <a:tailEnd len="med" type="none" w="med"/>
                    </a:lnL>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70000"/>
                      </a:schemeClr>
                    </a:solidFill>
                  </a:tcPr>
                </a:tc>
                <a:tc>
                  <a:txBody>
                    <a:bodyPr vert="horz" wrap="square"/>
                    <a:lstStyle/>
                    <a:p>
                      <a:endParaRPr altLang="en-US" lang="zh-CN" sz="1800"/>
                    </a:p>
                  </a:txBody>
                  <a:tcPr>
                    <a:lnL algn="ctr" cap="flat" cmpd="sng" w="19050">
                      <a:solidFill>
                        <a:srgbClr val="FFFFFF"/>
                      </a:solidFill>
                      <a:prstDash val="solid"/>
                      <a:round/>
                      <a:headEnd len="med" type="none" w="med"/>
                      <a:tailEnd len="med" type="none" w="med"/>
                    </a:lnL>
                    <a:lnB algn="ctr" cap="flat" cmpd="sng" w="19050">
                      <a:solidFill>
                        <a:srgbClr val="FFFFFF"/>
                      </a:solidFill>
                      <a:prstDash val="solid"/>
                      <a:round/>
                      <a:headEnd len="med" type="none" w="med"/>
                      <a:tailEnd len="med" type="none" w="med"/>
                    </a:lnB>
                    <a:solidFill>
                      <a:schemeClr val="bg1">
                        <a:alpha val="0"/>
                      </a:schemeClr>
                    </a:solidFill>
                  </a:tcPr>
                </a:tc>
              </a:tr>
              <a:tr h="583179">
                <a:tc>
                  <a:txBody>
                    <a:bodyPr vert="horz" wrap="square"/>
                    <a:lstStyle/>
                    <a:p>
                      <a:endParaRPr altLang="en-US" lang="zh-CN" sz="1800"/>
                    </a:p>
                  </a:txBody>
                  <a:tcPr>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0"/>
                      </a:schemeClr>
                    </a:solidFill>
                  </a:tcPr>
                </a:tc>
                <a:tc>
                  <a:txBody>
                    <a:bodyPr vert="horz" wrap="square"/>
                    <a:lstStyle/>
                    <a:p>
                      <a:endParaRPr altLang="en-US" lang="zh-CN" sz="1800"/>
                    </a:p>
                  </a:txBody>
                  <a:tcPr>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50000"/>
                      </a:schemeClr>
                    </a:solidFill>
                  </a:tcPr>
                </a:tc>
                <a:tc>
                  <a:txBody>
                    <a:bodyPr vert="horz" wrap="square"/>
                    <a:lstStyle/>
                    <a:p>
                      <a:endParaRPr altLang="en-US" lang="zh-CN" sz="1800"/>
                    </a:p>
                  </a:txBody>
                  <a:tcPr>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T algn="ctr" cap="flat" cmpd="sng" w="19050">
                      <a:solidFill>
                        <a:schemeClr val="bg1"/>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0"/>
                      </a:schemeClr>
                    </a:solidFill>
                  </a:tcPr>
                </a:tc>
                <a:tc>
                  <a:txBody>
                    <a:bodyPr vert="horz" wrap="square"/>
                    <a:lstStyle/>
                    <a:p>
                      <a:endParaRPr altLang="en-US" lang="zh-CN" sz="1800"/>
                    </a:p>
                  </a:txBody>
                  <a:tcPr>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0"/>
                      </a:schemeClr>
                    </a:solidFill>
                  </a:tcPr>
                </a:tc>
                <a:tc>
                  <a:txBody>
                    <a:bodyPr vert="horz" wrap="square"/>
                    <a:lstStyle/>
                    <a:p>
                      <a:endParaRPr altLang="en-US" lang="zh-CN" sz="1800"/>
                    </a:p>
                  </a:txBody>
                  <a:tcPr>
                    <a:lnL algn="ctr" cap="flat" cmpd="sng" w="19050">
                      <a:solidFill>
                        <a:srgbClr val="FFFFFF"/>
                      </a:solidFill>
                      <a:prstDash val="solid"/>
                      <a:round/>
                      <a:headEnd len="med" type="none" w="med"/>
                      <a:tailEnd len="med" type="none" w="med"/>
                    </a:lnL>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50000"/>
                      </a:schemeClr>
                    </a:solidFill>
                  </a:tcPr>
                </a:tc>
              </a:tr>
              <a:tr h="583179">
                <a:tc>
                  <a:txBody>
                    <a:bodyPr vert="horz" wrap="square"/>
                    <a:lstStyle/>
                    <a:p>
                      <a:endParaRPr altLang="en-US" lang="zh-CN" sz="1800"/>
                    </a:p>
                  </a:txBody>
                  <a:tcPr>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0"/>
                      </a:schemeClr>
                    </a:solidFill>
                  </a:tcPr>
                </a:tc>
                <a:tc>
                  <a:txBody>
                    <a:bodyPr vert="horz" wrap="square"/>
                    <a:lstStyle/>
                    <a:p>
                      <a:endParaRPr altLang="en-US" lang="zh-CN" sz="1800"/>
                    </a:p>
                  </a:txBody>
                  <a:tcPr>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0"/>
                      </a:schemeClr>
                    </a:solidFill>
                  </a:tcPr>
                </a:tc>
                <a:tc>
                  <a:txBody>
                    <a:bodyPr vert="horz" wrap="square"/>
                    <a:lstStyle/>
                    <a:p>
                      <a:endParaRPr altLang="en-US" lang="zh-CN" sz="1800"/>
                    </a:p>
                  </a:txBody>
                  <a:tcPr>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50000"/>
                      </a:schemeClr>
                    </a:solidFill>
                  </a:tcPr>
                </a:tc>
                <a:tc>
                  <a:txBody>
                    <a:bodyPr vert="horz" wrap="square"/>
                    <a:lstStyle/>
                    <a:p>
                      <a:endParaRPr altLang="en-US" lang="zh-CN" sz="1800"/>
                    </a:p>
                  </a:txBody>
                  <a:tcPr>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40000"/>
                      </a:schemeClr>
                    </a:solidFill>
                  </a:tcPr>
                </a:tc>
                <a:tc>
                  <a:txBody>
                    <a:bodyPr vert="horz" wrap="square"/>
                    <a:lstStyle/>
                    <a:p>
                      <a:endParaRPr altLang="en-US" lang="zh-CN" sz="1800"/>
                    </a:p>
                  </a:txBody>
                  <a:tcPr>
                    <a:lnL algn="ctr" cap="flat" cmpd="sng" w="19050">
                      <a:solidFill>
                        <a:srgbClr val="FFFFFF"/>
                      </a:solidFill>
                      <a:prstDash val="solid"/>
                      <a:round/>
                      <a:headEnd len="med" type="none" w="med"/>
                      <a:tailEnd len="med" type="none" w="med"/>
                    </a:lnL>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0"/>
                      </a:schemeClr>
                    </a:solidFill>
                  </a:tcPr>
                </a:tc>
              </a:tr>
              <a:tr h="583179">
                <a:tc>
                  <a:txBody>
                    <a:bodyPr vert="horz" wrap="square"/>
                    <a:lstStyle/>
                    <a:p>
                      <a:endParaRPr altLang="en-US" lang="zh-CN" sz="1800"/>
                    </a:p>
                  </a:txBody>
                  <a:tcPr>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solidFill>
                      <a:schemeClr val="bg1">
                        <a:alpha val="0"/>
                      </a:schemeClr>
                    </a:solidFill>
                  </a:tcPr>
                </a:tc>
                <a:tc>
                  <a:txBody>
                    <a:bodyPr vert="horz" wrap="square"/>
                    <a:lstStyle/>
                    <a:p>
                      <a:endParaRPr altLang="en-US" lang="zh-CN" sz="1800"/>
                    </a:p>
                  </a:txBody>
                  <a:tcPr>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solidFill>
                      <a:schemeClr val="bg1">
                        <a:alpha val="70000"/>
                      </a:schemeClr>
                    </a:solidFill>
                  </a:tcPr>
                </a:tc>
                <a:tc>
                  <a:txBody>
                    <a:bodyPr vert="horz" wrap="square"/>
                    <a:lstStyle/>
                    <a:p>
                      <a:endParaRPr altLang="en-US" lang="zh-CN" sz="1800"/>
                    </a:p>
                  </a:txBody>
                  <a:tcPr>
                    <a:lnL algn="ctr" cap="flat" cmpd="sng" w="19050">
                      <a:solidFill>
                        <a:srgbClr val="FFFFFF"/>
                      </a:solidFill>
                      <a:prstDash val="solid"/>
                      <a:round/>
                      <a:headEnd len="med" type="none" w="med"/>
                      <a:tailEnd len="med" type="none" w="med"/>
                    </a:lnL>
                    <a:lnT algn="ctr" cap="flat" cmpd="sng" w="19050">
                      <a:solidFill>
                        <a:srgbClr val="FFFFFF"/>
                      </a:solidFill>
                      <a:prstDash val="solid"/>
                      <a:round/>
                      <a:headEnd len="med" type="none" w="med"/>
                      <a:tailEnd len="med" type="none" w="med"/>
                    </a:lnT>
                    <a:solidFill>
                      <a:schemeClr val="bg1">
                        <a:alpha val="0"/>
                      </a:schemeClr>
                    </a:solidFill>
                  </a:tcPr>
                </a:tc>
                <a:tc>
                  <a:txBody>
                    <a:bodyPr vert="horz" wrap="square"/>
                    <a:lstStyle/>
                    <a:p>
                      <a:endParaRPr altLang="en-US" lang="zh-CN" sz="1800"/>
                    </a:p>
                  </a:txBody>
                  <a:tcPr>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solidFill>
                      <a:schemeClr val="bg1">
                        <a:alpha val="0"/>
                      </a:schemeClr>
                    </a:solidFill>
                  </a:tcPr>
                </a:tc>
                <a:tc>
                  <a:txBody>
                    <a:bodyPr vert="horz" wrap="square"/>
                    <a:lstStyle/>
                    <a:p>
                      <a:endParaRPr altLang="en-US" lang="zh-CN" sz="1800"/>
                    </a:p>
                  </a:txBody>
                  <a:tcPr>
                    <a:lnL algn="ctr" cap="flat" cmpd="sng" w="19050">
                      <a:solidFill>
                        <a:srgbClr val="FFFFFF"/>
                      </a:solidFill>
                      <a:prstDash val="solid"/>
                      <a:round/>
                      <a:headEnd len="med" type="none" w="med"/>
                      <a:tailEnd len="med" type="none" w="med"/>
                    </a:lnL>
                    <a:lnT algn="ctr" cap="flat" cmpd="sng" w="19050">
                      <a:solidFill>
                        <a:srgbClr val="FFFFFF"/>
                      </a:solidFill>
                      <a:prstDash val="solid"/>
                      <a:round/>
                      <a:headEnd len="med" type="none" w="med"/>
                      <a:tailEnd len="med" type="none" w="med"/>
                    </a:lnT>
                    <a:solidFill>
                      <a:schemeClr val="bg1">
                        <a:alpha val="0"/>
                      </a:schemeClr>
                    </a:solidFill>
                  </a:tcPr>
                </a:tc>
              </a:tr>
            </a:tbl>
          </a:graphicData>
        </a:graphic>
      </p:graphicFrame>
      <p:sp>
        <p:nvSpPr>
          <p:cNvPr id="4" name="Freeform 3"/>
          <p:cNvSpPr/>
          <p:nvPr/>
        </p:nvSpPr>
        <p:spPr>
          <a:xfrm rot="13054176">
            <a:off x="5558391" y="292171"/>
            <a:ext cx="4951864" cy="432048"/>
          </a:xfrm>
          <a:custGeom>
            <a:gdLst>
              <a:gd fmla="*/ 0 w 6181611" name="connsiteX0"/>
              <a:gd fmla="*/ 0 h 719999" name="connsiteY0"/>
              <a:gd fmla="*/ 6181610 w 6181611" name="connsiteX1"/>
              <a:gd fmla="*/ 0 h 719999" name="connsiteY1"/>
              <a:gd fmla="*/ 6181610 w 6181611" name="connsiteX2"/>
              <a:gd fmla="*/ 719999 h 719999" name="connsiteY2"/>
              <a:gd fmla="*/ 0 w 6181611" name="connsiteX3"/>
              <a:gd fmla="*/ 719999 h 719999" name="connsiteY3"/>
              <a:gd fmla="*/ 0 w 6181611" name="connsiteX4"/>
              <a:gd fmla="*/ 0 h 7199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9999" w="6181611">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rot="2300244">
            <a:off x="7379302" y="716517"/>
            <a:ext cx="2328507" cy="335280"/>
          </a:xfrm>
          <a:prstGeom prst="rect">
            <a:avLst/>
          </a:prstGeom>
          <a:noFill/>
        </p:spPr>
        <p:txBody>
          <a:bodyPr rtlCol="0" wrap="square">
            <a:spAutoFit/>
          </a:bodyPr>
          <a:lstStyle/>
          <a:p>
            <a:r>
              <a:rPr altLang="en-US" b="1" lang="zh-CN" sz="1600">
                <a:solidFill>
                  <a:schemeClr val="bg1"/>
                </a:solidFill>
                <a:latin charset="-122" pitchFamily="34" typeface="微软雅黑"/>
                <a:ea charset="-122" pitchFamily="34" typeface="微软雅黑"/>
              </a:rPr>
              <a:t>请输入您要的内容</a:t>
            </a:r>
          </a:p>
        </p:txBody>
      </p:sp>
      <p:grpSp>
        <p:nvGrpSpPr>
          <p:cNvPr id="9" name="组合 8"/>
          <p:cNvGrpSpPr/>
          <p:nvPr/>
        </p:nvGrpSpPr>
        <p:grpSpPr>
          <a:xfrm>
            <a:off x="583348" y="627305"/>
            <a:ext cx="2448272" cy="1952472"/>
            <a:chOff x="5724128" y="2968745"/>
            <a:chExt cx="2448272" cy="1952472"/>
          </a:xfrm>
        </p:grpSpPr>
        <p:sp>
          <p:nvSpPr>
            <p:cNvPr id="10" name="矩形 9"/>
            <p:cNvSpPr/>
            <p:nvPr/>
          </p:nvSpPr>
          <p:spPr>
            <a:xfrm>
              <a:off x="5724128" y="2968745"/>
              <a:ext cx="2448272" cy="1952472"/>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Box 10"/>
            <p:cNvSpPr txBox="1"/>
            <p:nvPr/>
          </p:nvSpPr>
          <p:spPr>
            <a:xfrm>
              <a:off x="5749668" y="3256661"/>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2" name="TextBox 11"/>
            <p:cNvSpPr txBox="1"/>
            <p:nvPr/>
          </p:nvSpPr>
          <p:spPr>
            <a:xfrm>
              <a:off x="5749668" y="3569177"/>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3" name="TextBox 12"/>
            <p:cNvSpPr txBox="1"/>
            <p:nvPr/>
          </p:nvSpPr>
          <p:spPr>
            <a:xfrm>
              <a:off x="5765649" y="3854129"/>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4" name="TextBox 13"/>
            <p:cNvSpPr txBox="1"/>
            <p:nvPr/>
          </p:nvSpPr>
          <p:spPr>
            <a:xfrm>
              <a:off x="5749668" y="4120757"/>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5" name="TextBox 14"/>
            <p:cNvSpPr txBox="1"/>
            <p:nvPr/>
          </p:nvSpPr>
          <p:spPr>
            <a:xfrm>
              <a:off x="5765649" y="4405709"/>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grpSp>
      <p:grpSp>
        <p:nvGrpSpPr>
          <p:cNvPr id="16" name="组合 15"/>
          <p:cNvGrpSpPr/>
          <p:nvPr/>
        </p:nvGrpSpPr>
        <p:grpSpPr>
          <a:xfrm>
            <a:off x="2267744" y="2656174"/>
            <a:ext cx="2448272" cy="1952472"/>
            <a:chOff x="5724128" y="2968745"/>
            <a:chExt cx="2448272" cy="1952472"/>
          </a:xfrm>
        </p:grpSpPr>
        <p:sp>
          <p:nvSpPr>
            <p:cNvPr id="17" name="矩形 16"/>
            <p:cNvSpPr/>
            <p:nvPr/>
          </p:nvSpPr>
          <p:spPr>
            <a:xfrm>
              <a:off x="5724128" y="2968745"/>
              <a:ext cx="2448272" cy="1952472"/>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TextBox 17"/>
            <p:cNvSpPr txBox="1"/>
            <p:nvPr/>
          </p:nvSpPr>
          <p:spPr>
            <a:xfrm>
              <a:off x="5749668" y="3256661"/>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9" name="TextBox 18"/>
            <p:cNvSpPr txBox="1"/>
            <p:nvPr/>
          </p:nvSpPr>
          <p:spPr>
            <a:xfrm>
              <a:off x="5749668" y="3569177"/>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0" name="TextBox 19"/>
            <p:cNvSpPr txBox="1"/>
            <p:nvPr/>
          </p:nvSpPr>
          <p:spPr>
            <a:xfrm>
              <a:off x="5765649" y="3854129"/>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1" name="TextBox 20"/>
            <p:cNvSpPr txBox="1"/>
            <p:nvPr/>
          </p:nvSpPr>
          <p:spPr>
            <a:xfrm>
              <a:off x="5749668" y="4120757"/>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2" name="TextBox 21"/>
            <p:cNvSpPr txBox="1"/>
            <p:nvPr/>
          </p:nvSpPr>
          <p:spPr>
            <a:xfrm>
              <a:off x="5765649" y="4405709"/>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grpSp>
      <p:sp>
        <p:nvSpPr>
          <p:cNvPr id="30" name="矩形 29"/>
          <p:cNvSpPr/>
          <p:nvPr/>
        </p:nvSpPr>
        <p:spPr>
          <a:xfrm>
            <a:off x="3110573" y="1895959"/>
            <a:ext cx="763876" cy="683819"/>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1425546" y="2656175"/>
            <a:ext cx="763876" cy="683819"/>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E:\PPT\0。图片\PNG\2、win7风格\灰色超全扁平化图标\458.png" id="8196" name="Picture 4"/>
          <p:cNvPicPr>
            <a:picLocks noChangeArrowheads="1" noChangeAspect="1"/>
          </p:cNvPicPr>
          <p:nvPr/>
        </p:nvPicPr>
        <p:blipFill>
          <a:blip r:embed="rId3">
            <a:biLevel thresh="25000"/>
            <a:extLst>
              <a:ext uri="{28A0092B-C50C-407E-A947-70E740481C1C}">
                <a14:useLocalDpi val="0"/>
              </a:ext>
            </a:extLst>
          </a:blip>
          <a:stretch>
            <a:fillRect/>
          </a:stretch>
        </p:blipFill>
        <p:spPr bwMode="auto">
          <a:xfrm>
            <a:off x="1595890" y="2802998"/>
            <a:ext cx="386467" cy="386467"/>
          </a:xfrm>
          <a:prstGeom prst="rect">
            <a:avLst/>
          </a:prstGeom>
          <a:noFill/>
          <a:extLst>
            <a:ext uri="{909E8E84-426E-40DD-AFC4-6F175D3DCCD1}">
              <a14:hiddenFill>
                <a:solidFill>
                  <a:srgbClr val="FFFFFF"/>
                </a:solidFill>
              </a14:hiddenFill>
            </a:ext>
          </a:extLst>
        </p:spPr>
      </p:pic>
      <p:pic>
        <p:nvPicPr>
          <p:cNvPr descr="E:\PPT\0。图片\PNG\2、win7风格\灰色超全扁平化图标\478.png" id="8197" name="Picture 5"/>
          <p:cNvPicPr>
            <a:picLocks noChangeArrowheads="1" noChangeAspect="1"/>
          </p:cNvPicPr>
          <p:nvPr/>
        </p:nvPicPr>
        <p:blipFill>
          <a:blip r:embed="rId4">
            <a:biLevel thresh="25000"/>
            <a:extLst>
              <a:ext uri="{28A0092B-C50C-407E-A947-70E740481C1C}">
                <a14:useLocalDpi val="0"/>
              </a:ext>
            </a:extLst>
          </a:blip>
          <a:stretch>
            <a:fillRect/>
          </a:stretch>
        </p:blipFill>
        <p:spPr bwMode="auto">
          <a:xfrm>
            <a:off x="3318743" y="2017638"/>
            <a:ext cx="440459" cy="440459"/>
          </a:xfrm>
          <a:prstGeom prst="rect">
            <a:avLst/>
          </a:prstGeom>
          <a:noFill/>
          <a:extLst>
            <a:ext uri="{909E8E84-426E-40DD-AFC4-6F175D3DCCD1}">
              <a14:hiddenFill>
                <a:solidFill>
                  <a:srgbClr val="FFFFFF"/>
                </a:solidFill>
              </a14:hiddenFill>
            </a:ext>
          </a:extLst>
        </p:spPr>
      </p:pic>
    </p:spTree>
    <p:extLst>
      <p:ext uri="{BB962C8B-B14F-4D97-AF65-F5344CB8AC3E}">
        <p14:creationId val="41698213"/>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p:cNvSpPr/>
          <p:nvPr/>
        </p:nvSpPr>
        <p:spPr>
          <a:xfrm>
            <a:off x="0" y="855241"/>
            <a:ext cx="6101916" cy="576063"/>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6213672" y="1020623"/>
            <a:ext cx="78791" cy="394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6401230" y="1218111"/>
            <a:ext cx="45719" cy="197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3056029" y="2067694"/>
            <a:ext cx="6101916" cy="576063"/>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2865579" y="2248781"/>
            <a:ext cx="78791" cy="394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2699794" y="2446269"/>
            <a:ext cx="45719" cy="197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rot="13054176">
            <a:off x="5558391" y="292171"/>
            <a:ext cx="4951864" cy="432048"/>
          </a:xfrm>
          <a:custGeom>
            <a:gdLst>
              <a:gd fmla="*/ 0 w 6181611" name="connsiteX0"/>
              <a:gd fmla="*/ 0 h 719999" name="connsiteY0"/>
              <a:gd fmla="*/ 6181610 w 6181611" name="connsiteX1"/>
              <a:gd fmla="*/ 0 h 719999" name="connsiteY1"/>
              <a:gd fmla="*/ 6181610 w 6181611" name="connsiteX2"/>
              <a:gd fmla="*/ 719999 h 719999" name="connsiteY2"/>
              <a:gd fmla="*/ 0 w 6181611" name="connsiteX3"/>
              <a:gd fmla="*/ 719999 h 719999" name="connsiteY3"/>
              <a:gd fmla="*/ 0 w 6181611" name="connsiteX4"/>
              <a:gd fmla="*/ 0 h 7199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9999" w="6181611">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TextBox 30"/>
          <p:cNvSpPr txBox="1"/>
          <p:nvPr/>
        </p:nvSpPr>
        <p:spPr>
          <a:xfrm rot="2300244">
            <a:off x="7379302" y="716517"/>
            <a:ext cx="2328507" cy="335280"/>
          </a:xfrm>
          <a:prstGeom prst="rect">
            <a:avLst/>
          </a:prstGeom>
          <a:noFill/>
        </p:spPr>
        <p:txBody>
          <a:bodyPr rtlCol="0" wrap="square">
            <a:spAutoFit/>
          </a:bodyPr>
          <a:lstStyle/>
          <a:p>
            <a:r>
              <a:rPr altLang="en-US" b="1" lang="zh-CN" sz="1600">
                <a:solidFill>
                  <a:schemeClr val="bg1"/>
                </a:solidFill>
                <a:latin charset="-122" pitchFamily="34" typeface="微软雅黑"/>
                <a:ea charset="-122" pitchFamily="34" typeface="微软雅黑"/>
              </a:rPr>
              <a:t>请输入您要的内容</a:t>
            </a:r>
          </a:p>
        </p:txBody>
      </p:sp>
      <p:sp>
        <p:nvSpPr>
          <p:cNvPr id="33" name="矩形 32"/>
          <p:cNvSpPr/>
          <p:nvPr/>
        </p:nvSpPr>
        <p:spPr>
          <a:xfrm>
            <a:off x="-2739" y="3147815"/>
            <a:ext cx="6101916" cy="576063"/>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6210933" y="3313198"/>
            <a:ext cx="78791" cy="394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6398491" y="3510686"/>
            <a:ext cx="45719" cy="197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TextBox 41"/>
          <p:cNvSpPr txBox="1"/>
          <p:nvPr/>
        </p:nvSpPr>
        <p:spPr>
          <a:xfrm>
            <a:off x="35497" y="1000099"/>
            <a:ext cx="6161823" cy="518160"/>
          </a:xfrm>
          <a:prstGeom prst="rect">
            <a:avLst/>
          </a:prstGeom>
          <a:noFill/>
        </p:spPr>
        <p:txBody>
          <a:bodyPr rtlCol="0" wrap="square">
            <a:spAutoFit/>
          </a:bodyPr>
          <a:lstStyle/>
          <a:p>
            <a:r>
              <a:rPr altLang="en-US" lang="zh-CN" sz="1400">
                <a:solidFill>
                  <a:schemeClr val="bg1"/>
                </a:solidFill>
                <a:latin charset="-122" pitchFamily="34" typeface="微软雅黑"/>
                <a:ea charset="-122" pitchFamily="34" typeface="微软雅黑"/>
              </a:rPr>
              <a:t>请输入您要的内容请输入您要的内容请输入您要的内容请输入您要的内容</a:t>
            </a:r>
          </a:p>
          <a:p>
            <a:endParaRPr altLang="en-US" lang="zh-CN" sz="1400">
              <a:solidFill>
                <a:schemeClr val="bg1"/>
              </a:solidFill>
              <a:latin charset="-122" pitchFamily="34" typeface="微软雅黑"/>
              <a:ea charset="-122" pitchFamily="34" typeface="微软雅黑"/>
            </a:endParaRPr>
          </a:p>
        </p:txBody>
      </p:sp>
      <p:sp>
        <p:nvSpPr>
          <p:cNvPr id="45" name="TextBox 44"/>
          <p:cNvSpPr txBox="1"/>
          <p:nvPr/>
        </p:nvSpPr>
        <p:spPr>
          <a:xfrm>
            <a:off x="3090699" y="2214032"/>
            <a:ext cx="6161823" cy="518160"/>
          </a:xfrm>
          <a:prstGeom prst="rect">
            <a:avLst/>
          </a:prstGeom>
          <a:noFill/>
        </p:spPr>
        <p:txBody>
          <a:bodyPr rtlCol="0" wrap="square">
            <a:spAutoFit/>
          </a:bodyPr>
          <a:lstStyle/>
          <a:p>
            <a:r>
              <a:rPr altLang="en-US" lang="zh-CN" sz="1400">
                <a:solidFill>
                  <a:schemeClr val="bg1"/>
                </a:solidFill>
                <a:latin charset="-122" pitchFamily="34" typeface="微软雅黑"/>
                <a:ea charset="-122" pitchFamily="34" typeface="微软雅黑"/>
              </a:rPr>
              <a:t>请输入您要的内容请输入您要的内容请输入您要的内容请输入您要的内容</a:t>
            </a:r>
          </a:p>
          <a:p>
            <a:endParaRPr altLang="en-US" lang="zh-CN" sz="1400">
              <a:solidFill>
                <a:schemeClr val="bg1"/>
              </a:solidFill>
              <a:latin charset="-122" pitchFamily="34" typeface="微软雅黑"/>
              <a:ea charset="-122" pitchFamily="34" typeface="微软雅黑"/>
            </a:endParaRPr>
          </a:p>
        </p:txBody>
      </p:sp>
      <p:sp>
        <p:nvSpPr>
          <p:cNvPr id="46" name="TextBox 45"/>
          <p:cNvSpPr txBox="1"/>
          <p:nvPr/>
        </p:nvSpPr>
        <p:spPr>
          <a:xfrm>
            <a:off x="107504" y="3294152"/>
            <a:ext cx="6161823" cy="518160"/>
          </a:xfrm>
          <a:prstGeom prst="rect">
            <a:avLst/>
          </a:prstGeom>
          <a:noFill/>
        </p:spPr>
        <p:txBody>
          <a:bodyPr rtlCol="0" wrap="square">
            <a:spAutoFit/>
          </a:bodyPr>
          <a:lstStyle/>
          <a:p>
            <a:r>
              <a:rPr altLang="en-US" lang="zh-CN" sz="1400">
                <a:solidFill>
                  <a:schemeClr val="bg1"/>
                </a:solidFill>
                <a:latin charset="-122" pitchFamily="34" typeface="微软雅黑"/>
                <a:ea charset="-122" pitchFamily="34" typeface="微软雅黑"/>
              </a:rPr>
              <a:t>请输入您要的内容请输入您要的内容请输入您要的内容请输入您要的内容</a:t>
            </a:r>
          </a:p>
          <a:p>
            <a:endParaRPr altLang="en-US" lang="zh-CN" sz="1400">
              <a:solidFill>
                <a:schemeClr val="bg1"/>
              </a:solidFill>
              <a:latin charset="-122" pitchFamily="34" typeface="微软雅黑"/>
              <a:ea charset="-122" pitchFamily="34" typeface="微软雅黑"/>
            </a:endParaRPr>
          </a:p>
        </p:txBody>
      </p:sp>
    </p:spTree>
    <p:extLst>
      <p:ext uri="{BB962C8B-B14F-4D97-AF65-F5344CB8AC3E}">
        <p14:creationId val="2167043594"/>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3" name="Picture 3"/>
          <p:cNvPicPr>
            <a:picLocks noChangeArrowheads="1" noChangeAspect="1"/>
          </p:cNvPicPr>
          <p:nvPr/>
        </p:nvPicPr>
        <p:blipFill>
          <a:blip r:embed="rId2">
            <a:extLst>
              <a:ext uri="{28A0092B-C50C-407E-A947-70E740481C1C}">
                <a14:useLocalDpi val="0"/>
              </a:ext>
            </a:extLst>
          </a:blip>
          <a:stretch>
            <a:fillRect/>
          </a:stretch>
        </p:blipFill>
        <p:spPr bwMode="auto">
          <a:xfrm>
            <a:off x="395536" y="1347614"/>
            <a:ext cx="2880321" cy="25013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cxnSp>
        <p:nvCxnSpPr>
          <p:cNvPr id="43" name="直接连接符 42"/>
          <p:cNvCxnSpPr/>
          <p:nvPr/>
        </p:nvCxnSpPr>
        <p:spPr>
          <a:xfrm flipH="1" flipV="1">
            <a:off x="1826387" y="1059583"/>
            <a:ext cx="0" cy="2880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819130" y="1059582"/>
            <a:ext cx="3907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2555778" y="2598294"/>
            <a:ext cx="317766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1826387" y="3795886"/>
            <a:ext cx="0" cy="2880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821182" y="4083918"/>
            <a:ext cx="3907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23614" y="681905"/>
            <a:ext cx="2760555" cy="365760"/>
          </a:xfrm>
          <a:prstGeom prst="rect">
            <a:avLst/>
          </a:prstGeom>
          <a:noFill/>
        </p:spPr>
        <p:txBody>
          <a:bodyPr rtlCol="0" wrap="square">
            <a:spAutoFit/>
          </a:bodyPr>
          <a:lstStyle/>
          <a:p>
            <a:r>
              <a:rPr altLang="en-US" b="1" lang="zh-CN">
                <a:solidFill>
                  <a:schemeClr val="bg1"/>
                </a:solidFill>
                <a:latin charset="-122" pitchFamily="34" typeface="微软雅黑"/>
                <a:ea charset="-122" pitchFamily="34" typeface="微软雅黑"/>
              </a:rPr>
              <a:t>请输入您要的内容</a:t>
            </a:r>
          </a:p>
        </p:txBody>
      </p:sp>
      <p:sp>
        <p:nvSpPr>
          <p:cNvPr id="55" name="TextBox 54"/>
          <p:cNvSpPr txBox="1"/>
          <p:nvPr/>
        </p:nvSpPr>
        <p:spPr>
          <a:xfrm>
            <a:off x="3319400" y="1131591"/>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56" name="TextBox 55"/>
          <p:cNvSpPr txBox="1"/>
          <p:nvPr/>
        </p:nvSpPr>
        <p:spPr>
          <a:xfrm>
            <a:off x="3319400" y="1444107"/>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57" name="TextBox 56"/>
          <p:cNvSpPr txBox="1"/>
          <p:nvPr/>
        </p:nvSpPr>
        <p:spPr>
          <a:xfrm>
            <a:off x="3335381" y="1729059"/>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59" name="TextBox 58"/>
          <p:cNvSpPr txBox="1"/>
          <p:nvPr/>
        </p:nvSpPr>
        <p:spPr>
          <a:xfrm>
            <a:off x="3347865" y="2202418"/>
            <a:ext cx="2760555" cy="365760"/>
          </a:xfrm>
          <a:prstGeom prst="rect">
            <a:avLst/>
          </a:prstGeom>
          <a:noFill/>
        </p:spPr>
        <p:txBody>
          <a:bodyPr rtlCol="0" wrap="square">
            <a:spAutoFit/>
          </a:bodyPr>
          <a:lstStyle/>
          <a:p>
            <a:r>
              <a:rPr altLang="en-US" b="1" lang="zh-CN">
                <a:solidFill>
                  <a:schemeClr val="bg1"/>
                </a:solidFill>
                <a:latin charset="-122" pitchFamily="34" typeface="微软雅黑"/>
                <a:ea charset="-122" pitchFamily="34" typeface="微软雅黑"/>
              </a:rPr>
              <a:t>请输入您要的内容</a:t>
            </a:r>
          </a:p>
        </p:txBody>
      </p:sp>
      <p:sp>
        <p:nvSpPr>
          <p:cNvPr id="60" name="TextBox 59"/>
          <p:cNvSpPr txBox="1"/>
          <p:nvPr/>
        </p:nvSpPr>
        <p:spPr>
          <a:xfrm>
            <a:off x="3322149" y="2705396"/>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61" name="TextBox 60"/>
          <p:cNvSpPr txBox="1"/>
          <p:nvPr/>
        </p:nvSpPr>
        <p:spPr>
          <a:xfrm>
            <a:off x="3322148" y="3017912"/>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62" name="TextBox 61"/>
          <p:cNvSpPr txBox="1"/>
          <p:nvPr/>
        </p:nvSpPr>
        <p:spPr>
          <a:xfrm>
            <a:off x="3338129" y="3302864"/>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63" name="TextBox 62"/>
          <p:cNvSpPr txBox="1"/>
          <p:nvPr/>
        </p:nvSpPr>
        <p:spPr>
          <a:xfrm>
            <a:off x="3347865" y="3714586"/>
            <a:ext cx="2760555" cy="365760"/>
          </a:xfrm>
          <a:prstGeom prst="rect">
            <a:avLst/>
          </a:prstGeom>
          <a:noFill/>
        </p:spPr>
        <p:txBody>
          <a:bodyPr rtlCol="0" wrap="square">
            <a:spAutoFit/>
          </a:bodyPr>
          <a:lstStyle/>
          <a:p>
            <a:r>
              <a:rPr altLang="en-US" b="1" lang="zh-CN">
                <a:solidFill>
                  <a:schemeClr val="bg1"/>
                </a:solidFill>
                <a:latin charset="-122" pitchFamily="34" typeface="微软雅黑"/>
                <a:ea charset="-122" pitchFamily="34" typeface="微软雅黑"/>
              </a:rPr>
              <a:t>请输入您要的内容</a:t>
            </a:r>
          </a:p>
        </p:txBody>
      </p:sp>
      <p:sp>
        <p:nvSpPr>
          <p:cNvPr id="64" name="TextBox 63"/>
          <p:cNvSpPr txBox="1"/>
          <p:nvPr/>
        </p:nvSpPr>
        <p:spPr>
          <a:xfrm>
            <a:off x="3347867" y="4145556"/>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65" name="TextBox 64"/>
          <p:cNvSpPr txBox="1"/>
          <p:nvPr/>
        </p:nvSpPr>
        <p:spPr>
          <a:xfrm>
            <a:off x="3347866" y="4458072"/>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66" name="TextBox 65"/>
          <p:cNvSpPr txBox="1"/>
          <p:nvPr/>
        </p:nvSpPr>
        <p:spPr>
          <a:xfrm>
            <a:off x="3363847" y="4743024"/>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67" name="Freeform 3"/>
          <p:cNvSpPr/>
          <p:nvPr/>
        </p:nvSpPr>
        <p:spPr>
          <a:xfrm rot="13054176">
            <a:off x="5558391" y="292171"/>
            <a:ext cx="4951864" cy="432048"/>
          </a:xfrm>
          <a:custGeom>
            <a:gdLst>
              <a:gd fmla="*/ 0 w 6181611" name="connsiteX0"/>
              <a:gd fmla="*/ 0 h 719999" name="connsiteY0"/>
              <a:gd fmla="*/ 6181610 w 6181611" name="connsiteX1"/>
              <a:gd fmla="*/ 0 h 719999" name="connsiteY1"/>
              <a:gd fmla="*/ 6181610 w 6181611" name="connsiteX2"/>
              <a:gd fmla="*/ 719999 h 719999" name="connsiteY2"/>
              <a:gd fmla="*/ 0 w 6181611" name="connsiteX3"/>
              <a:gd fmla="*/ 719999 h 719999" name="connsiteY3"/>
              <a:gd fmla="*/ 0 w 6181611" name="connsiteX4"/>
              <a:gd fmla="*/ 0 h 7199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9999" w="6181611">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TextBox 67"/>
          <p:cNvSpPr txBox="1"/>
          <p:nvPr/>
        </p:nvSpPr>
        <p:spPr>
          <a:xfrm rot="2300244">
            <a:off x="7379302" y="716517"/>
            <a:ext cx="2328507" cy="335280"/>
          </a:xfrm>
          <a:prstGeom prst="rect">
            <a:avLst/>
          </a:prstGeom>
          <a:noFill/>
        </p:spPr>
        <p:txBody>
          <a:bodyPr rtlCol="0" wrap="square">
            <a:spAutoFit/>
          </a:bodyPr>
          <a:lstStyle/>
          <a:p>
            <a:r>
              <a:rPr altLang="en-US" b="1" lang="zh-CN" sz="1600">
                <a:solidFill>
                  <a:schemeClr val="bg1"/>
                </a:solidFill>
                <a:latin charset="-122" pitchFamily="34" typeface="微软雅黑"/>
                <a:ea charset="-122" pitchFamily="34" typeface="微软雅黑"/>
              </a:rPr>
              <a:t>请输入您要的内容</a:t>
            </a:r>
          </a:p>
        </p:txBody>
      </p:sp>
      <p:grpSp>
        <p:nvGrpSpPr>
          <p:cNvPr id="69" name="组合 68"/>
          <p:cNvGrpSpPr/>
          <p:nvPr/>
        </p:nvGrpSpPr>
        <p:grpSpPr>
          <a:xfrm>
            <a:off x="6516216" y="2968745"/>
            <a:ext cx="2448272" cy="1952472"/>
            <a:chOff x="5724128" y="2968745"/>
            <a:chExt cx="2448272" cy="1952472"/>
          </a:xfrm>
        </p:grpSpPr>
        <p:sp>
          <p:nvSpPr>
            <p:cNvPr id="70" name="矩形 69"/>
            <p:cNvSpPr/>
            <p:nvPr/>
          </p:nvSpPr>
          <p:spPr>
            <a:xfrm>
              <a:off x="5724128" y="2968745"/>
              <a:ext cx="2448272" cy="1952472"/>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TextBox 70"/>
            <p:cNvSpPr txBox="1"/>
            <p:nvPr/>
          </p:nvSpPr>
          <p:spPr>
            <a:xfrm>
              <a:off x="5749670" y="3256660"/>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72" name="TextBox 71"/>
            <p:cNvSpPr txBox="1"/>
            <p:nvPr/>
          </p:nvSpPr>
          <p:spPr>
            <a:xfrm>
              <a:off x="5749667" y="3569176"/>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73" name="TextBox 72"/>
            <p:cNvSpPr txBox="1"/>
            <p:nvPr/>
          </p:nvSpPr>
          <p:spPr>
            <a:xfrm>
              <a:off x="5765650" y="3854128"/>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74" name="TextBox 73"/>
            <p:cNvSpPr txBox="1"/>
            <p:nvPr/>
          </p:nvSpPr>
          <p:spPr>
            <a:xfrm>
              <a:off x="5749667" y="4120756"/>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75" name="TextBox 74"/>
            <p:cNvSpPr txBox="1"/>
            <p:nvPr/>
          </p:nvSpPr>
          <p:spPr>
            <a:xfrm>
              <a:off x="5765650" y="4405708"/>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grpSp>
      <p:sp>
        <p:nvSpPr>
          <p:cNvPr id="76" name="TextBox 75"/>
          <p:cNvSpPr txBox="1"/>
          <p:nvPr/>
        </p:nvSpPr>
        <p:spPr>
          <a:xfrm>
            <a:off x="6444211" y="2507081"/>
            <a:ext cx="2760555" cy="457200"/>
          </a:xfrm>
          <a:prstGeom prst="rect">
            <a:avLst/>
          </a:prstGeom>
          <a:noFill/>
        </p:spPr>
        <p:txBody>
          <a:bodyPr rtlCol="0" wrap="square">
            <a:spAutoFit/>
          </a:bodyPr>
          <a:lstStyle/>
          <a:p>
            <a:r>
              <a:rPr altLang="en-US" b="1" lang="zh-CN" sz="2400">
                <a:solidFill>
                  <a:schemeClr val="bg1"/>
                </a:solidFill>
                <a:latin charset="-122" pitchFamily="34" typeface="微软雅黑"/>
                <a:ea charset="-122" pitchFamily="34" typeface="微软雅黑"/>
              </a:rPr>
              <a:t>请输入您要的内容</a:t>
            </a:r>
          </a:p>
        </p:txBody>
      </p:sp>
    </p:spTree>
    <p:extLst>
      <p:ext uri="{BB962C8B-B14F-4D97-AF65-F5344CB8AC3E}">
        <p14:creationId val="640435853"/>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3" name="直接箭头连接符 32"/>
          <p:cNvCxnSpPr/>
          <p:nvPr/>
        </p:nvCxnSpPr>
        <p:spPr>
          <a:xfrm flipV="1">
            <a:off x="1145057" y="1743658"/>
            <a:ext cx="1698753" cy="1404156"/>
          </a:xfrm>
          <a:prstGeom prst="straightConnector1">
            <a:avLst/>
          </a:prstGeom>
          <a:ln w="28575">
            <a:solidFill>
              <a:srgbClr val="DB2914"/>
            </a:solidFill>
            <a:tailEnd type="arrow"/>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6512" y="2210765"/>
            <a:ext cx="3093686" cy="3025282"/>
            <a:chOff x="686226" y="3090018"/>
            <a:chExt cx="3093686" cy="3025282"/>
          </a:xfrm>
        </p:grpSpPr>
        <p:sp>
          <p:nvSpPr>
            <p:cNvPr id="6" name="Arc 327"/>
            <p:cNvSpPr/>
            <p:nvPr/>
          </p:nvSpPr>
          <p:spPr bwMode="auto">
            <a:xfrm>
              <a:off x="911888" y="3666081"/>
              <a:ext cx="2121126" cy="2121125"/>
            </a:xfrm>
            <a:custGeom>
              <a:gdLst>
                <a:gd fmla="*/ 0 w 21600" name="T0"/>
                <a:gd fmla="*/ 0 h 21684" name="T1"/>
                <a:gd fmla="*/ 216 w 21600" name="T2"/>
                <a:gd fmla="*/ 215 h 21684" name="T3"/>
                <a:gd fmla="*/ 0 w 21600" name="T4"/>
                <a:gd fmla="*/ 214 h 21684" name="T5"/>
                <a:gd fmla="*/ 0 60000 65536" name="T6"/>
                <a:gd fmla="*/ 0 60000 65536" name="T7"/>
                <a:gd fmla="*/ 0 60000 65536" name="T8"/>
                <a:gd fmla="*/ 0 w 21600" name="T9"/>
                <a:gd fmla="*/ 0 h 21684" name="T10"/>
                <a:gd fmla="*/ 21600 w 21600" name="T11"/>
                <a:gd fmla="*/ 21684 h 21684" name="T12"/>
              </a:gdLst>
              <a:cxnLst>
                <a:cxn ang="T6">
                  <a:pos x="T0" y="T1"/>
                </a:cxn>
                <a:cxn ang="T7">
                  <a:pos x="T2" y="T3"/>
                </a:cxn>
                <a:cxn ang="T8">
                  <a:pos x="T4" y="T5"/>
                </a:cxn>
              </a:cxnLst>
              <a:rect b="T12" l="T9" r="T11" t="T10"/>
              <a:pathLst>
                <a:path extrusionOk="0" fill="none" h="21684" w="21600">
                  <a:moveTo>
                    <a:pt x="-1" y="0"/>
                  </a:moveTo>
                  <a:cubicBezTo>
                    <a:pt x="11929" y="0"/>
                    <a:pt x="21600" y="9670"/>
                    <a:pt x="21600" y="21600"/>
                  </a:cubicBezTo>
                  <a:cubicBezTo>
                    <a:pt x="21600" y="21627"/>
                    <a:pt x="21599" y="21655"/>
                    <a:pt x="21599" y="21683"/>
                  </a:cubicBezTo>
                </a:path>
                <a:path extrusionOk="0" h="21684" stroke="0" w="21600">
                  <a:moveTo>
                    <a:pt x="-1" y="0"/>
                  </a:moveTo>
                  <a:cubicBezTo>
                    <a:pt x="11929" y="0"/>
                    <a:pt x="21600" y="9670"/>
                    <a:pt x="21600" y="21600"/>
                  </a:cubicBezTo>
                  <a:cubicBezTo>
                    <a:pt x="21600" y="21627"/>
                    <a:pt x="21599" y="21655"/>
                    <a:pt x="21599" y="21683"/>
                  </a:cubicBezTo>
                  <a:lnTo>
                    <a:pt x="0" y="21600"/>
                  </a:lnTo>
                  <a:close/>
                </a:path>
              </a:pathLst>
            </a:custGeom>
            <a:solidFill>
              <a:srgbClr val="DB2914"/>
            </a:solidFill>
            <a:ln w="38100">
              <a:solidFill>
                <a:schemeClr val="bg1">
                  <a:lumMod val="95000"/>
                </a:schemeClr>
              </a:solidFill>
              <a:round/>
            </a:ln>
            <a:effectLst/>
          </p:spPr>
          <p:txBody>
            <a:bodyPr/>
            <a:lstStyle/>
            <a:p>
              <a:endParaRPr altLang="en-US" lang="ko-KR"/>
            </a:p>
          </p:txBody>
        </p:sp>
        <p:sp>
          <p:nvSpPr>
            <p:cNvPr id="7" name="Arc 328"/>
            <p:cNvSpPr/>
            <p:nvPr/>
          </p:nvSpPr>
          <p:spPr bwMode="auto">
            <a:xfrm>
              <a:off x="911887" y="4359341"/>
              <a:ext cx="1427865" cy="1427865"/>
            </a:xfrm>
            <a:custGeom>
              <a:gdLst>
                <a:gd fmla="*/ 0 w 21600" name="T0"/>
                <a:gd fmla="*/ 0 h 21684" name="T1"/>
                <a:gd fmla="*/ 96 w 21600" name="T2"/>
                <a:gd fmla="*/ 96 h 21684" name="T3"/>
                <a:gd fmla="*/ 0 w 21600" name="T4"/>
                <a:gd fmla="*/ 95 h 21684" name="T5"/>
                <a:gd fmla="*/ 0 60000 65536" name="T6"/>
                <a:gd fmla="*/ 0 60000 65536" name="T7"/>
                <a:gd fmla="*/ 0 60000 65536" name="T8"/>
                <a:gd fmla="*/ 0 w 21600" name="T9"/>
                <a:gd fmla="*/ 0 h 21684" name="T10"/>
                <a:gd fmla="*/ 21600 w 21600" name="T11"/>
                <a:gd fmla="*/ 21684 h 21684" name="T12"/>
              </a:gdLst>
              <a:cxnLst>
                <a:cxn ang="T6">
                  <a:pos x="T0" y="T1"/>
                </a:cxn>
                <a:cxn ang="T7">
                  <a:pos x="T2" y="T3"/>
                </a:cxn>
                <a:cxn ang="T8">
                  <a:pos x="T4" y="T5"/>
                </a:cxn>
              </a:cxnLst>
              <a:rect b="T12" l="T9" r="T11" t="T10"/>
              <a:pathLst>
                <a:path extrusionOk="0" fill="none" h="21684" w="21600">
                  <a:moveTo>
                    <a:pt x="-1" y="0"/>
                  </a:moveTo>
                  <a:cubicBezTo>
                    <a:pt x="11929" y="0"/>
                    <a:pt x="21600" y="9670"/>
                    <a:pt x="21600" y="21600"/>
                  </a:cubicBezTo>
                  <a:cubicBezTo>
                    <a:pt x="21600" y="21627"/>
                    <a:pt x="21599" y="21655"/>
                    <a:pt x="21599" y="21683"/>
                  </a:cubicBezTo>
                </a:path>
                <a:path extrusionOk="0" h="21684" stroke="0" w="21600">
                  <a:moveTo>
                    <a:pt x="-1" y="0"/>
                  </a:moveTo>
                  <a:cubicBezTo>
                    <a:pt x="11929" y="0"/>
                    <a:pt x="21600" y="9670"/>
                    <a:pt x="21600" y="21600"/>
                  </a:cubicBezTo>
                  <a:cubicBezTo>
                    <a:pt x="21600" y="21627"/>
                    <a:pt x="21599" y="21655"/>
                    <a:pt x="21599" y="21683"/>
                  </a:cubicBezTo>
                  <a:lnTo>
                    <a:pt x="0" y="21600"/>
                  </a:lnTo>
                  <a:close/>
                </a:path>
              </a:pathLst>
            </a:custGeom>
            <a:solidFill>
              <a:srgbClr val="DFD2A0"/>
            </a:solidFill>
            <a:ln cap="rnd" w="19050">
              <a:solidFill>
                <a:srgbClr val="DFD2A0"/>
              </a:solidFill>
              <a:prstDash val="solid"/>
              <a:round/>
            </a:ln>
            <a:effectLst/>
          </p:spPr>
          <p:txBody>
            <a:bodyPr/>
            <a:lstStyle/>
            <a:p>
              <a:endParaRPr altLang="en-US" lang="ko-KR"/>
            </a:p>
          </p:txBody>
        </p:sp>
        <p:sp>
          <p:nvSpPr>
            <p:cNvPr id="8" name="Arc 329"/>
            <p:cNvSpPr/>
            <p:nvPr/>
          </p:nvSpPr>
          <p:spPr bwMode="auto">
            <a:xfrm>
              <a:off x="911888" y="5037575"/>
              <a:ext cx="749632" cy="749631"/>
            </a:xfrm>
            <a:custGeom>
              <a:gdLst>
                <a:gd fmla="*/ 0 w 21600" name="T0"/>
                <a:gd fmla="*/ 0 h 21684" name="T1"/>
                <a:gd fmla="*/ 24 w 21600" name="T2"/>
                <a:gd fmla="*/ 24 h 21684" name="T3"/>
                <a:gd fmla="*/ 0 w 21600" name="T4"/>
                <a:gd fmla="*/ 24 h 21684" name="T5"/>
                <a:gd fmla="*/ 0 60000 65536" name="T6"/>
                <a:gd fmla="*/ 0 60000 65536" name="T7"/>
                <a:gd fmla="*/ 0 60000 65536" name="T8"/>
                <a:gd fmla="*/ 0 w 21600" name="T9"/>
                <a:gd fmla="*/ 0 h 21684" name="T10"/>
                <a:gd fmla="*/ 21600 w 21600" name="T11"/>
                <a:gd fmla="*/ 21684 h 21684" name="T12"/>
              </a:gdLst>
              <a:cxnLst>
                <a:cxn ang="T6">
                  <a:pos x="T0" y="T1"/>
                </a:cxn>
                <a:cxn ang="T7">
                  <a:pos x="T2" y="T3"/>
                </a:cxn>
                <a:cxn ang="T8">
                  <a:pos x="T4" y="T5"/>
                </a:cxn>
              </a:cxnLst>
              <a:rect b="T12" l="T9" r="T11" t="T10"/>
              <a:pathLst>
                <a:path extrusionOk="0" fill="none" h="21684" w="21600">
                  <a:moveTo>
                    <a:pt x="-1" y="0"/>
                  </a:moveTo>
                  <a:cubicBezTo>
                    <a:pt x="11929" y="0"/>
                    <a:pt x="21600" y="9670"/>
                    <a:pt x="21600" y="21600"/>
                  </a:cubicBezTo>
                  <a:cubicBezTo>
                    <a:pt x="21600" y="21627"/>
                    <a:pt x="21599" y="21655"/>
                    <a:pt x="21599" y="21683"/>
                  </a:cubicBezTo>
                </a:path>
                <a:path extrusionOk="0" h="21684" stroke="0" w="21600">
                  <a:moveTo>
                    <a:pt x="-1" y="0"/>
                  </a:moveTo>
                  <a:cubicBezTo>
                    <a:pt x="11929" y="0"/>
                    <a:pt x="21600" y="9670"/>
                    <a:pt x="21600" y="21600"/>
                  </a:cubicBezTo>
                  <a:cubicBezTo>
                    <a:pt x="21600" y="21627"/>
                    <a:pt x="21599" y="21655"/>
                    <a:pt x="21599" y="21683"/>
                  </a:cubicBezTo>
                  <a:lnTo>
                    <a:pt x="0" y="21600"/>
                  </a:lnTo>
                  <a:close/>
                </a:path>
              </a:pathLst>
            </a:custGeom>
            <a:solidFill>
              <a:srgbClr val="2B2B29"/>
            </a:solidFill>
            <a:ln cap="rnd" w="19050">
              <a:solidFill>
                <a:schemeClr val="bg1"/>
              </a:solidFill>
              <a:prstDash val="solid"/>
              <a:round/>
            </a:ln>
            <a:effectLst/>
          </p:spPr>
          <p:txBody>
            <a:bodyPr/>
            <a:lstStyle/>
            <a:p>
              <a:endParaRPr altLang="en-US" lang="ko-KR"/>
            </a:p>
          </p:txBody>
        </p:sp>
        <p:sp>
          <p:nvSpPr>
            <p:cNvPr id="9" name="WordArt 380"/>
            <p:cNvSpPr>
              <a:spLocks noChangeArrowheads="1" noChangeShapeType="1" noTextEdit="1"/>
            </p:cNvSpPr>
            <p:nvPr/>
          </p:nvSpPr>
          <p:spPr bwMode="auto">
            <a:xfrm rot="2832808">
              <a:off x="539364" y="4927890"/>
              <a:ext cx="1606471" cy="768350"/>
            </a:xfrm>
            <a:prstGeom prst="rect">
              <a:avLst/>
            </a:prstGeom>
          </p:spPr>
          <p:txBody>
            <a:bodyPr fromWordArt="1" spcFirstLastPara="1" wrap="none">
              <a:prstTxWarp prst="textArchUp">
                <a:avLst>
                  <a:gd fmla="val 12453780" name="adj"/>
                </a:avLst>
              </a:prstTxWarp>
            </a:bodyPr>
            <a:lstStyle/>
            <a:p>
              <a:pPr algn="ctr"/>
              <a:endParaRPr altLang="en-US" kern="10" lang="zh-CN" spc="-70" sz="700">
                <a:ln w="9525">
                  <a:noFill/>
                  <a:round/>
                </a:ln>
                <a:solidFill>
                  <a:schemeClr val="bg1"/>
                </a:solidFill>
                <a:effectLst>
                  <a:outerShdw algn="ctr" blurRad="63500" rotWithShape="0" sx="102000" sy="102000">
                    <a:prstClr val="black">
                      <a:alpha val="40000"/>
                    </a:prstClr>
                  </a:outerShdw>
                </a:effectLst>
                <a:latin charset="-122" pitchFamily="34" typeface="微软雅黑"/>
                <a:ea charset="-122" pitchFamily="34" typeface="微软雅黑"/>
                <a:cs charset="-120" pitchFamily="49" typeface="文鼎霹靂體"/>
              </a:endParaRPr>
            </a:p>
          </p:txBody>
        </p:sp>
        <p:cxnSp>
          <p:nvCxnSpPr>
            <p:cNvPr id="10" name="直接箭头连接符 9"/>
            <p:cNvCxnSpPr/>
            <p:nvPr/>
          </p:nvCxnSpPr>
          <p:spPr>
            <a:xfrm>
              <a:off x="911887" y="5805264"/>
              <a:ext cx="2868025" cy="0"/>
            </a:xfrm>
            <a:prstGeom prst="straightConnector1">
              <a:avLst/>
            </a:prstGeom>
            <a:ln w="28575">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flipV="1">
              <a:off x="903141" y="3090018"/>
              <a:ext cx="0" cy="2736401"/>
            </a:xfrm>
            <a:prstGeom prst="straightConnector1">
              <a:avLst/>
            </a:prstGeom>
            <a:ln w="28575">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839880" y="5713418"/>
              <a:ext cx="144016" cy="157153"/>
            </a:xfrm>
            <a:prstGeom prst="ellipse">
              <a:avLst/>
            </a:prstGeom>
            <a:solidFill>
              <a:schemeClr val="accent2">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WordArt 380"/>
            <p:cNvSpPr>
              <a:spLocks noChangeArrowheads="1" noChangeShapeType="1" noTextEdit="1"/>
            </p:cNvSpPr>
            <p:nvPr/>
          </p:nvSpPr>
          <p:spPr bwMode="auto">
            <a:xfrm rot="2337929">
              <a:off x="686226" y="5330198"/>
              <a:ext cx="746520" cy="768350"/>
            </a:xfrm>
            <a:prstGeom prst="rect">
              <a:avLst/>
            </a:prstGeom>
          </p:spPr>
          <p:txBody>
            <a:bodyPr fromWordArt="1" spcFirstLastPara="1" wrap="none">
              <a:prstTxWarp prst="textArchUp">
                <a:avLst>
                  <a:gd fmla="val 12983410" name="adj"/>
                </a:avLst>
              </a:prstTxWarp>
            </a:bodyPr>
            <a:lstStyle/>
            <a:p>
              <a:pPr algn="ctr"/>
              <a:endParaRPr altLang="en-US" kern="10" lang="zh-CN" spc="-70" sz="400">
                <a:ln w="9525">
                  <a:noFill/>
                  <a:round/>
                </a:ln>
                <a:solidFill>
                  <a:srgbClr val="2B2B29"/>
                </a:solidFill>
                <a:effectLst>
                  <a:outerShdw algn="ctr" blurRad="63500" rotWithShape="0" sx="102000" sy="102000">
                    <a:prstClr val="black">
                      <a:alpha val="40000"/>
                    </a:prstClr>
                  </a:outerShdw>
                </a:effectLst>
                <a:latin charset="-122" pitchFamily="34" typeface="微软雅黑"/>
                <a:ea charset="-122" pitchFamily="34" typeface="微软雅黑"/>
                <a:cs charset="0" pitchFamily="34" typeface="Arial"/>
              </a:endParaRPr>
            </a:p>
          </p:txBody>
        </p:sp>
        <p:sp>
          <p:nvSpPr>
            <p:cNvPr id="16" name="WordArt 380"/>
            <p:cNvSpPr>
              <a:spLocks noChangeArrowheads="1" noChangeShapeType="1" noTextEdit="1"/>
            </p:cNvSpPr>
            <p:nvPr/>
          </p:nvSpPr>
          <p:spPr bwMode="auto">
            <a:xfrm rot="2681077">
              <a:off x="773725" y="4522608"/>
              <a:ext cx="2188136" cy="768350"/>
            </a:xfrm>
            <a:prstGeom prst="rect">
              <a:avLst/>
            </a:prstGeom>
          </p:spPr>
          <p:txBody>
            <a:bodyPr fromWordArt="1" spcFirstLastPara="1" wrap="none">
              <a:prstTxWarp prst="textArchUp">
                <a:avLst>
                  <a:gd fmla="val 11210249" name="adj"/>
                </a:avLst>
              </a:prstTxWarp>
            </a:bodyPr>
            <a:lstStyle/>
            <a:p>
              <a:pPr algn="ctr"/>
              <a:endParaRPr altLang="en-US" b="1" kern="10" lang="zh-CN" spc="-70" sz="1200">
                <a:ln w="9525">
                  <a:noFill/>
                  <a:round/>
                </a:ln>
                <a:solidFill>
                  <a:schemeClr val="bg1"/>
                </a:solidFill>
                <a:effectLst>
                  <a:outerShdw algn="t" blurRad="50800" dir="5400000" dist="38100" rotWithShape="0">
                    <a:prstClr val="black">
                      <a:alpha val="40000"/>
                    </a:prstClr>
                  </a:outerShdw>
                </a:effectLst>
                <a:latin charset="0" pitchFamily="34" typeface="Arial"/>
                <a:cs charset="0" pitchFamily="34" typeface="Arial"/>
              </a:endParaRPr>
            </a:p>
          </p:txBody>
        </p:sp>
      </p:grpSp>
      <p:sp>
        <p:nvSpPr>
          <p:cNvPr id="29" name="矩形 28"/>
          <p:cNvSpPr/>
          <p:nvPr/>
        </p:nvSpPr>
        <p:spPr>
          <a:xfrm>
            <a:off x="2987824" y="1347615"/>
            <a:ext cx="4248472" cy="792088"/>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2987824" y="2390784"/>
            <a:ext cx="4248472" cy="792088"/>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2987824" y="3450873"/>
            <a:ext cx="4248472" cy="792088"/>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4" name="直接箭头连接符 33"/>
          <p:cNvCxnSpPr/>
          <p:nvPr/>
        </p:nvCxnSpPr>
        <p:spPr>
          <a:xfrm flipV="1">
            <a:off x="1145057" y="2786828"/>
            <a:ext cx="1770761" cy="1153074"/>
          </a:xfrm>
          <a:prstGeom prst="straightConnector1">
            <a:avLst/>
          </a:prstGeom>
          <a:ln w="28575">
            <a:solidFill>
              <a:srgbClr val="DFD2A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V="1">
            <a:off x="619863" y="3847389"/>
            <a:ext cx="2295955" cy="871276"/>
          </a:xfrm>
          <a:prstGeom prst="straightConnector1">
            <a:avLst/>
          </a:prstGeom>
          <a:ln w="28575">
            <a:solidFill>
              <a:srgbClr val="2B2B29"/>
            </a:solidFill>
            <a:tailEnd type="arrow"/>
          </a:ln>
        </p:spPr>
        <p:style>
          <a:lnRef idx="1">
            <a:schemeClr val="accent1"/>
          </a:lnRef>
          <a:fillRef idx="0">
            <a:schemeClr val="accent1"/>
          </a:fillRef>
          <a:effectRef idx="0">
            <a:schemeClr val="accent1"/>
          </a:effectRef>
          <a:fontRef idx="minor">
            <a:schemeClr val="tx1"/>
          </a:fontRef>
        </p:style>
      </p:cxnSp>
      <p:sp>
        <p:nvSpPr>
          <p:cNvPr id="39" name="Freeform 3"/>
          <p:cNvSpPr/>
          <p:nvPr/>
        </p:nvSpPr>
        <p:spPr>
          <a:xfrm rot="13054176">
            <a:off x="5558391" y="292171"/>
            <a:ext cx="4951864" cy="432048"/>
          </a:xfrm>
          <a:custGeom>
            <a:gdLst>
              <a:gd fmla="*/ 0 w 6181611" name="connsiteX0"/>
              <a:gd fmla="*/ 0 h 719999" name="connsiteY0"/>
              <a:gd fmla="*/ 6181610 w 6181611" name="connsiteX1"/>
              <a:gd fmla="*/ 0 h 719999" name="connsiteY1"/>
              <a:gd fmla="*/ 6181610 w 6181611" name="connsiteX2"/>
              <a:gd fmla="*/ 719999 h 719999" name="connsiteY2"/>
              <a:gd fmla="*/ 0 w 6181611" name="connsiteX3"/>
              <a:gd fmla="*/ 719999 h 719999" name="connsiteY3"/>
              <a:gd fmla="*/ 0 w 6181611" name="connsiteX4"/>
              <a:gd fmla="*/ 0 h 7199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9999" w="6181611">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TextBox 39"/>
          <p:cNvSpPr txBox="1"/>
          <p:nvPr/>
        </p:nvSpPr>
        <p:spPr>
          <a:xfrm rot="2300244">
            <a:off x="7379302" y="716517"/>
            <a:ext cx="2328507" cy="335280"/>
          </a:xfrm>
          <a:prstGeom prst="rect">
            <a:avLst/>
          </a:prstGeom>
          <a:noFill/>
        </p:spPr>
        <p:txBody>
          <a:bodyPr rtlCol="0" wrap="square">
            <a:spAutoFit/>
          </a:bodyPr>
          <a:lstStyle/>
          <a:p>
            <a:r>
              <a:rPr altLang="en-US" b="1" lang="zh-CN" sz="1600">
                <a:solidFill>
                  <a:schemeClr val="bg1"/>
                </a:solidFill>
                <a:latin charset="-122" pitchFamily="34" typeface="微软雅黑"/>
                <a:ea charset="-122" pitchFamily="34" typeface="微软雅黑"/>
              </a:rPr>
              <a:t>请输入您要的内容</a:t>
            </a:r>
          </a:p>
        </p:txBody>
      </p:sp>
      <p:pic>
        <p:nvPicPr>
          <p:cNvPr descr="E:\PPT\0。图片\PNG\2、win7风格\灰色超全扁平化图标\41.png" id="9218" name="Picture 2"/>
          <p:cNvPicPr>
            <a:picLocks noChangeArrowheads="1" noChangeAspect="1"/>
          </p:cNvPicPr>
          <p:nvPr/>
        </p:nvPicPr>
        <p:blipFill>
          <a:blip r:embed="rId2">
            <a:biLevel thresh="25000"/>
            <a:extLst>
              <a:ext uri="{28A0092B-C50C-407E-A947-70E740481C1C}">
                <a14:useLocalDpi val="0"/>
              </a:ext>
            </a:extLst>
          </a:blip>
          <a:stretch>
            <a:fillRect/>
          </a:stretch>
        </p:blipFill>
        <p:spPr bwMode="auto">
          <a:xfrm>
            <a:off x="3135014" y="2627705"/>
            <a:ext cx="385503" cy="385503"/>
          </a:xfrm>
          <a:prstGeom prst="rect">
            <a:avLst/>
          </a:prstGeom>
          <a:noFill/>
          <a:extLst>
            <a:ext uri="{909E8E84-426E-40DD-AFC4-6F175D3DCCD1}">
              <a14:hiddenFill>
                <a:solidFill>
                  <a:srgbClr val="FFFFFF"/>
                </a:solidFill>
              </a14:hiddenFill>
            </a:ext>
          </a:extLst>
        </p:spPr>
      </p:pic>
      <p:pic>
        <p:nvPicPr>
          <p:cNvPr descr="E:\PPT\0。图片\PNG\2、win7风格\灰色超全扁平化图标\42.png" id="9219" name="Picture 3"/>
          <p:cNvPicPr>
            <a:picLocks noChangeArrowheads="1" noChangeAspect="1"/>
          </p:cNvPicPr>
          <p:nvPr/>
        </p:nvPicPr>
        <p:blipFill>
          <a:blip r:embed="rId3">
            <a:biLevel thresh="25000"/>
            <a:extLst>
              <a:ext uri="{28A0092B-C50C-407E-A947-70E740481C1C}">
                <a14:useLocalDpi val="0"/>
              </a:ext>
            </a:extLst>
          </a:blip>
          <a:stretch>
            <a:fillRect/>
          </a:stretch>
        </p:blipFill>
        <p:spPr bwMode="auto">
          <a:xfrm>
            <a:off x="3130526" y="1559046"/>
            <a:ext cx="362698" cy="362698"/>
          </a:xfrm>
          <a:prstGeom prst="rect">
            <a:avLst/>
          </a:prstGeom>
          <a:noFill/>
          <a:extLst>
            <a:ext uri="{909E8E84-426E-40DD-AFC4-6F175D3DCCD1}">
              <a14:hiddenFill>
                <a:solidFill>
                  <a:srgbClr val="FFFFFF"/>
                </a:solidFill>
              </a14:hiddenFill>
            </a:ext>
          </a:extLst>
        </p:spPr>
      </p:pic>
      <p:pic>
        <p:nvPicPr>
          <p:cNvPr descr="E:\PPT\0。图片\PNG\2、win7风格\灰色超全扁平化图标\43.png" id="9220" name="Picture 4"/>
          <p:cNvPicPr>
            <a:picLocks noChangeArrowheads="1" noChangeAspect="1"/>
          </p:cNvPicPr>
          <p:nvPr/>
        </p:nvPicPr>
        <p:blipFill>
          <a:blip r:embed="rId4">
            <a:biLevel thresh="25000"/>
            <a:extLst>
              <a:ext uri="{28A0092B-C50C-407E-A947-70E740481C1C}">
                <a14:useLocalDpi val="0"/>
              </a:ext>
            </a:extLst>
          </a:blip>
          <a:stretch>
            <a:fillRect/>
          </a:stretch>
        </p:blipFill>
        <p:spPr bwMode="auto">
          <a:xfrm>
            <a:off x="3142321" y="3664294"/>
            <a:ext cx="391148" cy="391148"/>
          </a:xfrm>
          <a:prstGeom prst="rect">
            <a:avLst/>
          </a:prstGeom>
          <a:noFill/>
          <a:extLst>
            <a:ext uri="{909E8E84-426E-40DD-AFC4-6F175D3DCCD1}">
              <a14:hiddenFill>
                <a:solidFill>
                  <a:srgbClr val="FFFFFF"/>
                </a:solidFill>
              </a14:hiddenFill>
            </a:ext>
          </a:extLst>
        </p:spPr>
      </p:pic>
      <p:sp>
        <p:nvSpPr>
          <p:cNvPr id="41" name="矩形 40"/>
          <p:cNvSpPr/>
          <p:nvPr/>
        </p:nvSpPr>
        <p:spPr>
          <a:xfrm>
            <a:off x="3635898" y="1489334"/>
            <a:ext cx="45719" cy="508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3635898" y="2552168"/>
            <a:ext cx="45719" cy="508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3635898" y="3597755"/>
            <a:ext cx="45719" cy="508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TextBox 46"/>
          <p:cNvSpPr txBox="1"/>
          <p:nvPr/>
        </p:nvSpPr>
        <p:spPr>
          <a:xfrm>
            <a:off x="3779913" y="1474820"/>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48" name="TextBox 47"/>
          <p:cNvSpPr txBox="1"/>
          <p:nvPr/>
        </p:nvSpPr>
        <p:spPr>
          <a:xfrm>
            <a:off x="3779913" y="1765149"/>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49" name="TextBox 48"/>
          <p:cNvSpPr txBox="1"/>
          <p:nvPr/>
        </p:nvSpPr>
        <p:spPr>
          <a:xfrm>
            <a:off x="3779913" y="2528771"/>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50" name="TextBox 49"/>
          <p:cNvSpPr txBox="1"/>
          <p:nvPr/>
        </p:nvSpPr>
        <p:spPr>
          <a:xfrm>
            <a:off x="3779913" y="2819100"/>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51" name="TextBox 50"/>
          <p:cNvSpPr txBox="1"/>
          <p:nvPr/>
        </p:nvSpPr>
        <p:spPr>
          <a:xfrm>
            <a:off x="3779913" y="3581341"/>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52" name="TextBox 51"/>
          <p:cNvSpPr txBox="1"/>
          <p:nvPr/>
        </p:nvSpPr>
        <p:spPr>
          <a:xfrm>
            <a:off x="3779913" y="3871671"/>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Tree>
    <p:extLst>
      <p:ext uri="{BB962C8B-B14F-4D97-AF65-F5344CB8AC3E}">
        <p14:creationId val="1862992968"/>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对象 2"/>
          <p:cNvGraphicFramePr>
            <a:graphicFrameLocks noChangeAspect="1" noGrp="1"/>
          </p:cNvGraphicFramePr>
          <p:nvPr>
            <p:extLst>
              <p:ext uri="{D42A27DB-BD31-4B8C-83A1-F6EECF244321}">
                <p14:modId val="2688198385"/>
              </p:ext>
            </p:extLst>
          </p:nvPr>
        </p:nvGraphicFramePr>
        <p:xfrm>
          <a:off x="971600" y="240454"/>
          <a:ext cx="6433355" cy="4903046"/>
        </p:xfrm>
        <a:graphic>
          <a:graphicData uri="http://schemas.openxmlformats.org/drawingml/2006/chart">
            <c:chart xmlns:c="http://schemas.openxmlformats.org/drawingml/2006/chart" r:id="rId2"/>
          </a:graphicData>
        </a:graphic>
      </p:graphicFrame>
      <p:sp>
        <p:nvSpPr>
          <p:cNvPr id="5" name="Freeform 3"/>
          <p:cNvSpPr/>
          <p:nvPr/>
        </p:nvSpPr>
        <p:spPr>
          <a:xfrm rot="13054176">
            <a:off x="5558391" y="292171"/>
            <a:ext cx="4951864" cy="432048"/>
          </a:xfrm>
          <a:custGeom>
            <a:gdLst>
              <a:gd fmla="*/ 0 w 6181611" name="connsiteX0"/>
              <a:gd fmla="*/ 0 h 719999" name="connsiteY0"/>
              <a:gd fmla="*/ 6181610 w 6181611" name="connsiteX1"/>
              <a:gd fmla="*/ 0 h 719999" name="connsiteY1"/>
              <a:gd fmla="*/ 6181610 w 6181611" name="connsiteX2"/>
              <a:gd fmla="*/ 719999 h 719999" name="connsiteY2"/>
              <a:gd fmla="*/ 0 w 6181611" name="connsiteX3"/>
              <a:gd fmla="*/ 719999 h 719999" name="connsiteY3"/>
              <a:gd fmla="*/ 0 w 6181611" name="connsiteX4"/>
              <a:gd fmla="*/ 0 h 7199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9999" w="6181611">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5"/>
          <p:cNvSpPr txBox="1"/>
          <p:nvPr/>
        </p:nvSpPr>
        <p:spPr>
          <a:xfrm rot="2300244">
            <a:off x="7379302" y="716517"/>
            <a:ext cx="2328507" cy="335280"/>
          </a:xfrm>
          <a:prstGeom prst="rect">
            <a:avLst/>
          </a:prstGeom>
          <a:noFill/>
        </p:spPr>
        <p:txBody>
          <a:bodyPr rtlCol="0" wrap="square">
            <a:spAutoFit/>
          </a:bodyPr>
          <a:lstStyle/>
          <a:p>
            <a:r>
              <a:rPr altLang="en-US" b="1" lang="zh-CN" sz="1600">
                <a:solidFill>
                  <a:schemeClr val="bg1"/>
                </a:solidFill>
                <a:latin charset="-122" pitchFamily="34" typeface="微软雅黑"/>
                <a:ea charset="-122" pitchFamily="34" typeface="微软雅黑"/>
              </a:rPr>
              <a:t>请输入您要的内容</a:t>
            </a:r>
          </a:p>
        </p:txBody>
      </p:sp>
      <p:grpSp>
        <p:nvGrpSpPr>
          <p:cNvPr id="7" name="组合 6"/>
          <p:cNvGrpSpPr/>
          <p:nvPr/>
        </p:nvGrpSpPr>
        <p:grpSpPr>
          <a:xfrm>
            <a:off x="6948266" y="3897292"/>
            <a:ext cx="1968467" cy="1021718"/>
            <a:chOff x="5689784" y="2958691"/>
            <a:chExt cx="2448272" cy="1547585"/>
          </a:xfrm>
        </p:grpSpPr>
        <p:sp>
          <p:nvSpPr>
            <p:cNvPr id="8" name="矩形 7"/>
            <p:cNvSpPr/>
            <p:nvPr/>
          </p:nvSpPr>
          <p:spPr>
            <a:xfrm>
              <a:off x="5689784" y="2958691"/>
              <a:ext cx="2448272" cy="1547585"/>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TextBox 8"/>
            <p:cNvSpPr txBox="1"/>
            <p:nvPr/>
          </p:nvSpPr>
          <p:spPr>
            <a:xfrm>
              <a:off x="5749668" y="3256660"/>
              <a:ext cx="2328507" cy="415509"/>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0" name="TextBox 9"/>
            <p:cNvSpPr txBox="1"/>
            <p:nvPr/>
          </p:nvSpPr>
          <p:spPr>
            <a:xfrm>
              <a:off x="5749668" y="3569176"/>
              <a:ext cx="2328507" cy="415509"/>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1" name="TextBox 10"/>
            <p:cNvSpPr txBox="1"/>
            <p:nvPr/>
          </p:nvSpPr>
          <p:spPr>
            <a:xfrm>
              <a:off x="5765648" y="3854130"/>
              <a:ext cx="2328507" cy="415509"/>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grpSp>
      <p:sp>
        <p:nvSpPr>
          <p:cNvPr id="14" name="TextBox 13"/>
          <p:cNvSpPr txBox="1"/>
          <p:nvPr/>
        </p:nvSpPr>
        <p:spPr>
          <a:xfrm>
            <a:off x="6917344" y="3435846"/>
            <a:ext cx="2760555" cy="335280"/>
          </a:xfrm>
          <a:prstGeom prst="rect">
            <a:avLst/>
          </a:prstGeom>
          <a:noFill/>
        </p:spPr>
        <p:txBody>
          <a:bodyPr rtlCol="0" wrap="square">
            <a:spAutoFit/>
          </a:bodyPr>
          <a:lstStyle/>
          <a:p>
            <a:r>
              <a:rPr altLang="en-US" b="1" lang="zh-CN" sz="1600">
                <a:solidFill>
                  <a:schemeClr val="bg1"/>
                </a:solidFill>
                <a:latin charset="-122" pitchFamily="34" typeface="微软雅黑"/>
                <a:ea charset="-122" pitchFamily="34" typeface="微软雅黑"/>
              </a:rPr>
              <a:t>请输入您要的内容</a:t>
            </a:r>
          </a:p>
        </p:txBody>
      </p:sp>
    </p:spTree>
    <p:extLst>
      <p:ext uri="{BB962C8B-B14F-4D97-AF65-F5344CB8AC3E}">
        <p14:creationId val="2876074503"/>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4876006"/>
            <a:ext cx="7308304" cy="267494"/>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7308306" y="4876006"/>
            <a:ext cx="1837747" cy="267494"/>
          </a:xfrm>
          <a:prstGeom prst="rect">
            <a:avLst/>
          </a:prstGeom>
          <a:solidFill>
            <a:srgbClr val="DFD2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7157674" y="4871074"/>
            <a:ext cx="72008" cy="267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 6"/>
          <p:cNvPicPr>
            <a:picLocks noChangeAspect="1"/>
          </p:cNvPicPr>
          <p:nvPr/>
        </p:nvPicPr>
        <p:blipFill>
          <a:blip r:embed="rId2">
            <a:extLst>
              <a:ext uri="{28A0092B-C50C-407E-A947-70E740481C1C}">
                <a14:useLocalDpi val="0"/>
              </a:ext>
            </a:extLst>
          </a:blip>
          <a:srcRect b="37735" t="14539"/>
          <a:stretch>
            <a:fillRect/>
          </a:stretch>
        </p:blipFill>
        <p:spPr>
          <a:xfrm>
            <a:off x="5292082" y="1703615"/>
            <a:ext cx="3394625" cy="2207479"/>
          </a:xfrm>
          <a:prstGeom prst="rect">
            <a:avLst/>
          </a:prstGeom>
        </p:spPr>
      </p:pic>
      <p:sp>
        <p:nvSpPr>
          <p:cNvPr id="8" name="TextBox 7"/>
          <p:cNvSpPr txBox="1"/>
          <p:nvPr/>
        </p:nvSpPr>
        <p:spPr>
          <a:xfrm>
            <a:off x="179514" y="267494"/>
            <a:ext cx="2760555" cy="365760"/>
          </a:xfrm>
          <a:prstGeom prst="rect">
            <a:avLst/>
          </a:prstGeom>
          <a:noFill/>
        </p:spPr>
        <p:txBody>
          <a:bodyPr rtlCol="0" wrap="square">
            <a:spAutoFit/>
          </a:bodyPr>
          <a:lstStyle/>
          <a:p>
            <a:r>
              <a:rPr altLang="en-US" b="1" lang="zh-CN">
                <a:solidFill>
                  <a:schemeClr val="bg1"/>
                </a:solidFill>
                <a:latin charset="-122" pitchFamily="34" typeface="微软雅黑"/>
                <a:ea charset="-122" pitchFamily="34" typeface="微软雅黑"/>
              </a:rPr>
              <a:t>请输入您要的内容</a:t>
            </a:r>
          </a:p>
        </p:txBody>
      </p:sp>
      <p:cxnSp>
        <p:nvCxnSpPr>
          <p:cNvPr id="10" name="直接连接符 9"/>
          <p:cNvCxnSpPr/>
          <p:nvPr/>
        </p:nvCxnSpPr>
        <p:spPr>
          <a:xfrm>
            <a:off x="251520" y="699542"/>
            <a:ext cx="4392488" cy="0"/>
          </a:xfrm>
          <a:prstGeom prst="line">
            <a:avLst/>
          </a:prstGeom>
          <a:ln>
            <a:solidFill>
              <a:srgbClr val="DFD2A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2618329" y="1923679"/>
            <a:ext cx="0" cy="1584176"/>
          </a:xfrm>
          <a:prstGeom prst="line">
            <a:avLst/>
          </a:prstGeom>
          <a:ln>
            <a:solidFill>
              <a:srgbClr val="2B2B29"/>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4179" y="1707655"/>
            <a:ext cx="4157555" cy="2203439"/>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827584" y="2009542"/>
            <a:ext cx="2213992" cy="701040"/>
          </a:xfrm>
          <a:prstGeom prst="rect">
            <a:avLst/>
          </a:prstGeom>
        </p:spPr>
        <p:txBody>
          <a:bodyPr wrap="square">
            <a:spAutoFit/>
          </a:bodyPr>
          <a:lstStyle/>
          <a:p>
            <a:r>
              <a:rPr altLang="en-US" lang="zh-CN" smtClean="0" sz="800">
                <a:solidFill>
                  <a:schemeClr val="bg1"/>
                </a:solidFill>
                <a:latin charset="-122" pitchFamily="34" typeface="微软雅黑"/>
                <a:ea charset="-122" pitchFamily="34" typeface="微软雅黑"/>
                <a:cs charset="0" pitchFamily="34" typeface="Calibri"/>
              </a:rPr>
              <a:t>输入你要的文字输入你要的文字</a:t>
            </a:r>
          </a:p>
          <a:p>
            <a:r>
              <a:rPr altLang="en-US" lang="zh-CN" smtClean="0" sz="800">
                <a:solidFill>
                  <a:schemeClr val="bg1"/>
                </a:solidFill>
                <a:latin charset="-122" pitchFamily="34" typeface="微软雅黑"/>
                <a:ea charset="-122" pitchFamily="34" typeface="微软雅黑"/>
                <a:cs charset="0" pitchFamily="34" typeface="Calibri"/>
              </a:rPr>
              <a:t>输入你要的文字输入你要的文字</a:t>
            </a:r>
          </a:p>
          <a:p>
            <a:r>
              <a:rPr altLang="en-US" lang="zh-CN" smtClean="0" sz="800">
                <a:solidFill>
                  <a:schemeClr val="bg1"/>
                </a:solidFill>
                <a:latin charset="-122" pitchFamily="34" typeface="微软雅黑"/>
                <a:ea charset="-122" pitchFamily="34" typeface="微软雅黑"/>
                <a:cs charset="0" pitchFamily="34" typeface="Calibri"/>
              </a:rPr>
              <a:t>输入你要的文字输入你要的文字</a:t>
            </a:r>
          </a:p>
          <a:p>
            <a:r>
              <a:rPr altLang="en-US" lang="zh-CN" smtClean="0" sz="800">
                <a:solidFill>
                  <a:schemeClr val="bg1"/>
                </a:solidFill>
                <a:latin charset="-122" pitchFamily="34" typeface="微软雅黑"/>
                <a:ea charset="-122" pitchFamily="34" typeface="微软雅黑"/>
                <a:cs charset="0" pitchFamily="34" typeface="Calibri"/>
              </a:rPr>
              <a:t>输入你要的文字输入你要的文字</a:t>
            </a:r>
          </a:p>
          <a:p>
            <a:r>
              <a:rPr altLang="en-US" lang="zh-CN" smtClean="0" sz="800">
                <a:solidFill>
                  <a:schemeClr val="bg1"/>
                </a:solidFill>
                <a:latin charset="-122" pitchFamily="34" typeface="微软雅黑"/>
                <a:ea charset="-122" pitchFamily="34" typeface="微软雅黑"/>
                <a:cs charset="0" pitchFamily="34" typeface="Calibri"/>
              </a:rPr>
              <a:t>输入你要的文字输入你要的文字</a:t>
            </a:r>
          </a:p>
        </p:txBody>
      </p:sp>
      <p:sp>
        <p:nvSpPr>
          <p:cNvPr id="20" name="矩形 19"/>
          <p:cNvSpPr/>
          <p:nvPr/>
        </p:nvSpPr>
        <p:spPr>
          <a:xfrm>
            <a:off x="827584" y="2871976"/>
            <a:ext cx="2213992" cy="701040"/>
          </a:xfrm>
          <a:prstGeom prst="rect">
            <a:avLst/>
          </a:prstGeom>
        </p:spPr>
        <p:txBody>
          <a:bodyPr wrap="square">
            <a:spAutoFit/>
          </a:bodyPr>
          <a:lstStyle/>
          <a:p>
            <a:r>
              <a:rPr altLang="en-US" lang="zh-CN" sz="800">
                <a:solidFill>
                  <a:schemeClr val="bg1"/>
                </a:solidFill>
                <a:latin charset="-122" pitchFamily="34" typeface="微软雅黑"/>
                <a:ea charset="-122" pitchFamily="34" typeface="微软雅黑"/>
                <a:cs charset="0" pitchFamily="34" typeface="Calibri"/>
              </a:rPr>
              <a:t>输入你要的文字输入你要的文字</a:t>
            </a:r>
          </a:p>
          <a:p>
            <a:r>
              <a:rPr altLang="en-US" lang="zh-CN" sz="800">
                <a:solidFill>
                  <a:schemeClr val="bg1"/>
                </a:solidFill>
                <a:latin charset="-122" pitchFamily="34" typeface="微软雅黑"/>
                <a:ea charset="-122" pitchFamily="34" typeface="微软雅黑"/>
                <a:cs charset="0" pitchFamily="34" typeface="Calibri"/>
              </a:rPr>
              <a:t>输入你要的文字输入你要的文字</a:t>
            </a:r>
          </a:p>
          <a:p>
            <a:r>
              <a:rPr altLang="en-US" lang="zh-CN" sz="800">
                <a:solidFill>
                  <a:schemeClr val="bg1"/>
                </a:solidFill>
                <a:latin charset="-122" pitchFamily="34" typeface="微软雅黑"/>
                <a:ea charset="-122" pitchFamily="34" typeface="微软雅黑"/>
                <a:cs charset="0" pitchFamily="34" typeface="Calibri"/>
              </a:rPr>
              <a:t>输入你要的文字输入你要的文字</a:t>
            </a:r>
          </a:p>
          <a:p>
            <a:r>
              <a:rPr altLang="en-US" lang="zh-CN" sz="800">
                <a:solidFill>
                  <a:schemeClr val="bg1"/>
                </a:solidFill>
                <a:latin charset="-122" pitchFamily="34" typeface="微软雅黑"/>
                <a:ea charset="-122" pitchFamily="34" typeface="微软雅黑"/>
                <a:cs charset="0" pitchFamily="34" typeface="Calibri"/>
              </a:rPr>
              <a:t>输入你要的文字输入你要的文字</a:t>
            </a:r>
          </a:p>
          <a:p>
            <a:r>
              <a:rPr altLang="en-US" lang="zh-CN" sz="800">
                <a:solidFill>
                  <a:schemeClr val="bg1"/>
                </a:solidFill>
                <a:latin charset="-122" pitchFamily="34" typeface="微软雅黑"/>
                <a:ea charset="-122" pitchFamily="34" typeface="微软雅黑"/>
                <a:cs charset="0" pitchFamily="34" typeface="Calibri"/>
              </a:rPr>
              <a:t>输入你要的文字输入你要的文字</a:t>
            </a:r>
          </a:p>
        </p:txBody>
      </p:sp>
      <p:sp>
        <p:nvSpPr>
          <p:cNvPr id="21" name="矩形 20"/>
          <p:cNvSpPr/>
          <p:nvPr/>
        </p:nvSpPr>
        <p:spPr>
          <a:xfrm>
            <a:off x="2718048" y="2020074"/>
            <a:ext cx="2213992" cy="701040"/>
          </a:xfrm>
          <a:prstGeom prst="rect">
            <a:avLst/>
          </a:prstGeom>
        </p:spPr>
        <p:txBody>
          <a:bodyPr wrap="square">
            <a:spAutoFit/>
          </a:bodyPr>
          <a:lstStyle/>
          <a:p>
            <a:r>
              <a:rPr altLang="en-US" lang="zh-CN" sz="800">
                <a:solidFill>
                  <a:schemeClr val="bg1"/>
                </a:solidFill>
                <a:latin charset="-122" pitchFamily="34" typeface="微软雅黑"/>
                <a:ea charset="-122" pitchFamily="34" typeface="微软雅黑"/>
                <a:cs charset="0" pitchFamily="34" typeface="Calibri"/>
              </a:rPr>
              <a:t>输入你要的文字输入你要的文字</a:t>
            </a:r>
          </a:p>
          <a:p>
            <a:r>
              <a:rPr altLang="en-US" lang="zh-CN" sz="800">
                <a:solidFill>
                  <a:schemeClr val="bg1"/>
                </a:solidFill>
                <a:latin charset="-122" pitchFamily="34" typeface="微软雅黑"/>
                <a:ea charset="-122" pitchFamily="34" typeface="微软雅黑"/>
                <a:cs charset="0" pitchFamily="34" typeface="Calibri"/>
              </a:rPr>
              <a:t>输入你要的文字输入你要的文字</a:t>
            </a:r>
          </a:p>
          <a:p>
            <a:r>
              <a:rPr altLang="en-US" lang="zh-CN" sz="800">
                <a:solidFill>
                  <a:schemeClr val="bg1"/>
                </a:solidFill>
                <a:latin charset="-122" pitchFamily="34" typeface="微软雅黑"/>
                <a:ea charset="-122" pitchFamily="34" typeface="微软雅黑"/>
                <a:cs charset="0" pitchFamily="34" typeface="Calibri"/>
              </a:rPr>
              <a:t>输入你要的文字输入你要的文字</a:t>
            </a:r>
          </a:p>
          <a:p>
            <a:r>
              <a:rPr altLang="en-US" lang="zh-CN" sz="800">
                <a:solidFill>
                  <a:schemeClr val="bg1"/>
                </a:solidFill>
                <a:latin charset="-122" pitchFamily="34" typeface="微软雅黑"/>
                <a:ea charset="-122" pitchFamily="34" typeface="微软雅黑"/>
                <a:cs charset="0" pitchFamily="34" typeface="Calibri"/>
              </a:rPr>
              <a:t>输入你要的文字输入你要的文字</a:t>
            </a:r>
          </a:p>
          <a:p>
            <a:r>
              <a:rPr altLang="en-US" lang="zh-CN" sz="800">
                <a:solidFill>
                  <a:schemeClr val="bg1"/>
                </a:solidFill>
                <a:latin charset="-122" pitchFamily="34" typeface="微软雅黑"/>
                <a:ea charset="-122" pitchFamily="34" typeface="微软雅黑"/>
                <a:cs charset="0" pitchFamily="34" typeface="Calibri"/>
              </a:rPr>
              <a:t>输入你要的文字输入你要的文字</a:t>
            </a:r>
          </a:p>
        </p:txBody>
      </p:sp>
      <p:sp>
        <p:nvSpPr>
          <p:cNvPr id="22" name="矩形 21"/>
          <p:cNvSpPr/>
          <p:nvPr/>
        </p:nvSpPr>
        <p:spPr>
          <a:xfrm>
            <a:off x="2718048" y="2871976"/>
            <a:ext cx="2213992" cy="701040"/>
          </a:xfrm>
          <a:prstGeom prst="rect">
            <a:avLst/>
          </a:prstGeom>
        </p:spPr>
        <p:txBody>
          <a:bodyPr wrap="square">
            <a:spAutoFit/>
          </a:bodyPr>
          <a:lstStyle/>
          <a:p>
            <a:r>
              <a:rPr altLang="en-US" lang="zh-CN" sz="800">
                <a:solidFill>
                  <a:schemeClr val="bg1"/>
                </a:solidFill>
                <a:latin charset="-122" pitchFamily="34" typeface="微软雅黑"/>
                <a:ea charset="-122" pitchFamily="34" typeface="微软雅黑"/>
                <a:cs charset="0" pitchFamily="34" typeface="Calibri"/>
              </a:rPr>
              <a:t>输入你要的文字输入你要的文字</a:t>
            </a:r>
          </a:p>
          <a:p>
            <a:r>
              <a:rPr altLang="en-US" lang="zh-CN" sz="800">
                <a:solidFill>
                  <a:schemeClr val="bg1"/>
                </a:solidFill>
                <a:latin charset="-122" pitchFamily="34" typeface="微软雅黑"/>
                <a:ea charset="-122" pitchFamily="34" typeface="微软雅黑"/>
                <a:cs charset="0" pitchFamily="34" typeface="Calibri"/>
              </a:rPr>
              <a:t>输入你要的文字输入你要的文字</a:t>
            </a:r>
          </a:p>
          <a:p>
            <a:r>
              <a:rPr altLang="en-US" lang="zh-CN" sz="800">
                <a:solidFill>
                  <a:schemeClr val="bg1"/>
                </a:solidFill>
                <a:latin charset="-122" pitchFamily="34" typeface="微软雅黑"/>
                <a:ea charset="-122" pitchFamily="34" typeface="微软雅黑"/>
                <a:cs charset="0" pitchFamily="34" typeface="Calibri"/>
              </a:rPr>
              <a:t>输入你要的文字输入你要的文字</a:t>
            </a:r>
          </a:p>
          <a:p>
            <a:r>
              <a:rPr altLang="en-US" lang="zh-CN" sz="800">
                <a:solidFill>
                  <a:schemeClr val="bg1"/>
                </a:solidFill>
                <a:latin charset="-122" pitchFamily="34" typeface="微软雅黑"/>
                <a:ea charset="-122" pitchFamily="34" typeface="微软雅黑"/>
                <a:cs charset="0" pitchFamily="34" typeface="Calibri"/>
              </a:rPr>
              <a:t>输入你要的文字输入你要的文字</a:t>
            </a:r>
          </a:p>
          <a:p>
            <a:r>
              <a:rPr altLang="en-US" lang="zh-CN" sz="800">
                <a:solidFill>
                  <a:schemeClr val="bg1"/>
                </a:solidFill>
                <a:latin charset="-122" pitchFamily="34" typeface="微软雅黑"/>
                <a:ea charset="-122" pitchFamily="34" typeface="微软雅黑"/>
                <a:cs charset="0" pitchFamily="34" typeface="Calibri"/>
              </a:rPr>
              <a:t>输入你要的文字输入你要的文字</a:t>
            </a:r>
          </a:p>
        </p:txBody>
      </p:sp>
      <p:cxnSp>
        <p:nvCxnSpPr>
          <p:cNvPr id="24" name="直接连接符 23"/>
          <p:cNvCxnSpPr/>
          <p:nvPr/>
        </p:nvCxnSpPr>
        <p:spPr>
          <a:xfrm flipH="1">
            <a:off x="5012432" y="1419623"/>
            <a:ext cx="0" cy="2763753"/>
          </a:xfrm>
          <a:prstGeom prst="line">
            <a:avLst/>
          </a:prstGeom>
          <a:ln>
            <a:solidFill>
              <a:srgbClr val="DFD2A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012432" y="4181713"/>
            <a:ext cx="3159968" cy="0"/>
          </a:xfrm>
          <a:prstGeom prst="line">
            <a:avLst/>
          </a:prstGeom>
          <a:ln>
            <a:solidFill>
              <a:srgbClr val="DFD2A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852464" y="1419622"/>
            <a:ext cx="3159968" cy="0"/>
          </a:xfrm>
          <a:prstGeom prst="line">
            <a:avLst/>
          </a:prstGeom>
          <a:ln>
            <a:solidFill>
              <a:srgbClr val="DFD2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021938681"/>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683568" y="843559"/>
            <a:ext cx="1789920" cy="936104"/>
          </a:xfrm>
          <a:prstGeom prst="rect">
            <a:avLst/>
          </a:prstGeom>
          <a:ln w="19050">
            <a:solidFill>
              <a:schemeClr val="bg1"/>
            </a:solidFill>
          </a:ln>
        </p:spPr>
      </p:pic>
      <p:pic>
        <p:nvPicPr>
          <p:cNvPr id="5" name="图片 4"/>
          <p:cNvPicPr>
            <a:picLocks noChangeAspect="1"/>
          </p:cNvPicPr>
          <p:nvPr/>
        </p:nvPicPr>
        <p:blipFill>
          <a:blip r:embed="rId3">
            <a:extLst>
              <a:ext uri="{28A0092B-C50C-407E-A947-70E740481C1C}">
                <a14:useLocalDpi val="0"/>
              </a:ext>
            </a:extLst>
          </a:blip>
          <a:stretch>
            <a:fillRect/>
          </a:stretch>
        </p:blipFill>
        <p:spPr>
          <a:xfrm>
            <a:off x="2220434" y="615105"/>
            <a:ext cx="506111" cy="456906"/>
          </a:xfrm>
          <a:prstGeom prst="rect">
            <a:avLst/>
          </a:prstGeom>
        </p:spPr>
      </p:pic>
      <p:pic>
        <p:nvPicPr>
          <p:cNvPr descr="E:\PPT\0。图片\6。商业图片\商务科技-1@多吉格格收藏.jpg" id="7170" name="Picture 2"/>
          <p:cNvPicPr>
            <a:picLocks noChangeArrowheads="1" noChangeAspect="1"/>
          </p:cNvPicPr>
          <p:nvPr/>
        </p:nvPicPr>
        <p:blipFill>
          <a:blip r:embed="rId4">
            <a:extLst>
              <a:ext uri="{28A0092B-C50C-407E-A947-70E740481C1C}">
                <a14:useLocalDpi val="0"/>
              </a:ext>
            </a:extLst>
          </a:blip>
          <a:stretch>
            <a:fillRect/>
          </a:stretch>
        </p:blipFill>
        <p:spPr bwMode="auto">
          <a:xfrm>
            <a:off x="2051720" y="1707655"/>
            <a:ext cx="2095420" cy="1397645"/>
          </a:xfrm>
          <a:prstGeom prst="rect">
            <a:avLst/>
          </a:prstGeom>
          <a:ln w="19050">
            <a:solidFill>
              <a:schemeClr val="bg1"/>
            </a:solidFill>
          </a:ln>
          <a:extLst>
            <a:ext uri="{909E8E84-426E-40DD-AFC4-6F175D3DCCD1}">
              <a14:hiddenFill>
                <a:solidFill>
                  <a:srgbClr val="FFFFFF"/>
                </a:solidFill>
              </a14:hiddenFill>
            </a:ext>
          </a:extLst>
        </p:spPr>
      </p:pic>
      <p:pic>
        <p:nvPicPr>
          <p:cNvPr id="7" name="图片 6"/>
          <p:cNvPicPr>
            <a:picLocks noChangeAspect="1"/>
          </p:cNvPicPr>
          <p:nvPr/>
        </p:nvPicPr>
        <p:blipFill>
          <a:blip r:embed="rId3">
            <a:extLst>
              <a:ext uri="{28A0092B-C50C-407E-A947-70E740481C1C}">
                <a14:useLocalDpi val="0"/>
              </a:ext>
            </a:extLst>
          </a:blip>
          <a:stretch>
            <a:fillRect/>
          </a:stretch>
        </p:blipFill>
        <p:spPr>
          <a:xfrm>
            <a:off x="3779914" y="1551209"/>
            <a:ext cx="506111" cy="456906"/>
          </a:xfrm>
          <a:prstGeom prst="rect">
            <a:avLst/>
          </a:prstGeom>
        </p:spPr>
      </p:pic>
      <p:pic>
        <p:nvPicPr>
          <p:cNvPr descr="E:\PPT\0。图片\6。商业图片\商务科技-14-高清@多吉搜集.jpg" id="7171" name="Picture 3"/>
          <p:cNvPicPr>
            <a:picLocks noChangeArrowheads="1" noChangeAspect="1"/>
          </p:cNvPicPr>
          <p:nvPr/>
        </p:nvPicPr>
        <p:blipFill>
          <a:blip r:embed="rId5">
            <a:extLst>
              <a:ext uri="{28A0092B-C50C-407E-A947-70E740481C1C}">
                <a14:useLocalDpi val="0"/>
              </a:ext>
            </a:extLst>
          </a:blip>
          <a:stretch>
            <a:fillRect/>
          </a:stretch>
        </p:blipFill>
        <p:spPr bwMode="auto">
          <a:xfrm>
            <a:off x="282384" y="2787774"/>
            <a:ext cx="2592288" cy="1728192"/>
          </a:xfrm>
          <a:prstGeom prst="rect">
            <a:avLst/>
          </a:prstGeom>
          <a:ln w="19050">
            <a:solidFill>
              <a:schemeClr val="bg1"/>
            </a:solidFill>
          </a:ln>
          <a:extLst>
            <a:ext uri="{909E8E84-426E-40DD-AFC4-6F175D3DCCD1}">
              <a14:hiddenFill>
                <a:solidFill>
                  <a:srgbClr val="FFFFFF"/>
                </a:solidFill>
              </a14:hiddenFill>
            </a:ext>
          </a:extLst>
        </p:spPr>
      </p:pic>
      <p:pic>
        <p:nvPicPr>
          <p:cNvPr id="9" name="图片 8"/>
          <p:cNvPicPr>
            <a:picLocks noChangeAspect="1"/>
          </p:cNvPicPr>
          <p:nvPr/>
        </p:nvPicPr>
        <p:blipFill>
          <a:blip r:embed="rId3">
            <a:extLst>
              <a:ext uri="{28A0092B-C50C-407E-A947-70E740481C1C}">
                <a14:useLocalDpi val="0"/>
              </a:ext>
            </a:extLst>
          </a:blip>
          <a:stretch>
            <a:fillRect/>
          </a:stretch>
        </p:blipFill>
        <p:spPr>
          <a:xfrm>
            <a:off x="263926" y="2559321"/>
            <a:ext cx="506111" cy="456906"/>
          </a:xfrm>
          <a:prstGeom prst="rect">
            <a:avLst/>
          </a:prstGeom>
        </p:spPr>
      </p:pic>
      <p:pic>
        <p:nvPicPr>
          <p:cNvPr descr="E:\PPT\0。图片\6。商业图片\商务科技-8@多吉格格收藏.jpg" id="7172" name="Picture 4"/>
          <p:cNvPicPr>
            <a:picLocks noChangeArrowheads="1" noChangeAspect="1"/>
          </p:cNvPicPr>
          <p:nvPr/>
        </p:nvPicPr>
        <p:blipFill>
          <a:blip r:embed="rId6">
            <a:extLst>
              <a:ext uri="{28A0092B-C50C-407E-A947-70E740481C1C}">
                <a14:useLocalDpi val="0"/>
              </a:ext>
            </a:extLst>
          </a:blip>
          <a:stretch>
            <a:fillRect/>
          </a:stretch>
        </p:blipFill>
        <p:spPr bwMode="auto">
          <a:xfrm>
            <a:off x="2555776" y="4225574"/>
            <a:ext cx="870744" cy="580786"/>
          </a:xfrm>
          <a:prstGeom prst="rect">
            <a:avLst/>
          </a:prstGeom>
          <a:ln w="19050">
            <a:solidFill>
              <a:schemeClr val="bg1"/>
            </a:solidFill>
          </a:ln>
          <a:extLst>
            <a:ext uri="{909E8E84-426E-40DD-AFC4-6F175D3DCCD1}">
              <a14:hiddenFill>
                <a:solidFill>
                  <a:srgbClr val="FFFFFF"/>
                </a:solidFill>
              </a14:hiddenFill>
            </a:ext>
          </a:extLst>
        </p:spPr>
      </p:pic>
      <p:pic>
        <p:nvPicPr>
          <p:cNvPr id="11" name="图片 10"/>
          <p:cNvPicPr>
            <a:picLocks noChangeAspect="1"/>
          </p:cNvPicPr>
          <p:nvPr/>
        </p:nvPicPr>
        <p:blipFill>
          <a:blip r:embed="rId3">
            <a:extLst>
              <a:ext uri="{28A0092B-C50C-407E-A947-70E740481C1C}">
                <a14:useLocalDpi val="0"/>
              </a:ext>
            </a:extLst>
          </a:blip>
          <a:stretch>
            <a:fillRect/>
          </a:stretch>
        </p:blipFill>
        <p:spPr>
          <a:xfrm>
            <a:off x="3229013" y="4047266"/>
            <a:ext cx="395017" cy="356613"/>
          </a:xfrm>
          <a:prstGeom prst="rect">
            <a:avLst/>
          </a:prstGeom>
        </p:spPr>
      </p:pic>
      <p:sp>
        <p:nvSpPr>
          <p:cNvPr id="12" name="Freeform 3"/>
          <p:cNvSpPr/>
          <p:nvPr/>
        </p:nvSpPr>
        <p:spPr>
          <a:xfrm rot="13054176">
            <a:off x="5558391" y="292171"/>
            <a:ext cx="4951864" cy="432048"/>
          </a:xfrm>
          <a:custGeom>
            <a:gdLst>
              <a:gd fmla="*/ 0 w 6181611" name="connsiteX0"/>
              <a:gd fmla="*/ 0 h 719999" name="connsiteY0"/>
              <a:gd fmla="*/ 6181610 w 6181611" name="connsiteX1"/>
              <a:gd fmla="*/ 0 h 719999" name="connsiteY1"/>
              <a:gd fmla="*/ 6181610 w 6181611" name="connsiteX2"/>
              <a:gd fmla="*/ 719999 h 719999" name="connsiteY2"/>
              <a:gd fmla="*/ 0 w 6181611" name="connsiteX3"/>
              <a:gd fmla="*/ 719999 h 719999" name="connsiteY3"/>
              <a:gd fmla="*/ 0 w 6181611" name="connsiteX4"/>
              <a:gd fmla="*/ 0 h 7199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9999" w="6181611">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TextBox 12"/>
          <p:cNvSpPr txBox="1"/>
          <p:nvPr/>
        </p:nvSpPr>
        <p:spPr>
          <a:xfrm rot="2300244">
            <a:off x="7379302" y="716517"/>
            <a:ext cx="2328507" cy="335280"/>
          </a:xfrm>
          <a:prstGeom prst="rect">
            <a:avLst/>
          </a:prstGeom>
          <a:noFill/>
        </p:spPr>
        <p:txBody>
          <a:bodyPr rtlCol="0" wrap="square">
            <a:spAutoFit/>
          </a:bodyPr>
          <a:lstStyle/>
          <a:p>
            <a:r>
              <a:rPr altLang="en-US" b="1" lang="zh-CN" sz="1600">
                <a:solidFill>
                  <a:schemeClr val="bg1"/>
                </a:solidFill>
                <a:latin charset="-122" pitchFamily="34" typeface="微软雅黑"/>
                <a:ea charset="-122" pitchFamily="34" typeface="微软雅黑"/>
              </a:rPr>
              <a:t>请输入您要的内容</a:t>
            </a:r>
          </a:p>
        </p:txBody>
      </p:sp>
      <p:grpSp>
        <p:nvGrpSpPr>
          <p:cNvPr id="6" name="组合 5"/>
          <p:cNvGrpSpPr/>
          <p:nvPr/>
        </p:nvGrpSpPr>
        <p:grpSpPr>
          <a:xfrm>
            <a:off x="5724128" y="2968745"/>
            <a:ext cx="2448272" cy="1952472"/>
            <a:chOff x="5724128" y="2968745"/>
            <a:chExt cx="2448272" cy="1952472"/>
          </a:xfrm>
        </p:grpSpPr>
        <p:sp>
          <p:nvSpPr>
            <p:cNvPr id="16" name="矩形 15"/>
            <p:cNvSpPr/>
            <p:nvPr/>
          </p:nvSpPr>
          <p:spPr>
            <a:xfrm>
              <a:off x="5724128" y="2968745"/>
              <a:ext cx="2448272" cy="1952472"/>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TextBox 16"/>
            <p:cNvSpPr txBox="1"/>
            <p:nvPr/>
          </p:nvSpPr>
          <p:spPr>
            <a:xfrm>
              <a:off x="5749669" y="3256660"/>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8" name="TextBox 17"/>
            <p:cNvSpPr txBox="1"/>
            <p:nvPr/>
          </p:nvSpPr>
          <p:spPr>
            <a:xfrm>
              <a:off x="5749668" y="3569176"/>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9" name="TextBox 18"/>
            <p:cNvSpPr txBox="1"/>
            <p:nvPr/>
          </p:nvSpPr>
          <p:spPr>
            <a:xfrm>
              <a:off x="5765649" y="3854128"/>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0" name="TextBox 19"/>
            <p:cNvSpPr txBox="1"/>
            <p:nvPr/>
          </p:nvSpPr>
          <p:spPr>
            <a:xfrm>
              <a:off x="5749668" y="4120756"/>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1" name="TextBox 20"/>
            <p:cNvSpPr txBox="1"/>
            <p:nvPr/>
          </p:nvSpPr>
          <p:spPr>
            <a:xfrm>
              <a:off x="5765649" y="4405708"/>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grpSp>
      <p:sp>
        <p:nvSpPr>
          <p:cNvPr id="22" name="TextBox 21"/>
          <p:cNvSpPr txBox="1"/>
          <p:nvPr/>
        </p:nvSpPr>
        <p:spPr>
          <a:xfrm>
            <a:off x="5652123" y="2507081"/>
            <a:ext cx="2760555" cy="457200"/>
          </a:xfrm>
          <a:prstGeom prst="rect">
            <a:avLst/>
          </a:prstGeom>
          <a:noFill/>
        </p:spPr>
        <p:txBody>
          <a:bodyPr rtlCol="0" wrap="square">
            <a:spAutoFit/>
          </a:bodyPr>
          <a:lstStyle/>
          <a:p>
            <a:r>
              <a:rPr altLang="en-US" b="1" lang="zh-CN" sz="2400">
                <a:solidFill>
                  <a:schemeClr val="bg1"/>
                </a:solidFill>
                <a:latin charset="-122" pitchFamily="34" typeface="微软雅黑"/>
                <a:ea charset="-122" pitchFamily="34" typeface="微软雅黑"/>
              </a:rPr>
              <a:t>请输入您要的内容</a:t>
            </a:r>
          </a:p>
        </p:txBody>
      </p:sp>
    </p:spTree>
    <p:extLst>
      <p:ext uri="{BB962C8B-B14F-4D97-AF65-F5344CB8AC3E}">
        <p14:creationId val="2819635137"/>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Line 3"/>
          <p:cNvSpPr>
            <a:spLocks noChangeShapeType="1"/>
          </p:cNvSpPr>
          <p:nvPr/>
        </p:nvSpPr>
        <p:spPr bwMode="auto">
          <a:xfrm rot="10800000">
            <a:off x="695152" y="3914998"/>
            <a:ext cx="2381250" cy="0"/>
          </a:xfrm>
          <a:prstGeom prst="line">
            <a:avLst/>
          </a:prstGeom>
          <a:noFill/>
          <a:ln w="9525">
            <a:solidFill>
              <a:srgbClr val="DDDDDD"/>
            </a:solidFill>
            <a:roun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latin charset="-122" pitchFamily="34" typeface="微软雅黑"/>
              <a:ea charset="-122" pitchFamily="34" typeface="微软雅黑"/>
            </a:endParaRPr>
          </a:p>
        </p:txBody>
      </p:sp>
      <p:sp>
        <p:nvSpPr>
          <p:cNvPr id="5" name="Line 4"/>
          <p:cNvSpPr>
            <a:spLocks noChangeShapeType="1"/>
          </p:cNvSpPr>
          <p:nvPr/>
        </p:nvSpPr>
        <p:spPr bwMode="auto">
          <a:xfrm rot="10800000">
            <a:off x="699916" y="3146648"/>
            <a:ext cx="3557587" cy="0"/>
          </a:xfrm>
          <a:prstGeom prst="line">
            <a:avLst/>
          </a:prstGeom>
          <a:noFill/>
          <a:ln w="9525">
            <a:solidFill>
              <a:srgbClr val="DDDDDD"/>
            </a:solidFill>
            <a:roun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latin charset="-122" pitchFamily="34" typeface="微软雅黑"/>
              <a:ea charset="-122" pitchFamily="34" typeface="微软雅黑"/>
            </a:endParaRPr>
          </a:p>
        </p:txBody>
      </p:sp>
      <p:sp>
        <p:nvSpPr>
          <p:cNvPr id="6" name="Line 5"/>
          <p:cNvSpPr>
            <a:spLocks noChangeShapeType="1"/>
          </p:cNvSpPr>
          <p:nvPr/>
        </p:nvSpPr>
        <p:spPr bwMode="auto">
          <a:xfrm rot="10800000">
            <a:off x="680865" y="2537048"/>
            <a:ext cx="4805362" cy="0"/>
          </a:xfrm>
          <a:prstGeom prst="line">
            <a:avLst/>
          </a:prstGeom>
          <a:noFill/>
          <a:ln w="9525">
            <a:solidFill>
              <a:srgbClr val="DDDDDD"/>
            </a:solidFill>
            <a:roun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latin charset="-122" pitchFamily="34" typeface="微软雅黑"/>
              <a:ea charset="-122" pitchFamily="34" typeface="微软雅黑"/>
            </a:endParaRPr>
          </a:p>
        </p:txBody>
      </p:sp>
      <p:sp>
        <p:nvSpPr>
          <p:cNvPr id="7" name="Line 6"/>
          <p:cNvSpPr>
            <a:spLocks noChangeShapeType="1"/>
          </p:cNvSpPr>
          <p:nvPr/>
        </p:nvSpPr>
        <p:spPr bwMode="auto">
          <a:xfrm rot="10800000">
            <a:off x="691977" y="1879823"/>
            <a:ext cx="5994400" cy="0"/>
          </a:xfrm>
          <a:prstGeom prst="line">
            <a:avLst/>
          </a:prstGeom>
          <a:noFill/>
          <a:ln w="9525">
            <a:solidFill>
              <a:srgbClr val="DDDDDD"/>
            </a:solidFill>
            <a:roun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latin charset="-122" pitchFamily="34" typeface="微软雅黑"/>
              <a:ea charset="-122" pitchFamily="34" typeface="微软雅黑"/>
            </a:endParaRPr>
          </a:p>
        </p:txBody>
      </p:sp>
      <p:sp>
        <p:nvSpPr>
          <p:cNvPr id="8" name="Rectangle 9"/>
          <p:cNvSpPr>
            <a:spLocks noChangeArrowheads="1"/>
          </p:cNvSpPr>
          <p:nvPr/>
        </p:nvSpPr>
        <p:spPr bwMode="auto">
          <a:xfrm>
            <a:off x="5492577" y="1882998"/>
            <a:ext cx="1219200" cy="495300"/>
          </a:xfrm>
          <a:prstGeom prst="rect">
            <a:avLst/>
          </a:prstGeom>
          <a:solidFill>
            <a:srgbClr val="2B2B29"/>
          </a:solidFill>
          <a:ln>
            <a:noFill/>
          </a:ln>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latin charset="-122" pitchFamily="34" typeface="微软雅黑"/>
              <a:ea charset="-122" pitchFamily="34" typeface="微软雅黑"/>
            </a:endParaRPr>
          </a:p>
        </p:txBody>
      </p:sp>
      <p:sp>
        <p:nvSpPr>
          <p:cNvPr id="9" name="Rectangle 10"/>
          <p:cNvSpPr>
            <a:spLocks noChangeArrowheads="1"/>
          </p:cNvSpPr>
          <p:nvPr/>
        </p:nvSpPr>
        <p:spPr bwMode="auto">
          <a:xfrm>
            <a:off x="4281315" y="2530698"/>
            <a:ext cx="1219200" cy="495300"/>
          </a:xfrm>
          <a:prstGeom prst="rect">
            <a:avLst/>
          </a:prstGeom>
          <a:solidFill>
            <a:srgbClr val="2B2B29"/>
          </a:solidFill>
          <a:ln>
            <a:noFill/>
          </a:ln>
          <a:extLst/>
        </p:spPr>
        <p:txBody>
          <a:bodyPr anchor="ctr" wrap="none"/>
          <a:lstStyle/>
          <a:p>
            <a:endParaRPr altLang="en-US" kern="0" lang="zh-CN">
              <a:solidFill>
                <a:sysClr lastClr="000000" val="windowText"/>
              </a:solidFill>
              <a:latin charset="-122" pitchFamily="34" typeface="微软雅黑"/>
              <a:ea charset="-122" pitchFamily="34" typeface="微软雅黑"/>
            </a:endParaRPr>
          </a:p>
        </p:txBody>
      </p:sp>
      <p:sp>
        <p:nvSpPr>
          <p:cNvPr id="10" name="Rectangle 11"/>
          <p:cNvSpPr>
            <a:spLocks noChangeArrowheads="1"/>
          </p:cNvSpPr>
          <p:nvPr/>
        </p:nvSpPr>
        <p:spPr bwMode="auto">
          <a:xfrm>
            <a:off x="3095454" y="3151644"/>
            <a:ext cx="1185863" cy="495300"/>
          </a:xfrm>
          <a:prstGeom prst="rect">
            <a:avLst/>
          </a:prstGeom>
          <a:solidFill>
            <a:srgbClr val="2B2B29"/>
          </a:solidFill>
          <a:ln>
            <a:noFill/>
          </a:ln>
          <a:extLst/>
        </p:spPr>
        <p:txBody>
          <a:bodyPr anchor="ctr" wrap="none"/>
          <a:lstStyle/>
          <a:p>
            <a:endParaRPr altLang="en-US" kern="0" lang="zh-CN">
              <a:solidFill>
                <a:sysClr lastClr="000000" val="windowText"/>
              </a:solidFill>
              <a:latin charset="-122" pitchFamily="34" typeface="微软雅黑"/>
              <a:ea charset="-122" pitchFamily="34" typeface="微软雅黑"/>
            </a:endParaRPr>
          </a:p>
        </p:txBody>
      </p:sp>
      <p:sp>
        <p:nvSpPr>
          <p:cNvPr id="11" name="Rectangle 12"/>
          <p:cNvSpPr>
            <a:spLocks noChangeArrowheads="1"/>
          </p:cNvSpPr>
          <p:nvPr/>
        </p:nvSpPr>
        <p:spPr bwMode="auto">
          <a:xfrm>
            <a:off x="1628602" y="3911823"/>
            <a:ext cx="1466850" cy="495300"/>
          </a:xfrm>
          <a:prstGeom prst="rect">
            <a:avLst/>
          </a:prstGeom>
          <a:solidFill>
            <a:srgbClr val="2B2B29"/>
          </a:solidFill>
          <a:ln>
            <a:noFill/>
          </a:ln>
          <a:extLst/>
        </p:spPr>
        <p:txBody>
          <a:bodyPr anchor="ctr" wrap="none"/>
          <a:lstStyle/>
          <a:p>
            <a:endParaRPr altLang="en-US" kern="0" lang="zh-CN">
              <a:solidFill>
                <a:sysClr lastClr="000000" val="windowText"/>
              </a:solidFill>
              <a:latin charset="-122" pitchFamily="34" typeface="微软雅黑"/>
              <a:ea charset="-122" pitchFamily="34" typeface="微软雅黑"/>
            </a:endParaRPr>
          </a:p>
        </p:txBody>
      </p:sp>
      <p:sp>
        <p:nvSpPr>
          <p:cNvPr id="12" name="Line 13"/>
          <p:cNvSpPr>
            <a:spLocks noChangeShapeType="1"/>
          </p:cNvSpPr>
          <p:nvPr/>
        </p:nvSpPr>
        <p:spPr bwMode="auto">
          <a:xfrm>
            <a:off x="687217" y="4422998"/>
            <a:ext cx="6103937" cy="0"/>
          </a:xfrm>
          <a:prstGeom prst="line">
            <a:avLst/>
          </a:prstGeom>
          <a:noFill/>
          <a:ln w="9525">
            <a:solidFill>
              <a:srgbClr val="DB2914"/>
            </a:solidFill>
            <a:round/>
            <a:tailEnd len="med" type="triangle" w="me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latin charset="-122" pitchFamily="34" typeface="微软雅黑"/>
              <a:ea charset="-122" pitchFamily="34" typeface="微软雅黑"/>
            </a:endParaRPr>
          </a:p>
        </p:txBody>
      </p:sp>
      <p:sp>
        <p:nvSpPr>
          <p:cNvPr id="13" name="Line 14"/>
          <p:cNvSpPr>
            <a:spLocks noChangeShapeType="1"/>
          </p:cNvSpPr>
          <p:nvPr/>
        </p:nvSpPr>
        <p:spPr bwMode="auto">
          <a:xfrm rot="16200000">
            <a:off x="-966960" y="2770411"/>
            <a:ext cx="3308350" cy="0"/>
          </a:xfrm>
          <a:prstGeom prst="line">
            <a:avLst/>
          </a:prstGeom>
          <a:noFill/>
          <a:ln w="9525">
            <a:solidFill>
              <a:srgbClr val="DB2914"/>
            </a:solidFill>
            <a:round/>
            <a:tailEnd len="med" type="triangle" w="me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latin charset="-122" pitchFamily="34" typeface="微软雅黑"/>
              <a:ea charset="-122" pitchFamily="34" typeface="微软雅黑"/>
            </a:endParaRPr>
          </a:p>
        </p:txBody>
      </p:sp>
      <p:sp>
        <p:nvSpPr>
          <p:cNvPr id="14" name="Line 15"/>
          <p:cNvSpPr>
            <a:spLocks noChangeShapeType="1"/>
          </p:cNvSpPr>
          <p:nvPr/>
        </p:nvSpPr>
        <p:spPr bwMode="auto">
          <a:xfrm flipV="1">
            <a:off x="690392" y="1167037"/>
            <a:ext cx="6103937" cy="3248025"/>
          </a:xfrm>
          <a:prstGeom prst="line">
            <a:avLst/>
          </a:prstGeom>
          <a:noFill/>
          <a:ln w="38100">
            <a:solidFill>
              <a:srgbClr val="DB2914"/>
            </a:solidFill>
            <a:round/>
            <a:tailEnd len="med" type="triangle" w="me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latin charset="-122" pitchFamily="34" typeface="微软雅黑"/>
              <a:ea charset="-122" pitchFamily="34" typeface="微软雅黑"/>
            </a:endParaRPr>
          </a:p>
        </p:txBody>
      </p:sp>
      <p:sp>
        <p:nvSpPr>
          <p:cNvPr id="15" name="Line 16"/>
          <p:cNvSpPr>
            <a:spLocks noChangeShapeType="1"/>
          </p:cNvSpPr>
          <p:nvPr/>
        </p:nvSpPr>
        <p:spPr bwMode="auto">
          <a:xfrm rot="16200000">
            <a:off x="-21604" y="2771205"/>
            <a:ext cx="3309937" cy="0"/>
          </a:xfrm>
          <a:prstGeom prst="line">
            <a:avLst/>
          </a:prstGeom>
          <a:noFill/>
          <a:ln w="9525">
            <a:solidFill>
              <a:srgbClr val="DDDDDD"/>
            </a:solidFill>
            <a:roun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latin charset="-122" pitchFamily="34" typeface="微软雅黑"/>
              <a:ea charset="-122" pitchFamily="34" typeface="微软雅黑"/>
            </a:endParaRPr>
          </a:p>
        </p:txBody>
      </p:sp>
      <p:sp>
        <p:nvSpPr>
          <p:cNvPr id="16" name="Line 17"/>
          <p:cNvSpPr>
            <a:spLocks noChangeShapeType="1"/>
          </p:cNvSpPr>
          <p:nvPr/>
        </p:nvSpPr>
        <p:spPr bwMode="auto">
          <a:xfrm rot="16200000">
            <a:off x="1438896" y="2771205"/>
            <a:ext cx="3309937" cy="0"/>
          </a:xfrm>
          <a:prstGeom prst="line">
            <a:avLst/>
          </a:prstGeom>
          <a:noFill/>
          <a:ln w="9525">
            <a:solidFill>
              <a:srgbClr val="DDDDDD"/>
            </a:solidFill>
            <a:roun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latin charset="-122" pitchFamily="34" typeface="微软雅黑"/>
              <a:ea charset="-122" pitchFamily="34" typeface="微软雅黑"/>
            </a:endParaRPr>
          </a:p>
        </p:txBody>
      </p:sp>
      <p:sp>
        <p:nvSpPr>
          <p:cNvPr id="17" name="Line 18"/>
          <p:cNvSpPr>
            <a:spLocks noChangeShapeType="1"/>
          </p:cNvSpPr>
          <p:nvPr/>
        </p:nvSpPr>
        <p:spPr bwMode="auto">
          <a:xfrm rot="16200000">
            <a:off x="2626348" y="2771205"/>
            <a:ext cx="3309937" cy="0"/>
          </a:xfrm>
          <a:prstGeom prst="line">
            <a:avLst/>
          </a:prstGeom>
          <a:noFill/>
          <a:ln w="9525">
            <a:solidFill>
              <a:srgbClr val="DDDDDD"/>
            </a:solidFill>
            <a:roun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latin charset="-122" pitchFamily="34" typeface="微软雅黑"/>
              <a:ea charset="-122" pitchFamily="34" typeface="微软雅黑"/>
            </a:endParaRPr>
          </a:p>
        </p:txBody>
      </p:sp>
      <p:sp>
        <p:nvSpPr>
          <p:cNvPr id="18" name="Line 19"/>
          <p:cNvSpPr>
            <a:spLocks noChangeShapeType="1"/>
          </p:cNvSpPr>
          <p:nvPr/>
        </p:nvSpPr>
        <p:spPr bwMode="auto">
          <a:xfrm rot="16200000">
            <a:off x="3845548" y="2771205"/>
            <a:ext cx="3309937" cy="0"/>
          </a:xfrm>
          <a:prstGeom prst="line">
            <a:avLst/>
          </a:prstGeom>
          <a:noFill/>
          <a:ln w="9525">
            <a:solidFill>
              <a:srgbClr val="DDDDDD"/>
            </a:solidFill>
            <a:roun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latin charset="-122" pitchFamily="34" typeface="微软雅黑"/>
              <a:ea charset="-122" pitchFamily="34" typeface="微软雅黑"/>
            </a:endParaRPr>
          </a:p>
        </p:txBody>
      </p:sp>
      <p:grpSp>
        <p:nvGrpSpPr>
          <p:cNvPr id="19" name="Group 20"/>
          <p:cNvGrpSpPr/>
          <p:nvPr/>
        </p:nvGrpSpPr>
        <p:grpSpPr>
          <a:xfrm>
            <a:off x="1398415" y="3703862"/>
            <a:ext cx="479425" cy="466725"/>
            <a:chExt cx="784" cy="765"/>
          </a:xfrm>
        </p:grpSpPr>
        <p:grpSp>
          <p:nvGrpSpPr>
            <p:cNvPr id="22" name="Group 22"/>
            <p:cNvGrpSpPr/>
            <p:nvPr/>
          </p:nvGrpSpPr>
          <p:grpSpPr>
            <a:xfrm>
              <a:off x="0" y="0"/>
              <a:ext cx="784" cy="765"/>
              <a:chExt cx="1042" cy="1019"/>
            </a:xfrm>
          </p:grpSpPr>
          <p:pic>
            <p:nvPicPr>
              <p:cNvPr descr="circuler_1" id="24" name="Picture 23"/>
              <p:cNvPicPr>
                <a:picLocks noChangeArrowheads="1" noChangeAspect="1"/>
              </p:cNvPicPr>
              <p:nvPr/>
            </p:nvPicPr>
            <p:blipFill>
              <a:blip r:embed="rId2">
                <a:extLst>
                  <a:ext uri="{28A0092B-C50C-407E-A947-70E740481C1C}">
                    <a14:useLocalDpi val="0"/>
                  </a:ext>
                </a:extLst>
              </a:blip>
              <a:stretch>
                <a:fillRect/>
              </a:stretch>
            </p:blipFill>
            <p:spPr bwMode="auto">
              <a:xfrm>
                <a:off x="0" y="0"/>
                <a:ext cx="1042" cy="10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 name="Oval 24"/>
              <p:cNvSpPr>
                <a:spLocks noChangeArrowheads="1"/>
              </p:cNvSpPr>
              <p:nvPr/>
            </p:nvSpPr>
            <p:spPr bwMode="auto">
              <a:xfrm>
                <a:off x="0" y="0"/>
                <a:ext cx="1035" cy="1019"/>
              </a:xfrm>
              <a:prstGeom prst="ellipse">
                <a:avLst/>
              </a:prstGeom>
              <a:solidFill>
                <a:srgbClr val="DFD2A0"/>
              </a:solidFill>
              <a:ln w="19050">
                <a:solidFill>
                  <a:srgbClr val="FFFFFF"/>
                </a:solidFill>
                <a:round/>
              </a:ln>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mtClean="0" spc="0" strike="noStrike" sz="1800" u="none">
                  <a:solidFill>
                    <a:sysClr lastClr="000000" val="windowText"/>
                  </a:solidFill>
                  <a:effectLst/>
                  <a:uLnTx/>
                  <a:uFillTx/>
                  <a:latin charset="0" pitchFamily="34" typeface="Impact"/>
                  <a:ea charset="-122" pitchFamily="34" typeface="微软雅黑"/>
                </a:endParaRPr>
              </a:p>
            </p:txBody>
          </p:sp>
        </p:grpSp>
        <p:sp>
          <p:nvSpPr>
            <p:cNvPr id="21" name="WordArt 26"/>
            <p:cNvSpPr>
              <a:spLocks noChangeArrowheads="1" noChangeShapeType="1"/>
            </p:cNvSpPr>
            <p:nvPr/>
          </p:nvSpPr>
          <p:spPr bwMode="auto">
            <a:xfrm>
              <a:off x="288" y="227"/>
              <a:ext cx="157" cy="299"/>
            </a:xfrm>
            <a:prstGeom prst="rect">
              <a:avLst/>
            </a:prstGeom>
          </p:spPr>
          <p:txBody>
            <a:bodyPr fromWordArt="1" wrap="none">
              <a:prstTxWarp prst="textPlain">
                <a:avLst>
                  <a:gd fmla="val 50000" name="adj"/>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aseline="0" cap="none" i="0" kern="10" kumimoji="0" lang="en-US" noProof="0" normalizeH="0" smtClean="0" spc="0" strike="noStrike" sz="2400" u="none">
                  <a:ln w="9525">
                    <a:noFill/>
                    <a:round/>
                  </a:ln>
                  <a:solidFill>
                    <a:srgbClr val="646464"/>
                  </a:solidFill>
                  <a:effectLst/>
                  <a:uLnTx/>
                  <a:uFillTx/>
                  <a:latin charset="0" pitchFamily="34" typeface="Impact"/>
                  <a:ea charset="-122" pitchFamily="34" typeface="微软雅黑"/>
                </a:rPr>
                <a:t>1</a:t>
              </a:r>
            </a:p>
          </p:txBody>
        </p:sp>
      </p:grpSp>
      <p:grpSp>
        <p:nvGrpSpPr>
          <p:cNvPr id="26" name="Group 27"/>
          <p:cNvGrpSpPr/>
          <p:nvPr/>
        </p:nvGrpSpPr>
        <p:grpSpPr>
          <a:xfrm>
            <a:off x="2847803" y="2862487"/>
            <a:ext cx="479425" cy="466725"/>
            <a:chExt cx="302" cy="294"/>
          </a:xfrm>
        </p:grpSpPr>
        <p:grpSp>
          <p:nvGrpSpPr>
            <p:cNvPr id="29" name="Group 29"/>
            <p:cNvGrpSpPr/>
            <p:nvPr/>
          </p:nvGrpSpPr>
          <p:grpSpPr>
            <a:xfrm>
              <a:off x="0" y="0"/>
              <a:ext cx="302" cy="294"/>
              <a:chExt cx="1042" cy="1019"/>
            </a:xfrm>
          </p:grpSpPr>
          <p:pic>
            <p:nvPicPr>
              <p:cNvPr descr="circuler_1" id="31" name="Picture 30"/>
              <p:cNvPicPr>
                <a:picLocks noChangeArrowheads="1" noChangeAspect="1"/>
              </p:cNvPicPr>
              <p:nvPr/>
            </p:nvPicPr>
            <p:blipFill>
              <a:blip r:embed="rId2">
                <a:extLst>
                  <a:ext uri="{28A0092B-C50C-407E-A947-70E740481C1C}">
                    <a14:useLocalDpi val="0"/>
                  </a:ext>
                </a:extLst>
              </a:blip>
              <a:stretch>
                <a:fillRect/>
              </a:stretch>
            </p:blipFill>
            <p:spPr bwMode="auto">
              <a:xfrm>
                <a:off x="0" y="0"/>
                <a:ext cx="1042" cy="10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2" name="Oval 31"/>
              <p:cNvSpPr>
                <a:spLocks noChangeArrowheads="1"/>
              </p:cNvSpPr>
              <p:nvPr/>
            </p:nvSpPr>
            <p:spPr bwMode="auto">
              <a:xfrm>
                <a:off x="0" y="0"/>
                <a:ext cx="1035" cy="1019"/>
              </a:xfrm>
              <a:prstGeom prst="ellipse">
                <a:avLst/>
              </a:prstGeom>
              <a:solidFill>
                <a:srgbClr val="DFD2A0"/>
              </a:solidFill>
              <a:ln w="19050">
                <a:solidFill>
                  <a:srgbClr val="FFFFFF"/>
                </a:solidFill>
                <a:round/>
              </a:ln>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mtClean="0" spc="0" strike="noStrike" sz="1800" u="none">
                  <a:solidFill>
                    <a:sysClr lastClr="000000" val="windowText"/>
                  </a:solidFill>
                  <a:effectLst/>
                  <a:uLnTx/>
                  <a:uFillTx/>
                  <a:latin charset="0" pitchFamily="34" typeface="Impact"/>
                  <a:ea charset="-122" pitchFamily="34" typeface="微软雅黑"/>
                </a:endParaRPr>
              </a:p>
            </p:txBody>
          </p:sp>
        </p:grpSp>
        <p:sp>
          <p:nvSpPr>
            <p:cNvPr id="28" name="WordArt 33"/>
            <p:cNvSpPr>
              <a:spLocks noChangeArrowheads="1" noChangeShapeType="1"/>
            </p:cNvSpPr>
            <p:nvPr/>
          </p:nvSpPr>
          <p:spPr bwMode="auto">
            <a:xfrm>
              <a:off x="111" y="87"/>
              <a:ext cx="78" cy="115"/>
            </a:xfrm>
            <a:prstGeom prst="rect">
              <a:avLst/>
            </a:prstGeom>
          </p:spPr>
          <p:txBody>
            <a:bodyPr fromWordArt="1" wrap="none">
              <a:prstTxWarp prst="textPlain">
                <a:avLst>
                  <a:gd fmla="val 50000" name="adj"/>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aseline="0" cap="none" i="0" kern="10" kumimoji="0" lang="en-US" noProof="0" normalizeH="0" smtClean="0" spc="0" strike="noStrike" sz="2400" u="none">
                  <a:ln w="9525">
                    <a:noFill/>
                    <a:round/>
                  </a:ln>
                  <a:solidFill>
                    <a:srgbClr val="646464"/>
                  </a:solidFill>
                  <a:effectLst/>
                  <a:uLnTx/>
                  <a:uFillTx/>
                  <a:latin charset="0" pitchFamily="34" typeface="Impact"/>
                  <a:ea charset="-122" pitchFamily="34" typeface="微软雅黑"/>
                </a:rPr>
                <a:t>2</a:t>
              </a:r>
            </a:p>
          </p:txBody>
        </p:sp>
      </p:grpSp>
      <p:grpSp>
        <p:nvGrpSpPr>
          <p:cNvPr id="33" name="Group 34"/>
          <p:cNvGrpSpPr/>
          <p:nvPr/>
        </p:nvGrpSpPr>
        <p:grpSpPr>
          <a:xfrm>
            <a:off x="3978104" y="2219549"/>
            <a:ext cx="605563" cy="593725"/>
            <a:chExt cx="300" cy="294"/>
          </a:xfrm>
        </p:grpSpPr>
        <p:sp>
          <p:nvSpPr>
            <p:cNvPr id="36" name="Oval 38"/>
            <p:cNvSpPr>
              <a:spLocks noChangeArrowheads="1"/>
            </p:cNvSpPr>
            <p:nvPr/>
          </p:nvSpPr>
          <p:spPr bwMode="auto">
            <a:xfrm>
              <a:off x="0" y="0"/>
              <a:ext cx="300" cy="294"/>
            </a:xfrm>
            <a:prstGeom prst="ellipse">
              <a:avLst/>
            </a:prstGeom>
            <a:solidFill>
              <a:srgbClr val="DB2914"/>
            </a:solidFill>
            <a:ln w="9525">
              <a:noFill/>
              <a:round/>
            </a:ln>
            <a:effectLst/>
          </p:spPr>
          <p:txBody>
            <a:bodyPr anchor="ctr" wrap="none"/>
            <a:lstStyle/>
            <a:p>
              <a:pPr algn="ct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3200" u="none">
                <a:ln>
                  <a:noFill/>
                </a:ln>
                <a:solidFill>
                  <a:srgbClr val="FFFFFF"/>
                </a:solidFill>
                <a:effectLst/>
                <a:uLnTx/>
                <a:uFillTx/>
                <a:latin charset="-122" pitchFamily="34" typeface="微软雅黑"/>
                <a:ea charset="-122" pitchFamily="34" typeface="微软雅黑"/>
              </a:endParaRPr>
            </a:p>
          </p:txBody>
        </p:sp>
        <p:sp>
          <p:nvSpPr>
            <p:cNvPr id="35" name="WordArt 40"/>
            <p:cNvSpPr>
              <a:spLocks noChangeArrowheads="1" noChangeShapeType="1"/>
            </p:cNvSpPr>
            <p:nvPr/>
          </p:nvSpPr>
          <p:spPr bwMode="auto">
            <a:xfrm>
              <a:off x="111" y="87"/>
              <a:ext cx="78" cy="115"/>
            </a:xfrm>
            <a:prstGeom prst="rect">
              <a:avLst/>
            </a:prstGeom>
          </p:spPr>
          <p:txBody>
            <a:bodyPr fromWordArt="1" wrap="none">
              <a:prstTxWarp prst="textPlain">
                <a:avLst>
                  <a:gd fmla="val 50000" name="adj"/>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10" kumimoji="0" lang="en-US" noProof="0" normalizeH="0" smtClean="0" spc="0" strike="noStrike" sz="2400" u="none">
                  <a:ln w="9525">
                    <a:noFill/>
                    <a:round/>
                  </a:ln>
                  <a:solidFill>
                    <a:srgbClr val="FFFFFF"/>
                  </a:solidFill>
                  <a:effectLst/>
                  <a:uLnTx/>
                  <a:uFillTx/>
                  <a:latin charset="0" pitchFamily="34" typeface="Impact"/>
                  <a:ea charset="-122" pitchFamily="34" typeface="微软雅黑"/>
                </a:rPr>
                <a:t>3</a:t>
              </a:r>
            </a:p>
          </p:txBody>
        </p:sp>
      </p:grpSp>
      <p:grpSp>
        <p:nvGrpSpPr>
          <p:cNvPr id="38" name="Group 41"/>
          <p:cNvGrpSpPr/>
          <p:nvPr/>
        </p:nvGrpSpPr>
        <p:grpSpPr>
          <a:xfrm>
            <a:off x="5270329" y="1627412"/>
            <a:ext cx="479425" cy="466725"/>
            <a:chExt cx="302" cy="294"/>
          </a:xfrm>
        </p:grpSpPr>
        <p:grpSp>
          <p:nvGrpSpPr>
            <p:cNvPr id="41" name="Group 43"/>
            <p:cNvGrpSpPr/>
            <p:nvPr/>
          </p:nvGrpSpPr>
          <p:grpSpPr>
            <a:xfrm>
              <a:off x="0" y="0"/>
              <a:ext cx="302" cy="294"/>
              <a:chExt cx="1042" cy="1019"/>
            </a:xfrm>
          </p:grpSpPr>
          <p:pic>
            <p:nvPicPr>
              <p:cNvPr descr="circuler_1" id="43" name="Picture 44"/>
              <p:cNvPicPr>
                <a:picLocks noChangeArrowheads="1" noChangeAspect="1"/>
              </p:cNvPicPr>
              <p:nvPr/>
            </p:nvPicPr>
            <p:blipFill>
              <a:blip r:embed="rId2">
                <a:extLst>
                  <a:ext uri="{28A0092B-C50C-407E-A947-70E740481C1C}">
                    <a14:useLocalDpi val="0"/>
                  </a:ext>
                </a:extLst>
              </a:blip>
              <a:stretch>
                <a:fillRect/>
              </a:stretch>
            </p:blipFill>
            <p:spPr bwMode="auto">
              <a:xfrm>
                <a:off x="0" y="0"/>
                <a:ext cx="1042" cy="10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4" name="Oval 45"/>
              <p:cNvSpPr>
                <a:spLocks noChangeArrowheads="1"/>
              </p:cNvSpPr>
              <p:nvPr/>
            </p:nvSpPr>
            <p:spPr bwMode="auto">
              <a:xfrm>
                <a:off x="0" y="0"/>
                <a:ext cx="1035" cy="1019"/>
              </a:xfrm>
              <a:prstGeom prst="ellipse">
                <a:avLst/>
              </a:prstGeom>
              <a:solidFill>
                <a:srgbClr val="DFD2A0"/>
              </a:solidFill>
              <a:ln w="19050">
                <a:solidFill>
                  <a:srgbClr val="FFFFFF"/>
                </a:solidFill>
                <a:round/>
              </a:ln>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mtClean="0" spc="0" strike="noStrike" sz="1800" u="none">
                  <a:solidFill>
                    <a:sysClr lastClr="000000" val="windowText"/>
                  </a:solidFill>
                  <a:effectLst/>
                  <a:uLnTx/>
                  <a:uFillTx/>
                  <a:latin charset="0" pitchFamily="34" typeface="Impact"/>
                  <a:ea charset="-122" pitchFamily="34" typeface="微软雅黑"/>
                </a:endParaRPr>
              </a:p>
            </p:txBody>
          </p:sp>
        </p:grpSp>
        <p:sp>
          <p:nvSpPr>
            <p:cNvPr id="40" name="WordArt 47"/>
            <p:cNvSpPr>
              <a:spLocks noChangeArrowheads="1" noChangeShapeType="1"/>
            </p:cNvSpPr>
            <p:nvPr/>
          </p:nvSpPr>
          <p:spPr bwMode="auto">
            <a:xfrm>
              <a:off x="111" y="87"/>
              <a:ext cx="78" cy="115"/>
            </a:xfrm>
            <a:prstGeom prst="rect">
              <a:avLst/>
            </a:prstGeom>
          </p:spPr>
          <p:txBody>
            <a:bodyPr fromWordArt="1" wrap="none">
              <a:prstTxWarp prst="textPlain">
                <a:avLst>
                  <a:gd fmla="val 50000" name="adj"/>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aseline="0" cap="none" i="0" kern="10" kumimoji="0" lang="en-US" noProof="0" normalizeH="0" smtClean="0" spc="0" strike="noStrike" sz="2400" u="none">
                  <a:ln w="9525">
                    <a:noFill/>
                    <a:round/>
                  </a:ln>
                  <a:solidFill>
                    <a:srgbClr val="646464"/>
                  </a:solidFill>
                  <a:effectLst/>
                  <a:uLnTx/>
                  <a:uFillTx/>
                  <a:latin charset="0" pitchFamily="34" typeface="Impact"/>
                  <a:ea charset="-122" pitchFamily="34" typeface="微软雅黑"/>
                </a:rPr>
                <a:t>4</a:t>
              </a:r>
            </a:p>
          </p:txBody>
        </p:sp>
      </p:grpSp>
      <p:sp>
        <p:nvSpPr>
          <p:cNvPr id="45" name="Rectangle 48"/>
          <p:cNvSpPr>
            <a:spLocks noChangeArrowheads="1"/>
          </p:cNvSpPr>
          <p:nvPr/>
        </p:nvSpPr>
        <p:spPr bwMode="auto">
          <a:xfrm>
            <a:off x="1634952" y="3920133"/>
            <a:ext cx="1449388" cy="509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lnSpc>
                <a:spcPct val="150000"/>
              </a:lnSpc>
            </a:pPr>
            <a:r>
              <a:rPr altLang="en-US" kern="0" lang="zh-CN" sz="1000">
                <a:solidFill>
                  <a:schemeClr val="bg1"/>
                </a:solidFill>
                <a:latin charset="-122" pitchFamily="34" typeface="微软雅黑"/>
                <a:ea charset="-122" pitchFamily="34" typeface="微软雅黑"/>
              </a:rPr>
              <a:t>单击此处添加</a:t>
            </a:r>
          </a:p>
          <a:p>
            <a:pPr algn="ctr">
              <a:lnSpc>
                <a:spcPct val="150000"/>
              </a:lnSpc>
            </a:pPr>
            <a:r>
              <a:rPr altLang="en-US" kern="0" lang="zh-CN" sz="1000">
                <a:solidFill>
                  <a:schemeClr val="bg1"/>
                </a:solidFill>
                <a:latin charset="-122" pitchFamily="34" typeface="微软雅黑"/>
                <a:ea charset="-122" pitchFamily="34" typeface="微软雅黑"/>
              </a:rPr>
              <a:t>段落文字内容</a:t>
            </a:r>
          </a:p>
        </p:txBody>
      </p:sp>
      <p:sp>
        <p:nvSpPr>
          <p:cNvPr id="46" name="Rectangle 49"/>
          <p:cNvSpPr>
            <a:spLocks noChangeArrowheads="1"/>
          </p:cNvSpPr>
          <p:nvPr/>
        </p:nvSpPr>
        <p:spPr bwMode="auto">
          <a:xfrm>
            <a:off x="3090690" y="3146649"/>
            <a:ext cx="1198562" cy="509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mtClean="0" spc="0" strike="noStrike" sz="1000" u="none">
                <a:ln>
                  <a:noFill/>
                </a:ln>
                <a:solidFill>
                  <a:schemeClr val="bg1"/>
                </a:solidFill>
                <a:effectLst/>
                <a:uLnTx/>
                <a:uFillTx/>
                <a:latin charset="-122" pitchFamily="34" typeface="微软雅黑"/>
                <a:ea charset="-122" pitchFamily="34" typeface="微软雅黑"/>
              </a:rPr>
              <a:t>单击此处添加</a:t>
            </a:r>
          </a:p>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mtClean="0" spc="0" strike="noStrike" sz="1000" u="none">
                <a:ln>
                  <a:noFill/>
                </a:ln>
                <a:solidFill>
                  <a:schemeClr val="bg1"/>
                </a:solidFill>
                <a:effectLst/>
                <a:uLnTx/>
                <a:uFillTx/>
                <a:latin charset="-122" pitchFamily="34" typeface="微软雅黑"/>
                <a:ea charset="-122" pitchFamily="34" typeface="微软雅黑"/>
              </a:rPr>
              <a:t>段落文字内容</a:t>
            </a:r>
          </a:p>
        </p:txBody>
      </p:sp>
      <p:sp>
        <p:nvSpPr>
          <p:cNvPr id="47" name="Rectangle 50"/>
          <p:cNvSpPr>
            <a:spLocks noChangeArrowheads="1"/>
          </p:cNvSpPr>
          <p:nvPr/>
        </p:nvSpPr>
        <p:spPr bwMode="auto">
          <a:xfrm>
            <a:off x="4287665" y="2537050"/>
            <a:ext cx="1198562" cy="509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lnSpc>
                <a:spcPct val="150000"/>
              </a:lnSpc>
            </a:pPr>
            <a:r>
              <a:rPr altLang="en-US" kern="0" lang="zh-CN" sz="1000">
                <a:solidFill>
                  <a:schemeClr val="bg1"/>
                </a:solidFill>
                <a:latin charset="-122" pitchFamily="34" typeface="微软雅黑"/>
                <a:ea charset="-122" pitchFamily="34" typeface="微软雅黑"/>
              </a:rPr>
              <a:t>单击此处添加</a:t>
            </a:r>
          </a:p>
          <a:p>
            <a:pPr algn="ctr">
              <a:lnSpc>
                <a:spcPct val="150000"/>
              </a:lnSpc>
            </a:pPr>
            <a:r>
              <a:rPr altLang="en-US" kern="0" lang="zh-CN" sz="1000">
                <a:solidFill>
                  <a:schemeClr val="bg1"/>
                </a:solidFill>
                <a:latin charset="-122" pitchFamily="34" typeface="微软雅黑"/>
                <a:ea charset="-122" pitchFamily="34" typeface="微软雅黑"/>
              </a:rPr>
              <a:t>段落文字内容</a:t>
            </a:r>
          </a:p>
        </p:txBody>
      </p:sp>
      <p:sp>
        <p:nvSpPr>
          <p:cNvPr id="48" name="Rectangle 51"/>
          <p:cNvSpPr>
            <a:spLocks noChangeArrowheads="1"/>
          </p:cNvSpPr>
          <p:nvPr/>
        </p:nvSpPr>
        <p:spPr bwMode="auto">
          <a:xfrm>
            <a:off x="5500515" y="1875855"/>
            <a:ext cx="1198562" cy="509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lnSpc>
                <a:spcPct val="150000"/>
              </a:lnSpc>
            </a:pPr>
            <a:r>
              <a:rPr altLang="en-US" kern="0" lang="zh-CN" sz="1000">
                <a:solidFill>
                  <a:schemeClr val="bg1"/>
                </a:solidFill>
                <a:latin charset="-122" pitchFamily="34" typeface="微软雅黑"/>
                <a:ea charset="-122" pitchFamily="34" typeface="微软雅黑"/>
              </a:rPr>
              <a:t>单击此处添加</a:t>
            </a:r>
          </a:p>
          <a:p>
            <a:pPr algn="ctr">
              <a:lnSpc>
                <a:spcPct val="150000"/>
              </a:lnSpc>
            </a:pPr>
            <a:r>
              <a:rPr altLang="en-US" kern="0" lang="zh-CN" sz="1000">
                <a:solidFill>
                  <a:schemeClr val="bg1"/>
                </a:solidFill>
                <a:latin charset="-122" pitchFamily="34" typeface="微软雅黑"/>
                <a:ea charset="-122" pitchFamily="34" typeface="微软雅黑"/>
              </a:rPr>
              <a:t>段落文字内容</a:t>
            </a:r>
          </a:p>
        </p:txBody>
      </p:sp>
      <p:sp>
        <p:nvSpPr>
          <p:cNvPr id="49" name="Text Box 52"/>
          <p:cNvSpPr txBox="1">
            <a:spLocks noChangeArrowheads="1"/>
          </p:cNvSpPr>
          <p:nvPr/>
        </p:nvSpPr>
        <p:spPr bwMode="auto">
          <a:xfrm>
            <a:off x="179513" y="1349599"/>
            <a:ext cx="457200" cy="749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i="1">
                <a:solidFill>
                  <a:schemeClr val="tx1"/>
                </a:solidFill>
                <a:latin typeface="Arial"/>
                <a:ea charset="-122" pitchFamily="2" typeface="华文细黑"/>
              </a:defRPr>
            </a:lvl1pPr>
            <a:lvl2pPr eaLnBrk="0" hangingPunct="0" indent="-285750" marL="742950">
              <a:defRPr i="1">
                <a:solidFill>
                  <a:schemeClr val="tx1"/>
                </a:solidFill>
                <a:latin typeface="Arial"/>
                <a:ea charset="-122" pitchFamily="2" typeface="华文细黑"/>
              </a:defRPr>
            </a:lvl2pPr>
            <a:lvl3pPr eaLnBrk="0" hangingPunct="0" indent="-228600" marL="1143000">
              <a:defRPr i="1">
                <a:solidFill>
                  <a:schemeClr val="tx1"/>
                </a:solidFill>
                <a:latin typeface="Arial"/>
                <a:ea charset="-122" pitchFamily="2" typeface="华文细黑"/>
              </a:defRPr>
            </a:lvl3pPr>
            <a:lvl4pPr eaLnBrk="0" hangingPunct="0" indent="-228600" marL="1600200">
              <a:defRPr i="1">
                <a:solidFill>
                  <a:schemeClr val="tx1"/>
                </a:solidFill>
                <a:latin typeface="Arial"/>
                <a:ea charset="-122" pitchFamily="2" typeface="华文细黑"/>
              </a:defRPr>
            </a:lvl4pPr>
            <a:lvl5pPr eaLnBrk="0" hangingPunct="0" indent="-228600" marL="2057400">
              <a:defRPr i="1">
                <a:solidFill>
                  <a:schemeClr val="tx1"/>
                </a:solidFill>
                <a:latin typeface="Arial"/>
                <a:ea charset="-122" pitchFamily="2" typeface="华文细黑"/>
              </a:defRPr>
            </a:lvl5pPr>
            <a:lvl6pPr eaLnBrk="0" fontAlgn="base" hangingPunct="0" indent="-228600" marL="2514600">
              <a:spcBef>
                <a:spcPct val="0"/>
              </a:spcBef>
              <a:spcAft>
                <a:spcPct val="0"/>
              </a:spcAft>
              <a:defRPr i="1">
                <a:solidFill>
                  <a:schemeClr val="tx1"/>
                </a:solidFill>
                <a:latin typeface="Arial"/>
                <a:ea charset="-122" pitchFamily="2" typeface="华文细黑"/>
              </a:defRPr>
            </a:lvl6pPr>
            <a:lvl7pPr eaLnBrk="0" fontAlgn="base" hangingPunct="0" indent="-228600" marL="2971800">
              <a:spcBef>
                <a:spcPct val="0"/>
              </a:spcBef>
              <a:spcAft>
                <a:spcPct val="0"/>
              </a:spcAft>
              <a:defRPr i="1">
                <a:solidFill>
                  <a:schemeClr val="tx1"/>
                </a:solidFill>
                <a:latin typeface="Arial"/>
                <a:ea charset="-122" pitchFamily="2" typeface="华文细黑"/>
              </a:defRPr>
            </a:lvl7pPr>
            <a:lvl8pPr eaLnBrk="0" fontAlgn="base" hangingPunct="0" indent="-228600" marL="3429000">
              <a:spcBef>
                <a:spcPct val="0"/>
              </a:spcBef>
              <a:spcAft>
                <a:spcPct val="0"/>
              </a:spcAft>
              <a:defRPr i="1">
                <a:solidFill>
                  <a:schemeClr val="tx1"/>
                </a:solidFill>
                <a:latin typeface="Arial"/>
                <a:ea charset="-122" pitchFamily="2" typeface="华文细黑"/>
              </a:defRPr>
            </a:lvl8pPr>
            <a:lvl9pPr eaLnBrk="0" fontAlgn="base" hangingPunct="0" indent="-228600" marL="3886200">
              <a:spcBef>
                <a:spcPct val="0"/>
              </a:spcBef>
              <a:spcAft>
                <a:spcPct val="0"/>
              </a:spcAft>
              <a:defRPr i="1">
                <a:solidFill>
                  <a:schemeClr val="tx1"/>
                </a:solidFill>
                <a:latin typeface="Arial"/>
                <a:ea charset="-122" pitchFamily="2" typeface="华文细黑"/>
              </a:defRPr>
            </a:lvl9pPr>
          </a:lstStyle>
          <a:p>
            <a:pPr defTabSz="914400" eaLnBrk="1" fontAlgn="auto" hangingPunct="1" indent="0" latinLnBrk="0" lvl="0" marL="0" marR="0">
              <a:lnSpc>
                <a:spcPct val="100000"/>
              </a:lnSpc>
              <a:spcBef>
                <a:spcPct val="50000"/>
              </a:spcBef>
              <a:spcAft>
                <a:spcPct val="0"/>
              </a:spcAft>
              <a:buClrTx/>
              <a:buSzTx/>
              <a:buFontTx/>
              <a:buNone/>
              <a:defRPr/>
            </a:pPr>
            <a:r>
              <a:rPr altLang="en-US" b="1" baseline="0" cap="none" i="0" kern="0" kumimoji="0" lang="zh-CN" noProof="0" normalizeH="0" smtClean="0" spc="0" strike="noStrike" sz="1800" u="none">
                <a:ln>
                  <a:noFill/>
                </a:ln>
                <a:solidFill>
                  <a:schemeClr val="bg1"/>
                </a:solidFill>
                <a:effectLst/>
                <a:uLnTx/>
                <a:uFillTx/>
                <a:latin charset="-122" pitchFamily="34" typeface="微软雅黑"/>
                <a:ea charset="-122" pitchFamily="34" typeface="微软雅黑"/>
              </a:rPr>
              <a:t>内容</a:t>
            </a:r>
          </a:p>
        </p:txBody>
      </p:sp>
      <p:sp>
        <p:nvSpPr>
          <p:cNvPr id="50" name="Text Box 53"/>
          <p:cNvSpPr txBox="1">
            <a:spLocks noChangeArrowheads="1"/>
          </p:cNvSpPr>
          <p:nvPr/>
        </p:nvSpPr>
        <p:spPr bwMode="auto">
          <a:xfrm>
            <a:off x="1257127" y="4437287"/>
            <a:ext cx="749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i="1">
                <a:solidFill>
                  <a:schemeClr val="tx1"/>
                </a:solidFill>
                <a:latin typeface="Arial"/>
                <a:ea charset="-122" pitchFamily="2" typeface="华文细黑"/>
              </a:defRPr>
            </a:lvl1pPr>
            <a:lvl2pPr eaLnBrk="0" hangingPunct="0" indent="-285750" marL="742950">
              <a:defRPr i="1">
                <a:solidFill>
                  <a:schemeClr val="tx1"/>
                </a:solidFill>
                <a:latin typeface="Arial"/>
                <a:ea charset="-122" pitchFamily="2" typeface="华文细黑"/>
              </a:defRPr>
            </a:lvl2pPr>
            <a:lvl3pPr eaLnBrk="0" hangingPunct="0" indent="-228600" marL="1143000">
              <a:defRPr i="1">
                <a:solidFill>
                  <a:schemeClr val="tx1"/>
                </a:solidFill>
                <a:latin typeface="Arial"/>
                <a:ea charset="-122" pitchFamily="2" typeface="华文细黑"/>
              </a:defRPr>
            </a:lvl3pPr>
            <a:lvl4pPr eaLnBrk="0" hangingPunct="0" indent="-228600" marL="1600200">
              <a:defRPr i="1">
                <a:solidFill>
                  <a:schemeClr val="tx1"/>
                </a:solidFill>
                <a:latin typeface="Arial"/>
                <a:ea charset="-122" pitchFamily="2" typeface="华文细黑"/>
              </a:defRPr>
            </a:lvl4pPr>
            <a:lvl5pPr eaLnBrk="0" hangingPunct="0" indent="-228600" marL="2057400">
              <a:defRPr i="1">
                <a:solidFill>
                  <a:schemeClr val="tx1"/>
                </a:solidFill>
                <a:latin typeface="Arial"/>
                <a:ea charset="-122" pitchFamily="2" typeface="华文细黑"/>
              </a:defRPr>
            </a:lvl5pPr>
            <a:lvl6pPr eaLnBrk="0" fontAlgn="base" hangingPunct="0" indent="-228600" marL="2514600">
              <a:spcBef>
                <a:spcPct val="0"/>
              </a:spcBef>
              <a:spcAft>
                <a:spcPct val="0"/>
              </a:spcAft>
              <a:defRPr i="1">
                <a:solidFill>
                  <a:schemeClr val="tx1"/>
                </a:solidFill>
                <a:latin typeface="Arial"/>
                <a:ea charset="-122" pitchFamily="2" typeface="华文细黑"/>
              </a:defRPr>
            </a:lvl6pPr>
            <a:lvl7pPr eaLnBrk="0" fontAlgn="base" hangingPunct="0" indent="-228600" marL="2971800">
              <a:spcBef>
                <a:spcPct val="0"/>
              </a:spcBef>
              <a:spcAft>
                <a:spcPct val="0"/>
              </a:spcAft>
              <a:defRPr i="1">
                <a:solidFill>
                  <a:schemeClr val="tx1"/>
                </a:solidFill>
                <a:latin typeface="Arial"/>
                <a:ea charset="-122" pitchFamily="2" typeface="华文细黑"/>
              </a:defRPr>
            </a:lvl7pPr>
            <a:lvl8pPr eaLnBrk="0" fontAlgn="base" hangingPunct="0" indent="-228600" marL="3429000">
              <a:spcBef>
                <a:spcPct val="0"/>
              </a:spcBef>
              <a:spcAft>
                <a:spcPct val="0"/>
              </a:spcAft>
              <a:defRPr i="1">
                <a:solidFill>
                  <a:schemeClr val="tx1"/>
                </a:solidFill>
                <a:latin typeface="Arial"/>
                <a:ea charset="-122" pitchFamily="2" typeface="华文细黑"/>
              </a:defRPr>
            </a:lvl8pPr>
            <a:lvl9pPr eaLnBrk="0" fontAlgn="base" hangingPunct="0" indent="-228600" marL="3886200">
              <a:spcBef>
                <a:spcPct val="0"/>
              </a:spcBef>
              <a:spcAft>
                <a:spcPct val="0"/>
              </a:spcAft>
              <a:defRPr i="1">
                <a:solidFill>
                  <a:schemeClr val="tx1"/>
                </a:solidFill>
                <a:latin typeface="Arial"/>
                <a:ea charset="-122" pitchFamily="2" typeface="华文细黑"/>
              </a:defRPr>
            </a:lvl9pPr>
          </a:lstStyle>
          <a:p>
            <a:pPr defTabSz="914400" eaLnBrk="1" fontAlgn="auto" hangingPunct="1" indent="0" latinLnBrk="0" lvl="0" marL="0" marR="0">
              <a:lnSpc>
                <a:spcPct val="100000"/>
              </a:lnSpc>
              <a:spcBef>
                <a:spcPct val="50000"/>
              </a:spcBef>
              <a:spcAft>
                <a:spcPct val="0"/>
              </a:spcAft>
              <a:buClrTx/>
              <a:buSzTx/>
              <a:buFontTx/>
              <a:buNone/>
              <a:defRPr/>
            </a:pPr>
            <a:r>
              <a:rPr altLang="zh-CN" baseline="0" cap="none" kern="0" kumimoji="0" lang="en-US" noProof="0" normalizeH="0" smtClean="0" spc="0" strike="noStrike" sz="1800" u="none">
                <a:ln>
                  <a:noFill/>
                </a:ln>
                <a:solidFill>
                  <a:schemeClr val="bg1"/>
                </a:solidFill>
                <a:effectLst/>
                <a:uLnTx/>
                <a:uFillTx/>
                <a:latin charset="0" pitchFamily="34" typeface="Impact"/>
                <a:ea charset="-122" pitchFamily="34" typeface="微软雅黑"/>
              </a:rPr>
              <a:t>2010</a:t>
            </a:r>
          </a:p>
        </p:txBody>
      </p:sp>
      <p:sp>
        <p:nvSpPr>
          <p:cNvPr id="51" name="Text Box 54"/>
          <p:cNvSpPr txBox="1">
            <a:spLocks noChangeArrowheads="1"/>
          </p:cNvSpPr>
          <p:nvPr/>
        </p:nvSpPr>
        <p:spPr bwMode="auto">
          <a:xfrm>
            <a:off x="2714452" y="4437287"/>
            <a:ext cx="749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i="1">
                <a:solidFill>
                  <a:schemeClr val="tx1"/>
                </a:solidFill>
                <a:latin typeface="Arial"/>
                <a:ea charset="-122" pitchFamily="2" typeface="华文细黑"/>
              </a:defRPr>
            </a:lvl1pPr>
            <a:lvl2pPr eaLnBrk="0" hangingPunct="0" indent="-285750" marL="742950">
              <a:defRPr i="1">
                <a:solidFill>
                  <a:schemeClr val="tx1"/>
                </a:solidFill>
                <a:latin typeface="Arial"/>
                <a:ea charset="-122" pitchFamily="2" typeface="华文细黑"/>
              </a:defRPr>
            </a:lvl2pPr>
            <a:lvl3pPr eaLnBrk="0" hangingPunct="0" indent="-228600" marL="1143000">
              <a:defRPr i="1">
                <a:solidFill>
                  <a:schemeClr val="tx1"/>
                </a:solidFill>
                <a:latin typeface="Arial"/>
                <a:ea charset="-122" pitchFamily="2" typeface="华文细黑"/>
              </a:defRPr>
            </a:lvl3pPr>
            <a:lvl4pPr eaLnBrk="0" hangingPunct="0" indent="-228600" marL="1600200">
              <a:defRPr i="1">
                <a:solidFill>
                  <a:schemeClr val="tx1"/>
                </a:solidFill>
                <a:latin typeface="Arial"/>
                <a:ea charset="-122" pitchFamily="2" typeface="华文细黑"/>
              </a:defRPr>
            </a:lvl4pPr>
            <a:lvl5pPr eaLnBrk="0" hangingPunct="0" indent="-228600" marL="2057400">
              <a:defRPr i="1">
                <a:solidFill>
                  <a:schemeClr val="tx1"/>
                </a:solidFill>
                <a:latin typeface="Arial"/>
                <a:ea charset="-122" pitchFamily="2" typeface="华文细黑"/>
              </a:defRPr>
            </a:lvl5pPr>
            <a:lvl6pPr eaLnBrk="0" fontAlgn="base" hangingPunct="0" indent="-228600" marL="2514600">
              <a:spcBef>
                <a:spcPct val="0"/>
              </a:spcBef>
              <a:spcAft>
                <a:spcPct val="0"/>
              </a:spcAft>
              <a:defRPr i="1">
                <a:solidFill>
                  <a:schemeClr val="tx1"/>
                </a:solidFill>
                <a:latin typeface="Arial"/>
                <a:ea charset="-122" pitchFamily="2" typeface="华文细黑"/>
              </a:defRPr>
            </a:lvl6pPr>
            <a:lvl7pPr eaLnBrk="0" fontAlgn="base" hangingPunct="0" indent="-228600" marL="2971800">
              <a:spcBef>
                <a:spcPct val="0"/>
              </a:spcBef>
              <a:spcAft>
                <a:spcPct val="0"/>
              </a:spcAft>
              <a:defRPr i="1">
                <a:solidFill>
                  <a:schemeClr val="tx1"/>
                </a:solidFill>
                <a:latin typeface="Arial"/>
                <a:ea charset="-122" pitchFamily="2" typeface="华文细黑"/>
              </a:defRPr>
            </a:lvl7pPr>
            <a:lvl8pPr eaLnBrk="0" fontAlgn="base" hangingPunct="0" indent="-228600" marL="3429000">
              <a:spcBef>
                <a:spcPct val="0"/>
              </a:spcBef>
              <a:spcAft>
                <a:spcPct val="0"/>
              </a:spcAft>
              <a:defRPr i="1">
                <a:solidFill>
                  <a:schemeClr val="tx1"/>
                </a:solidFill>
                <a:latin typeface="Arial"/>
                <a:ea charset="-122" pitchFamily="2" typeface="华文细黑"/>
              </a:defRPr>
            </a:lvl8pPr>
            <a:lvl9pPr eaLnBrk="0" fontAlgn="base" hangingPunct="0" indent="-228600" marL="3886200">
              <a:spcBef>
                <a:spcPct val="0"/>
              </a:spcBef>
              <a:spcAft>
                <a:spcPct val="0"/>
              </a:spcAft>
              <a:defRPr i="1">
                <a:solidFill>
                  <a:schemeClr val="tx1"/>
                </a:solidFill>
                <a:latin typeface="Arial"/>
                <a:ea charset="-122" pitchFamily="2" typeface="华文细黑"/>
              </a:defRPr>
            </a:lvl9pPr>
          </a:lstStyle>
          <a:p>
            <a:pPr defTabSz="914400" eaLnBrk="1" fontAlgn="auto" hangingPunct="1" indent="0" latinLnBrk="0" lvl="0" marL="0" marR="0">
              <a:lnSpc>
                <a:spcPct val="100000"/>
              </a:lnSpc>
              <a:spcBef>
                <a:spcPct val="50000"/>
              </a:spcBef>
              <a:spcAft>
                <a:spcPct val="0"/>
              </a:spcAft>
              <a:buClrTx/>
              <a:buSzTx/>
              <a:buFontTx/>
              <a:buNone/>
              <a:defRPr/>
            </a:pPr>
            <a:r>
              <a:rPr altLang="zh-CN" baseline="0" cap="none" kern="0" kumimoji="0" lang="en-US" noProof="0" normalizeH="0" smtClean="0" spc="0" strike="noStrike" sz="1800" u="none">
                <a:ln>
                  <a:noFill/>
                </a:ln>
                <a:solidFill>
                  <a:schemeClr val="bg1"/>
                </a:solidFill>
                <a:effectLst/>
                <a:uLnTx/>
                <a:uFillTx/>
                <a:latin charset="0" pitchFamily="34" typeface="Impact"/>
                <a:ea charset="-122" pitchFamily="34" typeface="微软雅黑"/>
              </a:rPr>
              <a:t>2011</a:t>
            </a:r>
          </a:p>
        </p:txBody>
      </p:sp>
      <p:sp>
        <p:nvSpPr>
          <p:cNvPr id="52" name="Text Box 55"/>
          <p:cNvSpPr txBox="1">
            <a:spLocks noChangeArrowheads="1"/>
          </p:cNvSpPr>
          <p:nvPr/>
        </p:nvSpPr>
        <p:spPr bwMode="auto">
          <a:xfrm>
            <a:off x="3905077" y="4437287"/>
            <a:ext cx="749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i="1">
                <a:solidFill>
                  <a:schemeClr val="tx1"/>
                </a:solidFill>
                <a:latin typeface="Arial"/>
                <a:ea charset="-122" pitchFamily="2" typeface="华文细黑"/>
              </a:defRPr>
            </a:lvl1pPr>
            <a:lvl2pPr eaLnBrk="0" hangingPunct="0" indent="-285750" marL="742950">
              <a:defRPr i="1">
                <a:solidFill>
                  <a:schemeClr val="tx1"/>
                </a:solidFill>
                <a:latin typeface="Arial"/>
                <a:ea charset="-122" pitchFamily="2" typeface="华文细黑"/>
              </a:defRPr>
            </a:lvl2pPr>
            <a:lvl3pPr eaLnBrk="0" hangingPunct="0" indent="-228600" marL="1143000">
              <a:defRPr i="1">
                <a:solidFill>
                  <a:schemeClr val="tx1"/>
                </a:solidFill>
                <a:latin typeface="Arial"/>
                <a:ea charset="-122" pitchFamily="2" typeface="华文细黑"/>
              </a:defRPr>
            </a:lvl3pPr>
            <a:lvl4pPr eaLnBrk="0" hangingPunct="0" indent="-228600" marL="1600200">
              <a:defRPr i="1">
                <a:solidFill>
                  <a:schemeClr val="tx1"/>
                </a:solidFill>
                <a:latin typeface="Arial"/>
                <a:ea charset="-122" pitchFamily="2" typeface="华文细黑"/>
              </a:defRPr>
            </a:lvl4pPr>
            <a:lvl5pPr eaLnBrk="0" hangingPunct="0" indent="-228600" marL="2057400">
              <a:defRPr i="1">
                <a:solidFill>
                  <a:schemeClr val="tx1"/>
                </a:solidFill>
                <a:latin typeface="Arial"/>
                <a:ea charset="-122" pitchFamily="2" typeface="华文细黑"/>
              </a:defRPr>
            </a:lvl5pPr>
            <a:lvl6pPr eaLnBrk="0" fontAlgn="base" hangingPunct="0" indent="-228600" marL="2514600">
              <a:spcBef>
                <a:spcPct val="0"/>
              </a:spcBef>
              <a:spcAft>
                <a:spcPct val="0"/>
              </a:spcAft>
              <a:defRPr i="1">
                <a:solidFill>
                  <a:schemeClr val="tx1"/>
                </a:solidFill>
                <a:latin typeface="Arial"/>
                <a:ea charset="-122" pitchFamily="2" typeface="华文细黑"/>
              </a:defRPr>
            </a:lvl6pPr>
            <a:lvl7pPr eaLnBrk="0" fontAlgn="base" hangingPunct="0" indent="-228600" marL="2971800">
              <a:spcBef>
                <a:spcPct val="0"/>
              </a:spcBef>
              <a:spcAft>
                <a:spcPct val="0"/>
              </a:spcAft>
              <a:defRPr i="1">
                <a:solidFill>
                  <a:schemeClr val="tx1"/>
                </a:solidFill>
                <a:latin typeface="Arial"/>
                <a:ea charset="-122" pitchFamily="2" typeface="华文细黑"/>
              </a:defRPr>
            </a:lvl7pPr>
            <a:lvl8pPr eaLnBrk="0" fontAlgn="base" hangingPunct="0" indent="-228600" marL="3429000">
              <a:spcBef>
                <a:spcPct val="0"/>
              </a:spcBef>
              <a:spcAft>
                <a:spcPct val="0"/>
              </a:spcAft>
              <a:defRPr i="1">
                <a:solidFill>
                  <a:schemeClr val="tx1"/>
                </a:solidFill>
                <a:latin typeface="Arial"/>
                <a:ea charset="-122" pitchFamily="2" typeface="华文细黑"/>
              </a:defRPr>
            </a:lvl8pPr>
            <a:lvl9pPr eaLnBrk="0" fontAlgn="base" hangingPunct="0" indent="-228600" marL="3886200">
              <a:spcBef>
                <a:spcPct val="0"/>
              </a:spcBef>
              <a:spcAft>
                <a:spcPct val="0"/>
              </a:spcAft>
              <a:defRPr i="1">
                <a:solidFill>
                  <a:schemeClr val="tx1"/>
                </a:solidFill>
                <a:latin typeface="Arial"/>
                <a:ea charset="-122" pitchFamily="2" typeface="华文细黑"/>
              </a:defRPr>
            </a:lvl9pPr>
          </a:lstStyle>
          <a:p>
            <a:pPr defTabSz="914400" eaLnBrk="1" fontAlgn="auto" hangingPunct="1" indent="0" latinLnBrk="0" lvl="0" marL="0" marR="0">
              <a:lnSpc>
                <a:spcPct val="100000"/>
              </a:lnSpc>
              <a:spcBef>
                <a:spcPct val="50000"/>
              </a:spcBef>
              <a:spcAft>
                <a:spcPct val="0"/>
              </a:spcAft>
              <a:buClrTx/>
              <a:buSzTx/>
              <a:buFontTx/>
              <a:buNone/>
              <a:defRPr/>
            </a:pPr>
            <a:r>
              <a:rPr altLang="zh-CN" baseline="0" cap="none" kern="0" kumimoji="0" lang="en-US" noProof="0" normalizeH="0" smtClean="0" spc="0" strike="noStrike" sz="1800" u="none">
                <a:ln>
                  <a:noFill/>
                </a:ln>
                <a:solidFill>
                  <a:schemeClr val="bg1"/>
                </a:solidFill>
                <a:effectLst/>
                <a:uLnTx/>
                <a:uFillTx/>
                <a:latin charset="0" pitchFamily="34" typeface="Impact"/>
                <a:ea charset="-122" pitchFamily="34" typeface="微软雅黑"/>
              </a:rPr>
              <a:t>2012</a:t>
            </a:r>
          </a:p>
        </p:txBody>
      </p:sp>
      <p:sp>
        <p:nvSpPr>
          <p:cNvPr id="53" name="Text Box 56"/>
          <p:cNvSpPr txBox="1">
            <a:spLocks noChangeArrowheads="1"/>
          </p:cNvSpPr>
          <p:nvPr/>
        </p:nvSpPr>
        <p:spPr bwMode="auto">
          <a:xfrm>
            <a:off x="5119515" y="4437287"/>
            <a:ext cx="749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i="1">
                <a:solidFill>
                  <a:schemeClr val="tx1"/>
                </a:solidFill>
                <a:latin typeface="Arial"/>
                <a:ea charset="-122" pitchFamily="2" typeface="华文细黑"/>
              </a:defRPr>
            </a:lvl1pPr>
            <a:lvl2pPr eaLnBrk="0" hangingPunct="0" indent="-285750" marL="742950">
              <a:defRPr i="1">
                <a:solidFill>
                  <a:schemeClr val="tx1"/>
                </a:solidFill>
                <a:latin typeface="Arial"/>
                <a:ea charset="-122" pitchFamily="2" typeface="华文细黑"/>
              </a:defRPr>
            </a:lvl2pPr>
            <a:lvl3pPr eaLnBrk="0" hangingPunct="0" indent="-228600" marL="1143000">
              <a:defRPr i="1">
                <a:solidFill>
                  <a:schemeClr val="tx1"/>
                </a:solidFill>
                <a:latin typeface="Arial"/>
                <a:ea charset="-122" pitchFamily="2" typeface="华文细黑"/>
              </a:defRPr>
            </a:lvl3pPr>
            <a:lvl4pPr eaLnBrk="0" hangingPunct="0" indent="-228600" marL="1600200">
              <a:defRPr i="1">
                <a:solidFill>
                  <a:schemeClr val="tx1"/>
                </a:solidFill>
                <a:latin typeface="Arial"/>
                <a:ea charset="-122" pitchFamily="2" typeface="华文细黑"/>
              </a:defRPr>
            </a:lvl4pPr>
            <a:lvl5pPr eaLnBrk="0" hangingPunct="0" indent="-228600" marL="2057400">
              <a:defRPr i="1">
                <a:solidFill>
                  <a:schemeClr val="tx1"/>
                </a:solidFill>
                <a:latin typeface="Arial"/>
                <a:ea charset="-122" pitchFamily="2" typeface="华文细黑"/>
              </a:defRPr>
            </a:lvl5pPr>
            <a:lvl6pPr eaLnBrk="0" fontAlgn="base" hangingPunct="0" indent="-228600" marL="2514600">
              <a:spcBef>
                <a:spcPct val="0"/>
              </a:spcBef>
              <a:spcAft>
                <a:spcPct val="0"/>
              </a:spcAft>
              <a:defRPr i="1">
                <a:solidFill>
                  <a:schemeClr val="tx1"/>
                </a:solidFill>
                <a:latin typeface="Arial"/>
                <a:ea charset="-122" pitchFamily="2" typeface="华文细黑"/>
              </a:defRPr>
            </a:lvl6pPr>
            <a:lvl7pPr eaLnBrk="0" fontAlgn="base" hangingPunct="0" indent="-228600" marL="2971800">
              <a:spcBef>
                <a:spcPct val="0"/>
              </a:spcBef>
              <a:spcAft>
                <a:spcPct val="0"/>
              </a:spcAft>
              <a:defRPr i="1">
                <a:solidFill>
                  <a:schemeClr val="tx1"/>
                </a:solidFill>
                <a:latin typeface="Arial"/>
                <a:ea charset="-122" pitchFamily="2" typeface="华文细黑"/>
              </a:defRPr>
            </a:lvl7pPr>
            <a:lvl8pPr eaLnBrk="0" fontAlgn="base" hangingPunct="0" indent="-228600" marL="3429000">
              <a:spcBef>
                <a:spcPct val="0"/>
              </a:spcBef>
              <a:spcAft>
                <a:spcPct val="0"/>
              </a:spcAft>
              <a:defRPr i="1">
                <a:solidFill>
                  <a:schemeClr val="tx1"/>
                </a:solidFill>
                <a:latin typeface="Arial"/>
                <a:ea charset="-122" pitchFamily="2" typeface="华文细黑"/>
              </a:defRPr>
            </a:lvl8pPr>
            <a:lvl9pPr eaLnBrk="0" fontAlgn="base" hangingPunct="0" indent="-228600" marL="3886200">
              <a:spcBef>
                <a:spcPct val="0"/>
              </a:spcBef>
              <a:spcAft>
                <a:spcPct val="0"/>
              </a:spcAft>
              <a:defRPr i="1">
                <a:solidFill>
                  <a:schemeClr val="tx1"/>
                </a:solidFill>
                <a:latin typeface="Arial"/>
                <a:ea charset="-122" pitchFamily="2" typeface="华文细黑"/>
              </a:defRPr>
            </a:lvl9pPr>
          </a:lstStyle>
          <a:p>
            <a:pPr defTabSz="914400" eaLnBrk="1" fontAlgn="auto" hangingPunct="1" indent="0" latinLnBrk="0" lvl="0" marL="0" marR="0">
              <a:lnSpc>
                <a:spcPct val="100000"/>
              </a:lnSpc>
              <a:spcBef>
                <a:spcPct val="50000"/>
              </a:spcBef>
              <a:spcAft>
                <a:spcPct val="0"/>
              </a:spcAft>
              <a:buClrTx/>
              <a:buSzTx/>
              <a:buFontTx/>
              <a:buNone/>
              <a:defRPr/>
            </a:pPr>
            <a:r>
              <a:rPr altLang="zh-CN" baseline="0" cap="none" kern="0" kumimoji="0" lang="en-US" noProof="0" normalizeH="0" smtClean="0" spc="0" strike="noStrike" sz="1800" u="none">
                <a:ln>
                  <a:noFill/>
                </a:ln>
                <a:solidFill>
                  <a:schemeClr val="bg1"/>
                </a:solidFill>
                <a:effectLst/>
                <a:uLnTx/>
                <a:uFillTx/>
                <a:latin charset="0" pitchFamily="34" typeface="Impact"/>
                <a:ea charset="-122" pitchFamily="34" typeface="微软雅黑"/>
              </a:rPr>
              <a:t>20113</a:t>
            </a:r>
          </a:p>
        </p:txBody>
      </p:sp>
      <p:sp>
        <p:nvSpPr>
          <p:cNvPr id="54" name="Freeform 3"/>
          <p:cNvSpPr/>
          <p:nvPr/>
        </p:nvSpPr>
        <p:spPr>
          <a:xfrm rot="13054176">
            <a:off x="5558391" y="292171"/>
            <a:ext cx="4951864" cy="432048"/>
          </a:xfrm>
          <a:custGeom>
            <a:gdLst>
              <a:gd fmla="*/ 0 w 6181611" name="connsiteX0"/>
              <a:gd fmla="*/ 0 h 719999" name="connsiteY0"/>
              <a:gd fmla="*/ 6181610 w 6181611" name="connsiteX1"/>
              <a:gd fmla="*/ 0 h 719999" name="connsiteY1"/>
              <a:gd fmla="*/ 6181610 w 6181611" name="connsiteX2"/>
              <a:gd fmla="*/ 719999 h 719999" name="connsiteY2"/>
              <a:gd fmla="*/ 0 w 6181611" name="connsiteX3"/>
              <a:gd fmla="*/ 719999 h 719999" name="connsiteY3"/>
              <a:gd fmla="*/ 0 w 6181611" name="connsiteX4"/>
              <a:gd fmla="*/ 0 h 7199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9999" w="6181611">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TextBox 54"/>
          <p:cNvSpPr txBox="1"/>
          <p:nvPr/>
        </p:nvSpPr>
        <p:spPr>
          <a:xfrm rot="2300244">
            <a:off x="7379302" y="716517"/>
            <a:ext cx="2328507" cy="335280"/>
          </a:xfrm>
          <a:prstGeom prst="rect">
            <a:avLst/>
          </a:prstGeom>
          <a:noFill/>
        </p:spPr>
        <p:txBody>
          <a:bodyPr rtlCol="0" wrap="square">
            <a:spAutoFit/>
          </a:bodyPr>
          <a:lstStyle/>
          <a:p>
            <a:r>
              <a:rPr altLang="en-US" b="1" lang="zh-CN" sz="1600">
                <a:solidFill>
                  <a:schemeClr val="bg1"/>
                </a:solidFill>
                <a:latin charset="-122" pitchFamily="34" typeface="微软雅黑"/>
                <a:ea charset="-122" pitchFamily="34" typeface="微软雅黑"/>
              </a:rPr>
              <a:t>请输入您要的内容</a:t>
            </a:r>
          </a:p>
        </p:txBody>
      </p:sp>
      <p:grpSp>
        <p:nvGrpSpPr>
          <p:cNvPr id="56" name="组合 55"/>
          <p:cNvGrpSpPr/>
          <p:nvPr/>
        </p:nvGrpSpPr>
        <p:grpSpPr>
          <a:xfrm>
            <a:off x="6948266" y="3897292"/>
            <a:ext cx="1968467" cy="1021718"/>
            <a:chOff x="5689784" y="2958691"/>
            <a:chExt cx="2448272" cy="1547585"/>
          </a:xfrm>
        </p:grpSpPr>
        <p:sp>
          <p:nvSpPr>
            <p:cNvPr id="57" name="矩形 56"/>
            <p:cNvSpPr/>
            <p:nvPr/>
          </p:nvSpPr>
          <p:spPr>
            <a:xfrm>
              <a:off x="5689784" y="2958691"/>
              <a:ext cx="2448272" cy="1547585"/>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TextBox 57"/>
            <p:cNvSpPr txBox="1"/>
            <p:nvPr/>
          </p:nvSpPr>
          <p:spPr>
            <a:xfrm>
              <a:off x="5749668" y="3256660"/>
              <a:ext cx="2328507" cy="415509"/>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59" name="TextBox 58"/>
            <p:cNvSpPr txBox="1"/>
            <p:nvPr/>
          </p:nvSpPr>
          <p:spPr>
            <a:xfrm>
              <a:off x="5749668" y="3569176"/>
              <a:ext cx="2328507" cy="415509"/>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60" name="TextBox 59"/>
            <p:cNvSpPr txBox="1"/>
            <p:nvPr/>
          </p:nvSpPr>
          <p:spPr>
            <a:xfrm>
              <a:off x="5765648" y="3854130"/>
              <a:ext cx="2328507" cy="415509"/>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grpSp>
      <p:sp>
        <p:nvSpPr>
          <p:cNvPr id="61" name="TextBox 60"/>
          <p:cNvSpPr txBox="1"/>
          <p:nvPr/>
        </p:nvSpPr>
        <p:spPr>
          <a:xfrm>
            <a:off x="6917344" y="3435846"/>
            <a:ext cx="2760555" cy="335280"/>
          </a:xfrm>
          <a:prstGeom prst="rect">
            <a:avLst/>
          </a:prstGeom>
          <a:noFill/>
        </p:spPr>
        <p:txBody>
          <a:bodyPr rtlCol="0" wrap="square">
            <a:spAutoFit/>
          </a:bodyPr>
          <a:lstStyle/>
          <a:p>
            <a:r>
              <a:rPr altLang="en-US" b="1" lang="zh-CN" sz="1600">
                <a:solidFill>
                  <a:schemeClr val="bg1"/>
                </a:solidFill>
                <a:latin charset="-122" pitchFamily="34" typeface="微软雅黑"/>
                <a:ea charset="-122" pitchFamily="34" typeface="微软雅黑"/>
              </a:rPr>
              <a:t>请输入您要的内容</a:t>
            </a:r>
          </a:p>
        </p:txBody>
      </p:sp>
    </p:spTree>
    <p:extLst>
      <p:ext uri="{BB962C8B-B14F-4D97-AF65-F5344CB8AC3E}">
        <p14:creationId val="3941977759"/>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0-1" id="4" name="Picture 5"/>
          <p:cNvPicPr>
            <a:picLocks noChangeArrowheads="1" noChangeAspect="1"/>
          </p:cNvPicPr>
          <p:nvPr/>
        </p:nvPicPr>
        <p:blipFill>
          <a:blip r:embed="rId2">
            <a:lum bright="70000" contrast="-70000"/>
            <a:extLst>
              <a:ext uri="{BEBA8EAE-BF5A-486C-A8C5-ECC9F3942E4B}">
                <a14:imgProps>
                  <a14:imgLayer xmlns:d3p1="http://schemas.openxmlformats.org/officeDocument/2006/relationships" d3p1:embed="">
                    <a14:imgEffect>
                      <a14:colorTemperature colorTemp="7200"/>
                    </a14:imgEffect>
                  </a14:imgLayer>
                </a14:imgProps>
              </a:ext>
              <a:ext uri="{28A0092B-C50C-407E-A947-70E740481C1C}">
                <a14:useLocalDpi val="0"/>
              </a:ext>
            </a:extLst>
          </a:blip>
          <a:srcRect r="8557"/>
          <a:stretch>
            <a:fillRect/>
          </a:stretch>
        </p:blipFill>
        <p:spPr bwMode="auto">
          <a:xfrm>
            <a:off x="279152" y="2427735"/>
            <a:ext cx="8496944" cy="24717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 name="图片 4"/>
          <p:cNvPicPr>
            <a:picLocks noChangeAspect="1"/>
          </p:cNvPicPr>
          <p:nvPr/>
        </p:nvPicPr>
        <p:blipFill>
          <a:blip r:embed="rId3">
            <a:extLst>
              <a:ext uri="{28A0092B-C50C-407E-A947-70E740481C1C}">
                <a14:useLocalDpi val="0"/>
              </a:ext>
            </a:extLst>
          </a:blip>
          <a:stretch>
            <a:fillRect/>
          </a:stretch>
        </p:blipFill>
        <p:spPr>
          <a:xfrm>
            <a:off x="611560" y="2067694"/>
            <a:ext cx="938286" cy="936104"/>
          </a:xfrm>
          <a:prstGeom prst="ellipse">
            <a:avLst/>
          </a:prstGeom>
          <a:ln w="28575">
            <a:solidFill>
              <a:schemeClr val="bg1"/>
            </a:solidFill>
          </a:ln>
        </p:spPr>
      </p:pic>
      <p:sp>
        <p:nvSpPr>
          <p:cNvPr id="6" name="矩形 5"/>
          <p:cNvSpPr/>
          <p:nvPr/>
        </p:nvSpPr>
        <p:spPr>
          <a:xfrm>
            <a:off x="251520" y="3867895"/>
            <a:ext cx="8524576" cy="773367"/>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 6"/>
          <p:cNvPicPr>
            <a:picLocks noChangeAspect="1"/>
          </p:cNvPicPr>
          <p:nvPr/>
        </p:nvPicPr>
        <p:blipFill>
          <a:blip r:embed="rId4">
            <a:extLst>
              <a:ext uri="{28A0092B-C50C-407E-A947-70E740481C1C}">
                <a14:useLocalDpi val="0"/>
              </a:ext>
            </a:extLst>
          </a:blip>
          <a:stretch>
            <a:fillRect/>
          </a:stretch>
        </p:blipFill>
        <p:spPr>
          <a:xfrm>
            <a:off x="2023943" y="2492969"/>
            <a:ext cx="631709" cy="634155"/>
          </a:xfrm>
          <a:prstGeom prst="ellipse">
            <a:avLst/>
          </a:prstGeom>
          <a:ln w="28575">
            <a:solidFill>
              <a:schemeClr val="bg1"/>
            </a:solidFill>
          </a:ln>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3032055" y="1995686"/>
            <a:ext cx="648072" cy="625561"/>
          </a:xfrm>
          <a:prstGeom prst="ellipse">
            <a:avLst/>
          </a:prstGeom>
          <a:ln w="28575">
            <a:solidFill>
              <a:schemeClr val="bg1"/>
            </a:solidFill>
          </a:ln>
        </p:spPr>
      </p:pic>
      <p:pic>
        <p:nvPicPr>
          <p:cNvPr id="9" name="图片 8"/>
          <p:cNvPicPr>
            <a:picLocks noChangeAspect="1"/>
          </p:cNvPicPr>
          <p:nvPr/>
        </p:nvPicPr>
        <p:blipFill>
          <a:blip r:embed="rId6">
            <a:extLst>
              <a:ext uri="{28A0092B-C50C-407E-A947-70E740481C1C}">
                <a14:useLocalDpi val="0"/>
              </a:ext>
            </a:extLst>
          </a:blip>
          <a:stretch>
            <a:fillRect/>
          </a:stretch>
        </p:blipFill>
        <p:spPr>
          <a:xfrm>
            <a:off x="4112175" y="1481335"/>
            <a:ext cx="1080120" cy="1028700"/>
          </a:xfrm>
          <a:prstGeom prst="ellipse">
            <a:avLst/>
          </a:prstGeom>
          <a:ln w="28575">
            <a:solidFill>
              <a:schemeClr val="bg1"/>
            </a:solidFill>
          </a:ln>
        </p:spPr>
      </p:pic>
      <p:pic>
        <p:nvPicPr>
          <p:cNvPr id="10" name="图片 9"/>
          <p:cNvPicPr>
            <a:picLocks noChangeAspect="1"/>
          </p:cNvPicPr>
          <p:nvPr/>
        </p:nvPicPr>
        <p:blipFill>
          <a:blip r:embed="rId7">
            <a:extLst>
              <a:ext uri="{28A0092B-C50C-407E-A947-70E740481C1C}">
                <a14:useLocalDpi val="0"/>
              </a:ext>
            </a:extLst>
          </a:blip>
          <a:stretch>
            <a:fillRect/>
          </a:stretch>
        </p:blipFill>
        <p:spPr>
          <a:xfrm>
            <a:off x="5624343" y="1275891"/>
            <a:ext cx="1368152" cy="1328332"/>
          </a:xfrm>
          <a:prstGeom prst="ellipse">
            <a:avLst/>
          </a:prstGeom>
          <a:ln w="28575">
            <a:solidFill>
              <a:schemeClr val="bg1"/>
            </a:solidFill>
          </a:ln>
        </p:spPr>
      </p:pic>
      <p:pic>
        <p:nvPicPr>
          <p:cNvPr id="11" name="图片 10"/>
          <p:cNvPicPr>
            <a:picLocks noChangeAspect="1"/>
          </p:cNvPicPr>
          <p:nvPr/>
        </p:nvPicPr>
        <p:blipFill>
          <a:blip r:embed="rId8">
            <a:extLst>
              <a:ext uri="{28A0092B-C50C-407E-A947-70E740481C1C}">
                <a14:useLocalDpi val="0"/>
              </a:ext>
            </a:extLst>
          </a:blip>
          <a:stretch>
            <a:fillRect/>
          </a:stretch>
        </p:blipFill>
        <p:spPr>
          <a:xfrm>
            <a:off x="7424543" y="1803239"/>
            <a:ext cx="936104" cy="1006807"/>
          </a:xfrm>
          <a:prstGeom prst="ellipse">
            <a:avLst/>
          </a:prstGeom>
          <a:ln w="28575">
            <a:solidFill>
              <a:schemeClr val="bg1"/>
            </a:solidFill>
          </a:ln>
        </p:spPr>
      </p:pic>
      <p:sp>
        <p:nvSpPr>
          <p:cNvPr id="12" name="Freeform 3"/>
          <p:cNvSpPr/>
          <p:nvPr/>
        </p:nvSpPr>
        <p:spPr>
          <a:xfrm rot="13054176">
            <a:off x="5558391" y="292171"/>
            <a:ext cx="4951864" cy="432048"/>
          </a:xfrm>
          <a:custGeom>
            <a:gdLst>
              <a:gd fmla="*/ 0 w 6181611" name="connsiteX0"/>
              <a:gd fmla="*/ 0 h 719999" name="connsiteY0"/>
              <a:gd fmla="*/ 6181610 w 6181611" name="connsiteX1"/>
              <a:gd fmla="*/ 0 h 719999" name="connsiteY1"/>
              <a:gd fmla="*/ 6181610 w 6181611" name="connsiteX2"/>
              <a:gd fmla="*/ 719999 h 719999" name="connsiteY2"/>
              <a:gd fmla="*/ 0 w 6181611" name="connsiteX3"/>
              <a:gd fmla="*/ 719999 h 719999" name="connsiteY3"/>
              <a:gd fmla="*/ 0 w 6181611" name="connsiteX4"/>
              <a:gd fmla="*/ 0 h 7199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9999" w="6181611">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TextBox 12"/>
          <p:cNvSpPr txBox="1"/>
          <p:nvPr/>
        </p:nvSpPr>
        <p:spPr>
          <a:xfrm rot="2300244">
            <a:off x="7379302" y="716517"/>
            <a:ext cx="2328507" cy="335280"/>
          </a:xfrm>
          <a:prstGeom prst="rect">
            <a:avLst/>
          </a:prstGeom>
          <a:noFill/>
        </p:spPr>
        <p:txBody>
          <a:bodyPr rtlCol="0" wrap="square">
            <a:spAutoFit/>
          </a:bodyPr>
          <a:lstStyle/>
          <a:p>
            <a:r>
              <a:rPr altLang="en-US" b="1" lang="zh-CN" sz="1600">
                <a:solidFill>
                  <a:schemeClr val="bg1"/>
                </a:solidFill>
                <a:latin charset="-122" pitchFamily="34" typeface="微软雅黑"/>
                <a:ea charset="-122" pitchFamily="34" typeface="微软雅黑"/>
              </a:rPr>
              <a:t>请输入您要的内容</a:t>
            </a:r>
          </a:p>
        </p:txBody>
      </p:sp>
      <p:sp>
        <p:nvSpPr>
          <p:cNvPr id="14" name="TextBox 13"/>
          <p:cNvSpPr txBox="1"/>
          <p:nvPr/>
        </p:nvSpPr>
        <p:spPr>
          <a:xfrm>
            <a:off x="655791" y="1740395"/>
            <a:ext cx="1368152" cy="304800"/>
          </a:xfrm>
          <a:prstGeom prst="rect">
            <a:avLst/>
          </a:prstGeom>
          <a:noFill/>
        </p:spPr>
        <p:txBody>
          <a:bodyPr rtlCol="0" wrap="square">
            <a:spAutoFit/>
          </a:bodyPr>
          <a:lstStyle/>
          <a:p>
            <a:r>
              <a:rPr altLang="zh-CN" lang="en-US" smtClean="0" sz="1400">
                <a:solidFill>
                  <a:schemeClr val="bg1"/>
                </a:solidFill>
              </a:rPr>
              <a:t>2013.04</a:t>
            </a:r>
          </a:p>
        </p:txBody>
      </p:sp>
      <p:sp>
        <p:nvSpPr>
          <p:cNvPr id="15" name="TextBox 14"/>
          <p:cNvSpPr txBox="1"/>
          <p:nvPr/>
        </p:nvSpPr>
        <p:spPr>
          <a:xfrm>
            <a:off x="1907704" y="2211711"/>
            <a:ext cx="1368152" cy="304800"/>
          </a:xfrm>
          <a:prstGeom prst="rect">
            <a:avLst/>
          </a:prstGeom>
          <a:noFill/>
        </p:spPr>
        <p:txBody>
          <a:bodyPr rtlCol="0" wrap="square">
            <a:spAutoFit/>
          </a:bodyPr>
          <a:lstStyle/>
          <a:p>
            <a:r>
              <a:rPr altLang="zh-CN" lang="en-US" smtClean="0" sz="1400">
                <a:solidFill>
                  <a:schemeClr val="bg1"/>
                </a:solidFill>
              </a:rPr>
              <a:t>2013.05</a:t>
            </a:r>
          </a:p>
        </p:txBody>
      </p:sp>
      <p:sp>
        <p:nvSpPr>
          <p:cNvPr id="16" name="TextBox 15"/>
          <p:cNvSpPr txBox="1"/>
          <p:nvPr/>
        </p:nvSpPr>
        <p:spPr>
          <a:xfrm>
            <a:off x="2915816" y="1687910"/>
            <a:ext cx="1368152" cy="304800"/>
          </a:xfrm>
          <a:prstGeom prst="rect">
            <a:avLst/>
          </a:prstGeom>
          <a:noFill/>
        </p:spPr>
        <p:txBody>
          <a:bodyPr rtlCol="0" wrap="square">
            <a:spAutoFit/>
          </a:bodyPr>
          <a:lstStyle/>
          <a:p>
            <a:r>
              <a:rPr altLang="zh-CN" lang="en-US" smtClean="0" sz="1400">
                <a:solidFill>
                  <a:schemeClr val="bg1"/>
                </a:solidFill>
              </a:rPr>
              <a:t>2013.06</a:t>
            </a:r>
          </a:p>
        </p:txBody>
      </p:sp>
      <p:sp>
        <p:nvSpPr>
          <p:cNvPr id="17" name="TextBox 16"/>
          <p:cNvSpPr txBox="1"/>
          <p:nvPr/>
        </p:nvSpPr>
        <p:spPr>
          <a:xfrm>
            <a:off x="4211960" y="1183854"/>
            <a:ext cx="1368152" cy="304800"/>
          </a:xfrm>
          <a:prstGeom prst="rect">
            <a:avLst/>
          </a:prstGeom>
          <a:noFill/>
        </p:spPr>
        <p:txBody>
          <a:bodyPr rtlCol="0" wrap="square">
            <a:spAutoFit/>
          </a:bodyPr>
          <a:lstStyle/>
          <a:p>
            <a:r>
              <a:rPr altLang="zh-CN" lang="en-US" smtClean="0" sz="1400">
                <a:solidFill>
                  <a:schemeClr val="bg1"/>
                </a:solidFill>
              </a:rPr>
              <a:t>2013.07</a:t>
            </a:r>
          </a:p>
        </p:txBody>
      </p:sp>
      <p:sp>
        <p:nvSpPr>
          <p:cNvPr id="18" name="TextBox 17"/>
          <p:cNvSpPr txBox="1"/>
          <p:nvPr/>
        </p:nvSpPr>
        <p:spPr>
          <a:xfrm>
            <a:off x="5868144" y="967830"/>
            <a:ext cx="1368152" cy="304800"/>
          </a:xfrm>
          <a:prstGeom prst="rect">
            <a:avLst/>
          </a:prstGeom>
          <a:noFill/>
        </p:spPr>
        <p:txBody>
          <a:bodyPr rtlCol="0" wrap="square">
            <a:spAutoFit/>
          </a:bodyPr>
          <a:lstStyle/>
          <a:p>
            <a:r>
              <a:rPr altLang="zh-CN" lang="en-US" smtClean="0" sz="1400">
                <a:solidFill>
                  <a:schemeClr val="bg1"/>
                </a:solidFill>
              </a:rPr>
              <a:t>2013.08</a:t>
            </a:r>
          </a:p>
        </p:txBody>
      </p:sp>
      <p:sp>
        <p:nvSpPr>
          <p:cNvPr id="19" name="TextBox 18"/>
          <p:cNvSpPr txBox="1"/>
          <p:nvPr/>
        </p:nvSpPr>
        <p:spPr>
          <a:xfrm>
            <a:off x="7452320" y="1471886"/>
            <a:ext cx="1368152" cy="304800"/>
          </a:xfrm>
          <a:prstGeom prst="rect">
            <a:avLst/>
          </a:prstGeom>
          <a:noFill/>
        </p:spPr>
        <p:txBody>
          <a:bodyPr rtlCol="0" wrap="square">
            <a:spAutoFit/>
          </a:bodyPr>
          <a:lstStyle/>
          <a:p>
            <a:r>
              <a:rPr altLang="zh-CN" lang="en-US" smtClean="0" sz="1400">
                <a:solidFill>
                  <a:schemeClr val="bg1"/>
                </a:solidFill>
              </a:rPr>
              <a:t>2013.09</a:t>
            </a:r>
          </a:p>
        </p:txBody>
      </p:sp>
      <p:sp>
        <p:nvSpPr>
          <p:cNvPr id="20" name="TextBox 19"/>
          <p:cNvSpPr txBox="1"/>
          <p:nvPr/>
        </p:nvSpPr>
        <p:spPr>
          <a:xfrm>
            <a:off x="673302" y="4116077"/>
            <a:ext cx="8218856"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请输入您要的内容请输入您要的内容请输入您要的内容请输入您要的内容请输入您要的内容请输入您要的内容</a:t>
            </a:r>
          </a:p>
        </p:txBody>
      </p:sp>
    </p:spTree>
    <p:extLst>
      <p:ext uri="{BB962C8B-B14F-4D97-AF65-F5344CB8AC3E}">
        <p14:creationId val="390509715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slide(fromLeft)" transition="in">
                                      <p:cBhvr>
                                        <p:cTn dur="500" id="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4"/>
          <p:cNvSpPr/>
          <p:nvPr/>
        </p:nvSpPr>
        <p:spPr>
          <a:xfrm>
            <a:off x="4418622" y="2026359"/>
            <a:ext cx="2743200" cy="1930400"/>
          </a:xfrm>
          <a:prstGeom prst="rect">
            <a:avLst/>
          </a:prstGeom>
          <a:solidFill>
            <a:srgbClr val="2B2B29"/>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5" name="Rectangle 17"/>
          <p:cNvSpPr/>
          <p:nvPr/>
        </p:nvSpPr>
        <p:spPr>
          <a:xfrm>
            <a:off x="4420788" y="4022056"/>
            <a:ext cx="4724400" cy="914400"/>
          </a:xfrm>
          <a:prstGeom prst="rect">
            <a:avLst/>
          </a:prstGeom>
          <a:solidFill>
            <a:schemeClr val="bg1"/>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6" name="Rectangle 3"/>
          <p:cNvSpPr/>
          <p:nvPr/>
        </p:nvSpPr>
        <p:spPr>
          <a:xfrm>
            <a:off x="13803" y="2013877"/>
            <a:ext cx="1371600" cy="914400"/>
          </a:xfrm>
          <a:prstGeom prst="rect">
            <a:avLst/>
          </a:prstGeom>
          <a:solidFill>
            <a:srgbClr val="DFD2A0"/>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7" name="Rectangle 9"/>
          <p:cNvSpPr/>
          <p:nvPr/>
        </p:nvSpPr>
        <p:spPr>
          <a:xfrm>
            <a:off x="3442803" y="3025569"/>
            <a:ext cx="914400" cy="905569"/>
          </a:xfrm>
          <a:prstGeom prst="rect">
            <a:avLst/>
          </a:prstGeom>
          <a:solidFill>
            <a:srgbClr val="DFD2A0"/>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8" name="Rectangle 10"/>
          <p:cNvSpPr/>
          <p:nvPr/>
        </p:nvSpPr>
        <p:spPr>
          <a:xfrm>
            <a:off x="2449576" y="3025569"/>
            <a:ext cx="914400" cy="905569"/>
          </a:xfrm>
          <a:prstGeom prst="rect">
            <a:avLst/>
          </a:prstGeom>
          <a:solidFill>
            <a:srgbClr val="DB2914"/>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9" name="Rectangle 12"/>
          <p:cNvSpPr/>
          <p:nvPr/>
        </p:nvSpPr>
        <p:spPr>
          <a:xfrm>
            <a:off x="1464230" y="2009962"/>
            <a:ext cx="914400" cy="928110"/>
          </a:xfrm>
          <a:prstGeom prst="rect">
            <a:avLst/>
          </a:prstGeom>
          <a:solidFill>
            <a:srgbClr val="DB2914"/>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0" name="Rectangle 13"/>
          <p:cNvSpPr/>
          <p:nvPr/>
        </p:nvSpPr>
        <p:spPr>
          <a:xfrm>
            <a:off x="13803" y="3025569"/>
            <a:ext cx="1371600" cy="905569"/>
          </a:xfrm>
          <a:prstGeom prst="rect">
            <a:avLst/>
          </a:prstGeom>
          <a:solidFill>
            <a:schemeClr val="bg1"/>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1" name="Rectangle 14"/>
          <p:cNvSpPr/>
          <p:nvPr/>
        </p:nvSpPr>
        <p:spPr>
          <a:xfrm>
            <a:off x="3442803" y="4033614"/>
            <a:ext cx="914400" cy="914400"/>
          </a:xfrm>
          <a:prstGeom prst="rect">
            <a:avLst/>
          </a:prstGeom>
          <a:solidFill>
            <a:srgbClr val="DB2914"/>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2" name="Rectangle 15"/>
          <p:cNvSpPr/>
          <p:nvPr/>
        </p:nvSpPr>
        <p:spPr>
          <a:xfrm>
            <a:off x="2449576" y="4033614"/>
            <a:ext cx="914400" cy="914400"/>
          </a:xfrm>
          <a:prstGeom prst="rect">
            <a:avLst/>
          </a:prstGeom>
          <a:solidFill>
            <a:schemeClr val="bg1"/>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3" name="Rectangle 16"/>
          <p:cNvSpPr/>
          <p:nvPr/>
        </p:nvSpPr>
        <p:spPr>
          <a:xfrm>
            <a:off x="1464230" y="3025569"/>
            <a:ext cx="914400" cy="914400"/>
          </a:xfrm>
          <a:prstGeom prst="rect">
            <a:avLst/>
          </a:prstGeom>
          <a:solidFill>
            <a:srgbClr val="2B2B29"/>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4" name="Freeform 3"/>
          <p:cNvSpPr/>
          <p:nvPr/>
        </p:nvSpPr>
        <p:spPr>
          <a:xfrm rot="13054176">
            <a:off x="5558391" y="292171"/>
            <a:ext cx="4951864" cy="432048"/>
          </a:xfrm>
          <a:custGeom>
            <a:gdLst>
              <a:gd fmla="*/ 0 w 6181611" name="connsiteX0"/>
              <a:gd fmla="*/ 0 h 719999" name="connsiteY0"/>
              <a:gd fmla="*/ 6181610 w 6181611" name="connsiteX1"/>
              <a:gd fmla="*/ 0 h 719999" name="connsiteY1"/>
              <a:gd fmla="*/ 6181610 w 6181611" name="connsiteX2"/>
              <a:gd fmla="*/ 719999 h 719999" name="connsiteY2"/>
              <a:gd fmla="*/ 0 w 6181611" name="connsiteX3"/>
              <a:gd fmla="*/ 719999 h 719999" name="connsiteY3"/>
              <a:gd fmla="*/ 0 w 6181611" name="connsiteX4"/>
              <a:gd fmla="*/ 0 h 7199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9999" w="6181611">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14"/>
          <p:cNvSpPr txBox="1"/>
          <p:nvPr/>
        </p:nvSpPr>
        <p:spPr>
          <a:xfrm rot="2300244">
            <a:off x="7379302" y="716517"/>
            <a:ext cx="2328507" cy="335280"/>
          </a:xfrm>
          <a:prstGeom prst="rect">
            <a:avLst/>
          </a:prstGeom>
          <a:noFill/>
        </p:spPr>
        <p:txBody>
          <a:bodyPr rtlCol="0" wrap="square">
            <a:spAutoFit/>
          </a:bodyPr>
          <a:lstStyle/>
          <a:p>
            <a:r>
              <a:rPr altLang="en-US" b="1" lang="zh-CN" sz="1600">
                <a:solidFill>
                  <a:schemeClr val="bg1"/>
                </a:solidFill>
                <a:latin charset="-122" pitchFamily="34" typeface="微软雅黑"/>
                <a:ea charset="-122" pitchFamily="34" typeface="微软雅黑"/>
              </a:rPr>
              <a:t>请输入您要的内容</a:t>
            </a:r>
          </a:p>
        </p:txBody>
      </p:sp>
      <p:pic>
        <p:nvPicPr>
          <p:cNvPr descr="E:\PPT\0。图片\PNG\2、win7风格\灰色超全扁平化图标\128.png" id="1027" name="Picture 3"/>
          <p:cNvPicPr>
            <a:picLocks noChangeArrowheads="1" noChangeAspect="1"/>
          </p:cNvPicPr>
          <p:nvPr/>
        </p:nvPicPr>
        <p:blipFill>
          <a:blip r:embed="rId2">
            <a:biLevel thresh="25000"/>
            <a:extLst>
              <a:ext uri="{28A0092B-C50C-407E-A947-70E740481C1C}">
                <a14:useLocalDpi val="0"/>
              </a:ext>
            </a:extLst>
          </a:blip>
          <a:stretch>
            <a:fillRect/>
          </a:stretch>
        </p:blipFill>
        <p:spPr bwMode="auto">
          <a:xfrm>
            <a:off x="1612809" y="3196422"/>
            <a:ext cx="572694" cy="572694"/>
          </a:xfrm>
          <a:prstGeom prst="rect">
            <a:avLst/>
          </a:prstGeom>
          <a:noFill/>
          <a:extLst>
            <a:ext uri="{909E8E84-426E-40DD-AFC4-6F175D3DCCD1}">
              <a14:hiddenFill>
                <a:solidFill>
                  <a:srgbClr val="FFFFFF"/>
                </a:solidFill>
              </a14:hiddenFill>
            </a:ext>
          </a:extLst>
        </p:spPr>
      </p:pic>
      <p:pic>
        <p:nvPicPr>
          <p:cNvPr descr="E:\PPT\0。图片\PNG\2、win7风格\灰色超全扁平化图标\267.png" id="1028" name="Picture 4"/>
          <p:cNvPicPr>
            <a:picLocks noChangeArrowheads="1" noChangeAspect="1"/>
          </p:cNvPicPr>
          <p:nvPr/>
        </p:nvPicPr>
        <p:blipFill>
          <a:blip r:embed="rId3">
            <a:biLevel thresh="25000"/>
            <a:extLst>
              <a:ext uri="{28A0092B-C50C-407E-A947-70E740481C1C}">
                <a14:useLocalDpi val="0"/>
              </a:ext>
            </a:extLst>
          </a:blip>
          <a:stretch>
            <a:fillRect/>
          </a:stretch>
        </p:blipFill>
        <p:spPr bwMode="auto">
          <a:xfrm>
            <a:off x="4485002" y="2048844"/>
            <a:ext cx="524768" cy="524768"/>
          </a:xfrm>
          <a:prstGeom prst="rect">
            <a:avLst/>
          </a:prstGeom>
          <a:noFill/>
          <a:extLst>
            <a:ext uri="{909E8E84-426E-40DD-AFC4-6F175D3DCCD1}">
              <a14:hiddenFill>
                <a:solidFill>
                  <a:srgbClr val="FFFFFF"/>
                </a:solidFill>
              </a14:hiddenFill>
            </a:ext>
          </a:extLst>
        </p:spPr>
      </p:pic>
      <p:pic>
        <p:nvPicPr>
          <p:cNvPr descr="E:\PPT\0。图片\PNG\2、win7风格\灰色超全扁平化图标\314.png" id="1029" name="Picture 5"/>
          <p:cNvPicPr>
            <a:picLocks noChangeArrowheads="1" noChangeAspect="1"/>
          </p:cNvPicPr>
          <p:nvPr/>
        </p:nvPicPr>
        <p:blipFill>
          <a:blip r:embed="rId4">
            <a:biLevel thresh="25000"/>
            <a:extLst>
              <a:ext uri="{28A0092B-C50C-407E-A947-70E740481C1C}">
                <a14:useLocalDpi val="0"/>
              </a:ext>
            </a:extLst>
          </a:blip>
          <a:stretch>
            <a:fillRect/>
          </a:stretch>
        </p:blipFill>
        <p:spPr bwMode="auto">
          <a:xfrm>
            <a:off x="3601003" y="4191813"/>
            <a:ext cx="598003" cy="598003"/>
          </a:xfrm>
          <a:prstGeom prst="rect">
            <a:avLst/>
          </a:prstGeom>
          <a:noFill/>
          <a:extLst>
            <a:ext uri="{909E8E84-426E-40DD-AFC4-6F175D3DCCD1}">
              <a14:hiddenFill>
                <a:solidFill>
                  <a:srgbClr val="FFFFFF"/>
                </a:solidFill>
              </a14:hiddenFill>
            </a:ext>
          </a:extLst>
        </p:spPr>
      </p:pic>
      <p:pic>
        <p:nvPicPr>
          <p:cNvPr descr="E:\PPT\0。图片\PNG\2、win7风格\灰色超全扁平化图标\439.png" id="1030" name="Picture 6"/>
          <p:cNvPicPr>
            <a:picLocks noChangeArrowheads="1" noChangeAspect="1"/>
          </p:cNvPicPr>
          <p:nvPr/>
        </p:nvPicPr>
        <p:blipFill>
          <a:blip r:embed="rId5">
            <a:biLevel thresh="25000"/>
            <a:extLst>
              <a:ext uri="{28A0092B-C50C-407E-A947-70E740481C1C}">
                <a14:useLocalDpi val="0"/>
              </a:ext>
            </a:extLst>
          </a:blip>
          <a:stretch>
            <a:fillRect/>
          </a:stretch>
        </p:blipFill>
        <p:spPr bwMode="auto">
          <a:xfrm>
            <a:off x="1662926" y="2232595"/>
            <a:ext cx="555179" cy="555179"/>
          </a:xfrm>
          <a:prstGeom prst="rect">
            <a:avLst/>
          </a:prstGeom>
          <a:noFill/>
          <a:extLst>
            <a:ext uri="{909E8E84-426E-40DD-AFC4-6F175D3DCCD1}">
              <a14:hiddenFill>
                <a:solidFill>
                  <a:srgbClr val="FFFFFF"/>
                </a:solidFill>
              </a14:hiddenFill>
            </a:ext>
          </a:extLst>
        </p:spPr>
      </p:pic>
      <p:pic>
        <p:nvPicPr>
          <p:cNvPr descr="E:\PPT\0。图片\6。商业图片\商务汇总图片\商务汇总图片\图片\锐普内部商务PPT图片31 (11).jpg" id="1031" name="Picture 7"/>
          <p:cNvPicPr>
            <a:picLocks noChangeArrowheads="1" noChangeAspect="1"/>
          </p:cNvPicPr>
          <p:nvPr/>
        </p:nvPicPr>
        <p:blipFill>
          <a:blip r:embed="rId6">
            <a:extLst>
              <a:ext uri="{28A0092B-C50C-407E-A947-70E740481C1C}">
                <a14:useLocalDpi val="0"/>
              </a:ext>
            </a:extLst>
          </a:blip>
          <a:stretch>
            <a:fillRect/>
          </a:stretch>
        </p:blipFill>
        <p:spPr bwMode="auto">
          <a:xfrm>
            <a:off x="2" y="3025569"/>
            <a:ext cx="1385403" cy="914401"/>
          </a:xfrm>
          <a:prstGeom prst="rect">
            <a:avLst/>
          </a:prstGeom>
          <a:noFill/>
          <a:extLst>
            <a:ext uri="{909E8E84-426E-40DD-AFC4-6F175D3DCCD1}">
              <a14:hiddenFill>
                <a:solidFill>
                  <a:srgbClr val="FFFFFF"/>
                </a:solidFill>
              </a14:hiddenFill>
            </a:ext>
          </a:extLst>
        </p:spPr>
      </p:pic>
      <p:pic>
        <p:nvPicPr>
          <p:cNvPr descr="E:\PPT\0。图片\6。商业图片\创意商务PPT图片（锐普论坛） (1001).jpg" id="1032" name="Picture 8"/>
          <p:cNvPicPr>
            <a:picLocks noChangeArrowheads="1" noChangeAspect="1"/>
          </p:cNvPicPr>
          <p:nvPr/>
        </p:nvPicPr>
        <p:blipFill>
          <a:blip r:embed="rId7">
            <a:extLst>
              <a:ext uri="{28A0092B-C50C-407E-A947-70E740481C1C}">
                <a14:useLocalDpi val="0"/>
              </a:ext>
            </a:extLst>
          </a:blip>
          <a:srcRect b="11830" t="16117"/>
          <a:stretch>
            <a:fillRect/>
          </a:stretch>
        </p:blipFill>
        <p:spPr bwMode="auto">
          <a:xfrm>
            <a:off x="2449578" y="2022642"/>
            <a:ext cx="1907627" cy="915430"/>
          </a:xfrm>
          <a:prstGeom prst="rect">
            <a:avLst/>
          </a:prstGeom>
          <a:noFill/>
          <a:extLst>
            <a:ext uri="{909E8E84-426E-40DD-AFC4-6F175D3DCCD1}">
              <a14:hiddenFill>
                <a:solidFill>
                  <a:srgbClr val="FFFFFF"/>
                </a:solidFill>
              </a14:hiddenFill>
            </a:ext>
          </a:extLst>
        </p:spPr>
      </p:pic>
      <p:sp>
        <p:nvSpPr>
          <p:cNvPr id="20" name="TextBox 19"/>
          <p:cNvSpPr txBox="1"/>
          <p:nvPr/>
        </p:nvSpPr>
        <p:spPr>
          <a:xfrm>
            <a:off x="5038734" y="2132523"/>
            <a:ext cx="2760555" cy="335280"/>
          </a:xfrm>
          <a:prstGeom prst="rect">
            <a:avLst/>
          </a:prstGeom>
          <a:noFill/>
        </p:spPr>
        <p:txBody>
          <a:bodyPr rtlCol="0" wrap="square">
            <a:spAutoFit/>
          </a:bodyPr>
          <a:lstStyle/>
          <a:p>
            <a:r>
              <a:rPr altLang="en-US" b="1" lang="zh-CN" sz="1600">
                <a:solidFill>
                  <a:schemeClr val="bg1"/>
                </a:solidFill>
                <a:latin charset="-122" pitchFamily="34" typeface="微软雅黑"/>
                <a:ea charset="-122" pitchFamily="34" typeface="微软雅黑"/>
              </a:rPr>
              <a:t>请输入您要的内容</a:t>
            </a:r>
          </a:p>
        </p:txBody>
      </p:sp>
      <p:grpSp>
        <p:nvGrpSpPr>
          <p:cNvPr id="2" name="组合 1"/>
          <p:cNvGrpSpPr/>
          <p:nvPr/>
        </p:nvGrpSpPr>
        <p:grpSpPr>
          <a:xfrm>
            <a:off x="5063242" y="2434991"/>
            <a:ext cx="1885022" cy="1246252"/>
            <a:chOff x="5063242" y="2434991"/>
            <a:chExt cx="1885022" cy="1246252"/>
          </a:xfrm>
        </p:grpSpPr>
        <p:sp>
          <p:nvSpPr>
            <p:cNvPr id="21" name="TextBox 20"/>
            <p:cNvSpPr txBox="1"/>
            <p:nvPr/>
          </p:nvSpPr>
          <p:spPr>
            <a:xfrm>
              <a:off x="5063243" y="2434991"/>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2" name="TextBox 21"/>
            <p:cNvSpPr txBox="1"/>
            <p:nvPr/>
          </p:nvSpPr>
          <p:spPr>
            <a:xfrm>
              <a:off x="5063242" y="2641315"/>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3" name="TextBox 22"/>
            <p:cNvSpPr txBox="1"/>
            <p:nvPr/>
          </p:nvSpPr>
          <p:spPr>
            <a:xfrm>
              <a:off x="5076091" y="2829441"/>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4" name="TextBox 23"/>
            <p:cNvSpPr txBox="1"/>
            <p:nvPr/>
          </p:nvSpPr>
          <p:spPr>
            <a:xfrm>
              <a:off x="5076056" y="3025569"/>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5" name="TextBox 24"/>
            <p:cNvSpPr txBox="1"/>
            <p:nvPr/>
          </p:nvSpPr>
          <p:spPr>
            <a:xfrm>
              <a:off x="5076056" y="3219822"/>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6" name="TextBox 25"/>
            <p:cNvSpPr txBox="1"/>
            <p:nvPr/>
          </p:nvSpPr>
          <p:spPr>
            <a:xfrm>
              <a:off x="5076056" y="3404244"/>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grpSp>
      <p:sp>
        <p:nvSpPr>
          <p:cNvPr id="30" name="Rectangle 4"/>
          <p:cNvSpPr/>
          <p:nvPr/>
        </p:nvSpPr>
        <p:spPr>
          <a:xfrm>
            <a:off x="2" y="733696"/>
            <a:ext cx="7161821" cy="685926"/>
          </a:xfrm>
          <a:prstGeom prst="rect">
            <a:avLst/>
          </a:prstGeom>
          <a:solidFill>
            <a:srgbClr val="2B2B29"/>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p>
            <a:pPr algn="ctr"/>
            <a:endParaRPr lang="en-US"/>
          </a:p>
        </p:txBody>
      </p:sp>
      <p:sp>
        <p:nvSpPr>
          <p:cNvPr id="31" name="TextBox 30"/>
          <p:cNvSpPr txBox="1"/>
          <p:nvPr/>
        </p:nvSpPr>
        <p:spPr>
          <a:xfrm>
            <a:off x="18479" y="849442"/>
            <a:ext cx="2760555" cy="396240"/>
          </a:xfrm>
          <a:prstGeom prst="rect">
            <a:avLst/>
          </a:prstGeom>
          <a:noFill/>
        </p:spPr>
        <p:txBody>
          <a:bodyPr rtlCol="0" wrap="square">
            <a:spAutoFit/>
          </a:bodyPr>
          <a:lstStyle/>
          <a:p>
            <a:r>
              <a:rPr altLang="en-US" b="1" lang="zh-CN" sz="2000">
                <a:solidFill>
                  <a:schemeClr val="bg1"/>
                </a:solidFill>
                <a:latin charset="-122" pitchFamily="34" typeface="微软雅黑"/>
                <a:ea charset="-122" pitchFamily="34" typeface="微软雅黑"/>
              </a:rPr>
              <a:t>请输入您要的内容</a:t>
            </a:r>
          </a:p>
        </p:txBody>
      </p:sp>
    </p:spTree>
    <p:extLst>
      <p:ext uri="{BB962C8B-B14F-4D97-AF65-F5344CB8AC3E}">
        <p14:creationId val="4167586896"/>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rot="2660934">
            <a:off x="-115778" y="-704885"/>
            <a:ext cx="423899"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7895404">
            <a:off x="-148908" y="4011829"/>
            <a:ext cx="423899"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rot="2927376">
            <a:off x="8777230" y="4080292"/>
            <a:ext cx="423899"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rot="8092504">
            <a:off x="8804214" y="-718625"/>
            <a:ext cx="423899"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1403648" y="987033"/>
            <a:ext cx="576064" cy="576064"/>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979712" y="1851671"/>
            <a:ext cx="576064" cy="576064"/>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2555843" y="2809545"/>
            <a:ext cx="576064" cy="576064"/>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3131907" y="3723879"/>
            <a:ext cx="576064" cy="576064"/>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E:\PPT\0。图片\PNG\2、win7风格\灰色超全扁平化图标\346.png" id="2050" name="Picture 2"/>
          <p:cNvPicPr>
            <a:picLocks noChangeArrowheads="1" noChangeAspect="1"/>
          </p:cNvPicPr>
          <p:nvPr/>
        </p:nvPicPr>
        <p:blipFill>
          <a:blip r:embed="rId2">
            <a:biLevel thresh="25000"/>
            <a:extLst>
              <a:ext uri="{28A0092B-C50C-407E-A947-70E740481C1C}">
                <a14:useLocalDpi val="0"/>
              </a:ext>
            </a:extLst>
          </a:blip>
          <a:stretch>
            <a:fillRect/>
          </a:stretch>
        </p:blipFill>
        <p:spPr bwMode="auto">
          <a:xfrm>
            <a:off x="1501304" y="1084689"/>
            <a:ext cx="380752" cy="380752"/>
          </a:xfrm>
          <a:prstGeom prst="rect">
            <a:avLst/>
          </a:prstGeom>
          <a:noFill/>
          <a:extLst>
            <a:ext uri="{909E8E84-426E-40DD-AFC4-6F175D3DCCD1}">
              <a14:hiddenFill>
                <a:solidFill>
                  <a:srgbClr val="FFFFFF"/>
                </a:solidFill>
              </a14:hiddenFill>
            </a:ext>
          </a:extLst>
        </p:spPr>
      </p:pic>
      <p:pic>
        <p:nvPicPr>
          <p:cNvPr descr="E:\PPT\0。图片\PNG\2、win7风格\灰色超全扁平化图标\524.png" id="2051" name="Picture 3"/>
          <p:cNvPicPr>
            <a:picLocks noChangeArrowheads="1" noChangeAspect="1"/>
          </p:cNvPicPr>
          <p:nvPr/>
        </p:nvPicPr>
        <p:blipFill>
          <a:blip r:embed="rId3">
            <a:biLevel thresh="25000"/>
            <a:extLst>
              <a:ext uri="{28A0092B-C50C-407E-A947-70E740481C1C}">
                <a14:useLocalDpi val="0"/>
              </a:ext>
            </a:extLst>
          </a:blip>
          <a:stretch>
            <a:fillRect/>
          </a:stretch>
        </p:blipFill>
        <p:spPr bwMode="auto">
          <a:xfrm>
            <a:off x="2653499" y="2907201"/>
            <a:ext cx="380752" cy="380752"/>
          </a:xfrm>
          <a:prstGeom prst="rect">
            <a:avLst/>
          </a:prstGeom>
          <a:noFill/>
          <a:extLst>
            <a:ext uri="{909E8E84-426E-40DD-AFC4-6F175D3DCCD1}">
              <a14:hiddenFill>
                <a:solidFill>
                  <a:srgbClr val="FFFFFF"/>
                </a:solidFill>
              </a14:hiddenFill>
            </a:ext>
          </a:extLst>
        </p:spPr>
      </p:pic>
      <p:pic>
        <p:nvPicPr>
          <p:cNvPr descr="E:\PPT\0。图片\PNG\2、win7风格\灰色超全扁平化图标\593.png" id="2052" name="Picture 4"/>
          <p:cNvPicPr>
            <a:picLocks noChangeArrowheads="1" noChangeAspect="1"/>
          </p:cNvPicPr>
          <p:nvPr/>
        </p:nvPicPr>
        <p:blipFill>
          <a:blip r:embed="rId4">
            <a:biLevel thresh="25000"/>
            <a:extLst>
              <a:ext uri="{28A0092B-C50C-407E-A947-70E740481C1C}">
                <a14:useLocalDpi val="0"/>
              </a:ext>
            </a:extLst>
          </a:blip>
          <a:stretch>
            <a:fillRect/>
          </a:stretch>
        </p:blipFill>
        <p:spPr bwMode="auto">
          <a:xfrm>
            <a:off x="1996119" y="1884576"/>
            <a:ext cx="524768" cy="524768"/>
          </a:xfrm>
          <a:prstGeom prst="rect">
            <a:avLst/>
          </a:prstGeom>
          <a:noFill/>
          <a:extLst>
            <a:ext uri="{909E8E84-426E-40DD-AFC4-6F175D3DCCD1}">
              <a14:hiddenFill>
                <a:solidFill>
                  <a:srgbClr val="FFFFFF"/>
                </a:solidFill>
              </a14:hiddenFill>
            </a:ext>
          </a:extLst>
        </p:spPr>
      </p:pic>
      <p:pic>
        <p:nvPicPr>
          <p:cNvPr descr="E:\PPT\0。图片\PNG\2、win7风格\灰色超全扁平化图标\831.png" id="2053" name="Picture 5"/>
          <p:cNvPicPr>
            <a:picLocks noChangeArrowheads="1" noChangeAspect="1"/>
          </p:cNvPicPr>
          <p:nvPr/>
        </p:nvPicPr>
        <p:blipFill>
          <a:blip r:embed="rId5">
            <a:biLevel thresh="25000"/>
            <a:extLst>
              <a:ext uri="{28A0092B-C50C-407E-A947-70E740481C1C}">
                <a14:useLocalDpi val="0"/>
              </a:ext>
            </a:extLst>
          </a:blip>
          <a:stretch>
            <a:fillRect/>
          </a:stretch>
        </p:blipFill>
        <p:spPr bwMode="auto">
          <a:xfrm>
            <a:off x="3181018" y="3765731"/>
            <a:ext cx="492359" cy="492359"/>
          </a:xfrm>
          <a:prstGeom prst="rect">
            <a:avLst/>
          </a:prstGeom>
          <a:noFill/>
          <a:extLst>
            <a:ext uri="{909E8E84-426E-40DD-AFC4-6F175D3DCCD1}">
              <a14:hiddenFill>
                <a:solidFill>
                  <a:srgbClr val="FFFFFF"/>
                </a:solidFill>
              </a14:hiddenFill>
            </a:ext>
          </a:extLst>
        </p:spPr>
      </p:pic>
      <p:sp>
        <p:nvSpPr>
          <p:cNvPr id="19" name="矩形 18"/>
          <p:cNvSpPr/>
          <p:nvPr/>
        </p:nvSpPr>
        <p:spPr>
          <a:xfrm>
            <a:off x="2123729" y="987033"/>
            <a:ext cx="2664296" cy="576064"/>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TextBox 19"/>
          <p:cNvSpPr txBox="1"/>
          <p:nvPr/>
        </p:nvSpPr>
        <p:spPr>
          <a:xfrm>
            <a:off x="2355512" y="1053834"/>
            <a:ext cx="4347700" cy="396240"/>
          </a:xfrm>
          <a:prstGeom prst="rect">
            <a:avLst/>
          </a:prstGeom>
          <a:noFill/>
        </p:spPr>
        <p:txBody>
          <a:bodyPr rtlCol="0" wrap="square">
            <a:spAutoFit/>
          </a:bodyPr>
          <a:lstStyle/>
          <a:p>
            <a:r>
              <a:rPr altLang="en-US" lang="zh-CN" sz="2000">
                <a:solidFill>
                  <a:schemeClr val="bg1"/>
                </a:solidFill>
                <a:latin charset="-122" pitchFamily="34" typeface="微软雅黑"/>
                <a:ea charset="-122" pitchFamily="34" typeface="微软雅黑"/>
              </a:rPr>
              <a:t>请输入您要的内容</a:t>
            </a:r>
          </a:p>
        </p:txBody>
      </p:sp>
      <p:sp>
        <p:nvSpPr>
          <p:cNvPr id="21" name="矩形 20"/>
          <p:cNvSpPr/>
          <p:nvPr/>
        </p:nvSpPr>
        <p:spPr>
          <a:xfrm>
            <a:off x="2708295" y="1851671"/>
            <a:ext cx="2664296" cy="576064"/>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TextBox 21"/>
          <p:cNvSpPr txBox="1"/>
          <p:nvPr/>
        </p:nvSpPr>
        <p:spPr>
          <a:xfrm>
            <a:off x="2924319" y="1918472"/>
            <a:ext cx="4347700" cy="396240"/>
          </a:xfrm>
          <a:prstGeom prst="rect">
            <a:avLst/>
          </a:prstGeom>
          <a:noFill/>
        </p:spPr>
        <p:txBody>
          <a:bodyPr rtlCol="0" wrap="square">
            <a:spAutoFit/>
          </a:bodyPr>
          <a:lstStyle/>
          <a:p>
            <a:r>
              <a:rPr altLang="en-US" lang="zh-CN" sz="2000">
                <a:solidFill>
                  <a:schemeClr val="bg1"/>
                </a:solidFill>
                <a:latin charset="-122" pitchFamily="34" typeface="微软雅黑"/>
                <a:ea charset="-122" pitchFamily="34" typeface="微软雅黑"/>
              </a:rPr>
              <a:t>请输入您要的内容</a:t>
            </a:r>
          </a:p>
        </p:txBody>
      </p:sp>
      <p:sp>
        <p:nvSpPr>
          <p:cNvPr id="23" name="矩形 22"/>
          <p:cNvSpPr/>
          <p:nvPr/>
        </p:nvSpPr>
        <p:spPr>
          <a:xfrm>
            <a:off x="3276418" y="2809545"/>
            <a:ext cx="2664296" cy="576064"/>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TextBox 23"/>
          <p:cNvSpPr txBox="1"/>
          <p:nvPr/>
        </p:nvSpPr>
        <p:spPr>
          <a:xfrm>
            <a:off x="3492442" y="2876347"/>
            <a:ext cx="4347700" cy="396240"/>
          </a:xfrm>
          <a:prstGeom prst="rect">
            <a:avLst/>
          </a:prstGeom>
          <a:noFill/>
        </p:spPr>
        <p:txBody>
          <a:bodyPr rtlCol="0" wrap="square">
            <a:spAutoFit/>
          </a:bodyPr>
          <a:lstStyle/>
          <a:p>
            <a:r>
              <a:rPr altLang="en-US" lang="zh-CN" sz="2000">
                <a:solidFill>
                  <a:schemeClr val="bg1"/>
                </a:solidFill>
                <a:latin charset="-122" pitchFamily="34" typeface="微软雅黑"/>
                <a:ea charset="-122" pitchFamily="34" typeface="微软雅黑"/>
              </a:rPr>
              <a:t>请输入您要的内容</a:t>
            </a:r>
          </a:p>
        </p:txBody>
      </p:sp>
      <p:sp>
        <p:nvSpPr>
          <p:cNvPr id="25" name="矩形 24"/>
          <p:cNvSpPr/>
          <p:nvPr/>
        </p:nvSpPr>
        <p:spPr>
          <a:xfrm>
            <a:off x="3851920" y="3717183"/>
            <a:ext cx="2664296" cy="576064"/>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TextBox 25"/>
          <p:cNvSpPr txBox="1"/>
          <p:nvPr/>
        </p:nvSpPr>
        <p:spPr>
          <a:xfrm>
            <a:off x="4067944" y="3783985"/>
            <a:ext cx="4347700" cy="396240"/>
          </a:xfrm>
          <a:prstGeom prst="rect">
            <a:avLst/>
          </a:prstGeom>
          <a:noFill/>
        </p:spPr>
        <p:txBody>
          <a:bodyPr rtlCol="0" wrap="square">
            <a:spAutoFit/>
          </a:bodyPr>
          <a:lstStyle/>
          <a:p>
            <a:r>
              <a:rPr altLang="en-US" lang="zh-CN" sz="2000">
                <a:solidFill>
                  <a:schemeClr val="bg1"/>
                </a:solidFill>
                <a:latin charset="-122" pitchFamily="34" typeface="微软雅黑"/>
                <a:ea charset="-122" pitchFamily="34" typeface="微软雅黑"/>
              </a:rPr>
              <a:t>请输入您要的内容</a:t>
            </a:r>
          </a:p>
        </p:txBody>
      </p:sp>
      <p:pic>
        <p:nvPicPr>
          <p:cNvPr id="2054" name="Picture 6"/>
          <p:cNvPicPr>
            <a:picLocks noChangeArrowheads="1" noChangeAspect="1"/>
          </p:cNvPicPr>
          <p:nvPr/>
        </p:nvPicPr>
        <p:blipFill>
          <a:blip r:embed="rId6">
            <a:extLst>
              <a:ext uri="{28A0092B-C50C-407E-A947-70E740481C1C}">
                <a14:useLocalDpi val="0"/>
              </a:ext>
            </a:extLst>
          </a:blip>
          <a:stretch>
            <a:fillRect/>
          </a:stretch>
        </p:blipFill>
        <p:spPr bwMode="auto">
          <a:xfrm>
            <a:off x="7000198" y="434256"/>
            <a:ext cx="1165225" cy="8588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2055" name="Picture 7"/>
          <p:cNvPicPr>
            <a:picLocks noChangeArrowheads="1" noChangeAspect="1"/>
          </p:cNvPicPr>
          <p:nvPr/>
        </p:nvPicPr>
        <p:blipFill>
          <a:blip r:embed="rId7">
            <a:extLst>
              <a:ext uri="{28A0092B-C50C-407E-A947-70E740481C1C}">
                <a14:useLocalDpi val="0"/>
              </a:ext>
            </a:extLst>
          </a:blip>
          <a:stretch>
            <a:fillRect/>
          </a:stretch>
        </p:blipFill>
        <p:spPr bwMode="auto">
          <a:xfrm>
            <a:off x="7250421" y="824471"/>
            <a:ext cx="1165225" cy="8588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Tree>
    <p:extLst>
      <p:ext uri="{BB962C8B-B14F-4D97-AF65-F5344CB8AC3E}">
        <p14:creationId val="1308702359"/>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Rectangle 4"/>
          <p:cNvSpPr/>
          <p:nvPr/>
        </p:nvSpPr>
        <p:spPr>
          <a:xfrm>
            <a:off x="0" y="885442"/>
            <a:ext cx="9144000" cy="4258059"/>
          </a:xfrm>
          <a:prstGeom prst="rect">
            <a:avLst/>
          </a:prstGeom>
          <a:solidFill>
            <a:srgbClr val="2B2B29"/>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4" name="Freeform 3"/>
          <p:cNvSpPr/>
          <p:nvPr/>
        </p:nvSpPr>
        <p:spPr>
          <a:xfrm rot="13054176">
            <a:off x="5558391" y="292171"/>
            <a:ext cx="4951864" cy="432048"/>
          </a:xfrm>
          <a:custGeom>
            <a:gdLst>
              <a:gd fmla="*/ 0 w 6181611" name="connsiteX0"/>
              <a:gd fmla="*/ 0 h 719999" name="connsiteY0"/>
              <a:gd fmla="*/ 6181610 w 6181611" name="connsiteX1"/>
              <a:gd fmla="*/ 0 h 719999" name="connsiteY1"/>
              <a:gd fmla="*/ 6181610 w 6181611" name="connsiteX2"/>
              <a:gd fmla="*/ 719999 h 719999" name="connsiteY2"/>
              <a:gd fmla="*/ 0 w 6181611" name="connsiteX3"/>
              <a:gd fmla="*/ 719999 h 719999" name="connsiteY3"/>
              <a:gd fmla="*/ 0 w 6181611" name="connsiteX4"/>
              <a:gd fmla="*/ 0 h 7199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9999" w="6181611">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rot="2300244">
            <a:off x="7379302" y="716517"/>
            <a:ext cx="2328507" cy="335280"/>
          </a:xfrm>
          <a:prstGeom prst="rect">
            <a:avLst/>
          </a:prstGeom>
          <a:noFill/>
        </p:spPr>
        <p:txBody>
          <a:bodyPr rtlCol="0" wrap="square">
            <a:spAutoFit/>
          </a:bodyPr>
          <a:lstStyle/>
          <a:p>
            <a:r>
              <a:rPr altLang="en-US" b="1" lang="zh-CN" sz="1600">
                <a:solidFill>
                  <a:schemeClr val="bg1"/>
                </a:solidFill>
                <a:latin charset="-122" pitchFamily="34" typeface="微软雅黑"/>
                <a:ea charset="-122" pitchFamily="34" typeface="微软雅黑"/>
              </a:rPr>
              <a:t>请输入您要的内容</a:t>
            </a:r>
          </a:p>
        </p:txBody>
      </p:sp>
      <p:pic>
        <p:nvPicPr>
          <p:cNvPr id="7" name="图片 6"/>
          <p:cNvPicPr>
            <a:picLocks noChangeAspect="1"/>
          </p:cNvPicPr>
          <p:nvPr/>
        </p:nvPicPr>
        <p:blipFill>
          <a:blip r:embed="rId2">
            <a:extLst>
              <a:ext uri="{28A0092B-C50C-407E-A947-70E740481C1C}">
                <a14:useLocalDpi val="0"/>
              </a:ext>
            </a:extLst>
          </a:blip>
          <a:srcRect r="37860"/>
          <a:stretch>
            <a:fillRect/>
          </a:stretch>
        </p:blipFill>
        <p:spPr>
          <a:xfrm>
            <a:off x="827584" y="1419623"/>
            <a:ext cx="2664296" cy="3384376"/>
          </a:xfrm>
          <a:prstGeom prst="rect">
            <a:avLst/>
          </a:prstGeom>
        </p:spPr>
      </p:pic>
      <p:sp>
        <p:nvSpPr>
          <p:cNvPr id="9" name="矩形 8"/>
          <p:cNvSpPr/>
          <p:nvPr/>
        </p:nvSpPr>
        <p:spPr>
          <a:xfrm>
            <a:off x="3563889" y="2534590"/>
            <a:ext cx="4571286" cy="2269409"/>
          </a:xfrm>
          <a:prstGeom prst="rect">
            <a:avLst/>
          </a:prstGeom>
          <a:solidFill>
            <a:srgbClr val="DFD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0" name="矩形 9"/>
          <p:cNvSpPr/>
          <p:nvPr/>
        </p:nvSpPr>
        <p:spPr>
          <a:xfrm>
            <a:off x="3563888" y="1419623"/>
            <a:ext cx="1080120" cy="1026034"/>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1" name="矩形 10"/>
          <p:cNvSpPr/>
          <p:nvPr/>
        </p:nvSpPr>
        <p:spPr>
          <a:xfrm>
            <a:off x="4716017" y="1422780"/>
            <a:ext cx="3419158" cy="1026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pic>
        <p:nvPicPr>
          <p:cNvPr descr="E:\PPT\0。图片\PNG\2、win7风格\灰色超全扁平化图标\580.png" id="1027" name="Picture 3"/>
          <p:cNvPicPr>
            <a:picLocks noChangeArrowheads="1" noChangeAspect="1"/>
          </p:cNvPicPr>
          <p:nvPr/>
        </p:nvPicPr>
        <p:blipFill>
          <a:blip r:embed="rId3">
            <a:biLevel thresh="25000"/>
            <a:extLst>
              <a:ext uri="{28A0092B-C50C-407E-A947-70E740481C1C}">
                <a14:useLocalDpi val="0"/>
              </a:ext>
            </a:extLst>
          </a:blip>
          <a:stretch>
            <a:fillRect/>
          </a:stretch>
        </p:blipFill>
        <p:spPr bwMode="auto">
          <a:xfrm>
            <a:off x="3792736" y="1624585"/>
            <a:ext cx="622424" cy="622424"/>
          </a:xfrm>
          <a:prstGeom prst="rect">
            <a:avLst/>
          </a:prstGeom>
          <a:noFill/>
          <a:extLst>
            <a:ext uri="{909E8E84-426E-40DD-AFC4-6F175D3DCCD1}">
              <a14:hiddenFill>
                <a:solidFill>
                  <a:srgbClr val="FFFFFF"/>
                </a:solidFill>
              </a14:hiddenFill>
            </a:ext>
          </a:extLst>
        </p:spPr>
      </p:pic>
      <p:sp>
        <p:nvSpPr>
          <p:cNvPr id="14" name="TextBox 13"/>
          <p:cNvSpPr txBox="1"/>
          <p:nvPr/>
        </p:nvSpPr>
        <p:spPr>
          <a:xfrm>
            <a:off x="4769839" y="1547716"/>
            <a:ext cx="2760555" cy="365760"/>
          </a:xfrm>
          <a:prstGeom prst="rect">
            <a:avLst/>
          </a:prstGeom>
          <a:noFill/>
        </p:spPr>
        <p:txBody>
          <a:bodyPr rtlCol="0" wrap="square">
            <a:spAutoFit/>
          </a:bodyPr>
          <a:lstStyle/>
          <a:p>
            <a:r>
              <a:rPr altLang="en-US" b="1" lang="zh-CN">
                <a:latin charset="-122" pitchFamily="34" typeface="微软雅黑"/>
                <a:ea charset="-122" pitchFamily="34" typeface="微软雅黑"/>
              </a:rPr>
              <a:t>请输入您要的内容</a:t>
            </a:r>
          </a:p>
        </p:txBody>
      </p:sp>
      <p:sp>
        <p:nvSpPr>
          <p:cNvPr id="15" name="TextBox 14"/>
          <p:cNvSpPr txBox="1"/>
          <p:nvPr/>
        </p:nvSpPr>
        <p:spPr>
          <a:xfrm>
            <a:off x="6059920" y="1935797"/>
            <a:ext cx="2760555" cy="251460"/>
          </a:xfrm>
          <a:prstGeom prst="rect">
            <a:avLst/>
          </a:prstGeom>
          <a:noFill/>
        </p:spPr>
        <p:txBody>
          <a:bodyPr rtlCol="0" wrap="square">
            <a:spAutoFit/>
          </a:bodyPr>
          <a:lstStyle/>
          <a:p>
            <a:r>
              <a:rPr altLang="en-US" lang="zh-CN" sz="1050">
                <a:latin charset="-122" pitchFamily="34" typeface="微软雅黑"/>
                <a:ea charset="-122" pitchFamily="34" typeface="微软雅黑"/>
              </a:rPr>
              <a:t>请输入您要的内容</a:t>
            </a:r>
          </a:p>
        </p:txBody>
      </p:sp>
      <p:sp>
        <p:nvSpPr>
          <p:cNvPr id="16" name="TextBox 15"/>
          <p:cNvSpPr txBox="1"/>
          <p:nvPr/>
        </p:nvSpPr>
        <p:spPr>
          <a:xfrm>
            <a:off x="6084171" y="2166125"/>
            <a:ext cx="2760555" cy="251460"/>
          </a:xfrm>
          <a:prstGeom prst="rect">
            <a:avLst/>
          </a:prstGeom>
          <a:noFill/>
        </p:spPr>
        <p:txBody>
          <a:bodyPr rtlCol="0" wrap="square">
            <a:spAutoFit/>
          </a:bodyPr>
          <a:lstStyle/>
          <a:p>
            <a:r>
              <a:rPr altLang="en-US" lang="zh-CN" sz="1050">
                <a:latin charset="-122" pitchFamily="34" typeface="微软雅黑"/>
                <a:ea charset="-122" pitchFamily="34" typeface="微软雅黑"/>
              </a:rPr>
              <a:t>请输入您要的内容</a:t>
            </a:r>
          </a:p>
        </p:txBody>
      </p:sp>
      <p:grpSp>
        <p:nvGrpSpPr>
          <p:cNvPr id="18" name="组合 17"/>
          <p:cNvGrpSpPr/>
          <p:nvPr/>
        </p:nvGrpSpPr>
        <p:grpSpPr>
          <a:xfrm>
            <a:off x="3707904" y="2571749"/>
            <a:ext cx="1885022" cy="1246252"/>
            <a:chOff x="5063242" y="2434991"/>
            <a:chExt cx="1885022" cy="1246252"/>
          </a:xfrm>
        </p:grpSpPr>
        <p:sp>
          <p:nvSpPr>
            <p:cNvPr id="19" name="TextBox 18"/>
            <p:cNvSpPr txBox="1"/>
            <p:nvPr/>
          </p:nvSpPr>
          <p:spPr>
            <a:xfrm>
              <a:off x="5063242" y="2434991"/>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0" name="TextBox 19"/>
            <p:cNvSpPr txBox="1"/>
            <p:nvPr/>
          </p:nvSpPr>
          <p:spPr>
            <a:xfrm>
              <a:off x="5063242" y="2641315"/>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1" name="TextBox 20"/>
            <p:cNvSpPr txBox="1"/>
            <p:nvPr/>
          </p:nvSpPr>
          <p:spPr>
            <a:xfrm>
              <a:off x="5076091" y="2829441"/>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2" name="TextBox 21"/>
            <p:cNvSpPr txBox="1"/>
            <p:nvPr/>
          </p:nvSpPr>
          <p:spPr>
            <a:xfrm>
              <a:off x="5076056" y="3025569"/>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3" name="TextBox 22"/>
            <p:cNvSpPr txBox="1"/>
            <p:nvPr/>
          </p:nvSpPr>
          <p:spPr>
            <a:xfrm>
              <a:off x="5076056" y="3219821"/>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4" name="TextBox 23"/>
            <p:cNvSpPr txBox="1"/>
            <p:nvPr/>
          </p:nvSpPr>
          <p:spPr>
            <a:xfrm>
              <a:off x="5076056" y="3404243"/>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grpSp>
      <p:grpSp>
        <p:nvGrpSpPr>
          <p:cNvPr id="25" name="组合 24"/>
          <p:cNvGrpSpPr/>
          <p:nvPr/>
        </p:nvGrpSpPr>
        <p:grpSpPr>
          <a:xfrm>
            <a:off x="5207258" y="3587118"/>
            <a:ext cx="1885022" cy="1246252"/>
            <a:chOff x="5063242" y="2434991"/>
            <a:chExt cx="1885022" cy="1246252"/>
          </a:xfrm>
        </p:grpSpPr>
        <p:sp>
          <p:nvSpPr>
            <p:cNvPr id="26" name="TextBox 25"/>
            <p:cNvSpPr txBox="1"/>
            <p:nvPr/>
          </p:nvSpPr>
          <p:spPr>
            <a:xfrm>
              <a:off x="5063243" y="2434991"/>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7" name="TextBox 26"/>
            <p:cNvSpPr txBox="1"/>
            <p:nvPr/>
          </p:nvSpPr>
          <p:spPr>
            <a:xfrm>
              <a:off x="5063242" y="2641315"/>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8" name="TextBox 27"/>
            <p:cNvSpPr txBox="1"/>
            <p:nvPr/>
          </p:nvSpPr>
          <p:spPr>
            <a:xfrm>
              <a:off x="5076091" y="2829440"/>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9" name="TextBox 28"/>
            <p:cNvSpPr txBox="1"/>
            <p:nvPr/>
          </p:nvSpPr>
          <p:spPr>
            <a:xfrm>
              <a:off x="5076056" y="3025569"/>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30" name="TextBox 29"/>
            <p:cNvSpPr txBox="1"/>
            <p:nvPr/>
          </p:nvSpPr>
          <p:spPr>
            <a:xfrm>
              <a:off x="5076056" y="3219822"/>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31" name="TextBox 30"/>
            <p:cNvSpPr txBox="1"/>
            <p:nvPr/>
          </p:nvSpPr>
          <p:spPr>
            <a:xfrm>
              <a:off x="5076056" y="3404243"/>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grpSp>
      <p:grpSp>
        <p:nvGrpSpPr>
          <p:cNvPr id="32" name="组合 31"/>
          <p:cNvGrpSpPr/>
          <p:nvPr/>
        </p:nvGrpSpPr>
        <p:grpSpPr>
          <a:xfrm>
            <a:off x="6647418" y="2563832"/>
            <a:ext cx="1885022" cy="1246252"/>
            <a:chOff x="5063242" y="2434991"/>
            <a:chExt cx="1885022" cy="1246252"/>
          </a:xfrm>
        </p:grpSpPr>
        <p:sp>
          <p:nvSpPr>
            <p:cNvPr id="33" name="TextBox 32"/>
            <p:cNvSpPr txBox="1"/>
            <p:nvPr/>
          </p:nvSpPr>
          <p:spPr>
            <a:xfrm>
              <a:off x="5063242" y="2434991"/>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34" name="TextBox 33"/>
            <p:cNvSpPr txBox="1"/>
            <p:nvPr/>
          </p:nvSpPr>
          <p:spPr>
            <a:xfrm>
              <a:off x="5063243" y="2641316"/>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35" name="TextBox 34"/>
            <p:cNvSpPr txBox="1"/>
            <p:nvPr/>
          </p:nvSpPr>
          <p:spPr>
            <a:xfrm>
              <a:off x="5076092" y="2829442"/>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36" name="TextBox 35"/>
            <p:cNvSpPr txBox="1"/>
            <p:nvPr/>
          </p:nvSpPr>
          <p:spPr>
            <a:xfrm>
              <a:off x="5076055" y="3025569"/>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37" name="TextBox 36"/>
            <p:cNvSpPr txBox="1"/>
            <p:nvPr/>
          </p:nvSpPr>
          <p:spPr>
            <a:xfrm>
              <a:off x="5076055" y="3219821"/>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38" name="TextBox 37"/>
            <p:cNvSpPr txBox="1"/>
            <p:nvPr/>
          </p:nvSpPr>
          <p:spPr>
            <a:xfrm>
              <a:off x="5076055" y="3404243"/>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grpSp>
    </p:spTree>
    <p:extLst>
      <p:ext uri="{BB962C8B-B14F-4D97-AF65-F5344CB8AC3E}">
        <p14:creationId val="3566540608"/>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899592" y="987574"/>
            <a:ext cx="2075400" cy="0"/>
          </a:xfrm>
          <a:prstGeom prst="line">
            <a:avLst/>
          </a:prstGeom>
          <a:ln w="12700">
            <a:solidFill>
              <a:srgbClr val="DFD2A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899592" y="987574"/>
            <a:ext cx="0" cy="1080120"/>
          </a:xfrm>
          <a:prstGeom prst="line">
            <a:avLst/>
          </a:prstGeom>
          <a:ln w="12700">
            <a:solidFill>
              <a:srgbClr val="DFD2A0"/>
            </a:solidFill>
          </a:ln>
        </p:spPr>
        <p:style>
          <a:lnRef idx="1">
            <a:schemeClr val="accent1"/>
          </a:lnRef>
          <a:fillRef idx="0">
            <a:schemeClr val="accent1"/>
          </a:fillRef>
          <a:effectRef idx="0">
            <a:schemeClr val="accent1"/>
          </a:effectRef>
          <a:fontRef idx="minor">
            <a:schemeClr val="tx1"/>
          </a:fontRef>
        </p:style>
      </p:cxnSp>
      <p:sp>
        <p:nvSpPr>
          <p:cNvPr id="8" name="Rectangle 4"/>
          <p:cNvSpPr/>
          <p:nvPr/>
        </p:nvSpPr>
        <p:spPr>
          <a:xfrm>
            <a:off x="1040160" y="1131591"/>
            <a:ext cx="2019672" cy="1747244"/>
          </a:xfrm>
          <a:prstGeom prst="rect">
            <a:avLst/>
          </a:prstGeom>
          <a:solidFill>
            <a:srgbClr val="2B2B29"/>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pic>
        <p:nvPicPr>
          <p:cNvPr descr="E:\PPT\0。图片\PNG\2、win7风格\灰色超全扁平化图标\826.png" id="2050" name="Picture 2"/>
          <p:cNvPicPr>
            <a:picLocks noChangeArrowheads="1" noChangeAspect="1"/>
          </p:cNvPicPr>
          <p:nvPr/>
        </p:nvPicPr>
        <p:blipFill>
          <a:blip r:embed="rId2">
            <a:biLevel thresh="25000"/>
            <a:extLst>
              <a:ext uri="{28A0092B-C50C-407E-A947-70E740481C1C}">
                <a14:useLocalDpi val="0"/>
              </a:ext>
            </a:extLst>
          </a:blip>
          <a:stretch>
            <a:fillRect/>
          </a:stretch>
        </p:blipFill>
        <p:spPr bwMode="auto">
          <a:xfrm>
            <a:off x="1115616" y="1203598"/>
            <a:ext cx="452760" cy="452760"/>
          </a:xfrm>
          <a:prstGeom prst="rect">
            <a:avLst/>
          </a:prstGeom>
          <a:noFill/>
          <a:extLst>
            <a:ext uri="{909E8E84-426E-40DD-AFC4-6F175D3DCCD1}">
              <a14:hiddenFill>
                <a:solidFill>
                  <a:srgbClr val="FFFFFF"/>
                </a:solidFill>
              </a14:hiddenFill>
            </a:ext>
          </a:extLst>
        </p:spPr>
      </p:pic>
      <p:grpSp>
        <p:nvGrpSpPr>
          <p:cNvPr id="10" name="组合 9"/>
          <p:cNvGrpSpPr/>
          <p:nvPr/>
        </p:nvGrpSpPr>
        <p:grpSpPr>
          <a:xfrm>
            <a:off x="1619672" y="1563637"/>
            <a:ext cx="1885022" cy="1246252"/>
            <a:chOff x="5063242" y="2434991"/>
            <a:chExt cx="1885022" cy="1246252"/>
          </a:xfrm>
        </p:grpSpPr>
        <p:sp>
          <p:nvSpPr>
            <p:cNvPr id="11" name="TextBox 10"/>
            <p:cNvSpPr txBox="1"/>
            <p:nvPr/>
          </p:nvSpPr>
          <p:spPr>
            <a:xfrm>
              <a:off x="5063242" y="2434991"/>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2" name="TextBox 11"/>
            <p:cNvSpPr txBox="1"/>
            <p:nvPr/>
          </p:nvSpPr>
          <p:spPr>
            <a:xfrm>
              <a:off x="5063242" y="2641315"/>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3" name="TextBox 12"/>
            <p:cNvSpPr txBox="1"/>
            <p:nvPr/>
          </p:nvSpPr>
          <p:spPr>
            <a:xfrm>
              <a:off x="5076091" y="2829441"/>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4" name="TextBox 13"/>
            <p:cNvSpPr txBox="1"/>
            <p:nvPr/>
          </p:nvSpPr>
          <p:spPr>
            <a:xfrm>
              <a:off x="5076056" y="3025569"/>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5" name="TextBox 14"/>
            <p:cNvSpPr txBox="1"/>
            <p:nvPr/>
          </p:nvSpPr>
          <p:spPr>
            <a:xfrm>
              <a:off x="5076056" y="3219822"/>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6" name="TextBox 15"/>
            <p:cNvSpPr txBox="1"/>
            <p:nvPr/>
          </p:nvSpPr>
          <p:spPr>
            <a:xfrm>
              <a:off x="5076056" y="3404244"/>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grpSp>
      <p:cxnSp>
        <p:nvCxnSpPr>
          <p:cNvPr id="19" name="直接连接符 18"/>
          <p:cNvCxnSpPr/>
          <p:nvPr/>
        </p:nvCxnSpPr>
        <p:spPr>
          <a:xfrm>
            <a:off x="3347864" y="1832618"/>
            <a:ext cx="2075400" cy="0"/>
          </a:xfrm>
          <a:prstGeom prst="line">
            <a:avLst/>
          </a:prstGeom>
          <a:ln w="12700">
            <a:solidFill>
              <a:srgbClr val="DFD2A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347864" y="1832618"/>
            <a:ext cx="0" cy="1080120"/>
          </a:xfrm>
          <a:prstGeom prst="line">
            <a:avLst/>
          </a:prstGeom>
          <a:ln w="12700">
            <a:solidFill>
              <a:srgbClr val="DFD2A0"/>
            </a:solidFill>
          </a:ln>
        </p:spPr>
        <p:style>
          <a:lnRef idx="1">
            <a:schemeClr val="accent1"/>
          </a:lnRef>
          <a:fillRef idx="0">
            <a:schemeClr val="accent1"/>
          </a:fillRef>
          <a:effectRef idx="0">
            <a:schemeClr val="accent1"/>
          </a:effectRef>
          <a:fontRef idx="minor">
            <a:schemeClr val="tx1"/>
          </a:fontRef>
        </p:style>
      </p:cxnSp>
      <p:sp>
        <p:nvSpPr>
          <p:cNvPr id="21" name="Rectangle 4"/>
          <p:cNvSpPr/>
          <p:nvPr/>
        </p:nvSpPr>
        <p:spPr>
          <a:xfrm>
            <a:off x="3488432" y="1976634"/>
            <a:ext cx="2019672" cy="1747244"/>
          </a:xfrm>
          <a:prstGeom prst="rect">
            <a:avLst/>
          </a:prstGeom>
          <a:solidFill>
            <a:srgbClr val="DB2914"/>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grpSp>
        <p:nvGrpSpPr>
          <p:cNvPr id="23" name="组合 22"/>
          <p:cNvGrpSpPr/>
          <p:nvPr/>
        </p:nvGrpSpPr>
        <p:grpSpPr>
          <a:xfrm>
            <a:off x="4055130" y="2480690"/>
            <a:ext cx="1885022" cy="1246252"/>
            <a:chOff x="5063242" y="2434991"/>
            <a:chExt cx="1885022" cy="1246252"/>
          </a:xfrm>
        </p:grpSpPr>
        <p:sp>
          <p:nvSpPr>
            <p:cNvPr id="24" name="TextBox 23"/>
            <p:cNvSpPr txBox="1"/>
            <p:nvPr/>
          </p:nvSpPr>
          <p:spPr>
            <a:xfrm>
              <a:off x="5063242" y="2434991"/>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5" name="TextBox 24"/>
            <p:cNvSpPr txBox="1"/>
            <p:nvPr/>
          </p:nvSpPr>
          <p:spPr>
            <a:xfrm>
              <a:off x="5063242" y="2641315"/>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6" name="TextBox 25"/>
            <p:cNvSpPr txBox="1"/>
            <p:nvPr/>
          </p:nvSpPr>
          <p:spPr>
            <a:xfrm>
              <a:off x="5076091" y="2829441"/>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7" name="TextBox 26"/>
            <p:cNvSpPr txBox="1"/>
            <p:nvPr/>
          </p:nvSpPr>
          <p:spPr>
            <a:xfrm>
              <a:off x="5076056" y="3025569"/>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8" name="TextBox 27"/>
            <p:cNvSpPr txBox="1"/>
            <p:nvPr/>
          </p:nvSpPr>
          <p:spPr>
            <a:xfrm>
              <a:off x="5076056" y="3219822"/>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9" name="TextBox 28"/>
            <p:cNvSpPr txBox="1"/>
            <p:nvPr/>
          </p:nvSpPr>
          <p:spPr>
            <a:xfrm>
              <a:off x="5076056" y="3404244"/>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grpSp>
      <p:cxnSp>
        <p:nvCxnSpPr>
          <p:cNvPr id="30" name="直接连接符 29"/>
          <p:cNvCxnSpPr/>
          <p:nvPr/>
        </p:nvCxnSpPr>
        <p:spPr>
          <a:xfrm>
            <a:off x="5940152" y="2768722"/>
            <a:ext cx="2075400" cy="0"/>
          </a:xfrm>
          <a:prstGeom prst="line">
            <a:avLst/>
          </a:prstGeom>
          <a:ln w="12700">
            <a:solidFill>
              <a:srgbClr val="DFD2A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5940152" y="2768722"/>
            <a:ext cx="0" cy="1080120"/>
          </a:xfrm>
          <a:prstGeom prst="line">
            <a:avLst/>
          </a:prstGeom>
          <a:ln w="12700">
            <a:solidFill>
              <a:srgbClr val="DFD2A0"/>
            </a:solidFill>
          </a:ln>
        </p:spPr>
        <p:style>
          <a:lnRef idx="1">
            <a:schemeClr val="accent1"/>
          </a:lnRef>
          <a:fillRef idx="0">
            <a:schemeClr val="accent1"/>
          </a:fillRef>
          <a:effectRef idx="0">
            <a:schemeClr val="accent1"/>
          </a:effectRef>
          <a:fontRef idx="minor">
            <a:schemeClr val="tx1"/>
          </a:fontRef>
        </p:style>
      </p:cxnSp>
      <p:sp>
        <p:nvSpPr>
          <p:cNvPr id="32" name="Rectangle 4"/>
          <p:cNvSpPr/>
          <p:nvPr/>
        </p:nvSpPr>
        <p:spPr>
          <a:xfrm>
            <a:off x="6080720" y="2912739"/>
            <a:ext cx="2019672" cy="1747244"/>
          </a:xfrm>
          <a:prstGeom prst="rect">
            <a:avLst/>
          </a:prstGeom>
          <a:solidFill>
            <a:srgbClr val="DFD2A0"/>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grpSp>
        <p:nvGrpSpPr>
          <p:cNvPr id="34" name="组合 33"/>
          <p:cNvGrpSpPr/>
          <p:nvPr/>
        </p:nvGrpSpPr>
        <p:grpSpPr>
          <a:xfrm>
            <a:off x="6647418" y="3416793"/>
            <a:ext cx="1885022" cy="1246252"/>
            <a:chOff x="5063242" y="2434991"/>
            <a:chExt cx="1885022" cy="1246252"/>
          </a:xfrm>
        </p:grpSpPr>
        <p:sp>
          <p:nvSpPr>
            <p:cNvPr id="35" name="TextBox 34"/>
            <p:cNvSpPr txBox="1"/>
            <p:nvPr/>
          </p:nvSpPr>
          <p:spPr>
            <a:xfrm>
              <a:off x="5063242" y="2434991"/>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36" name="TextBox 35"/>
            <p:cNvSpPr txBox="1"/>
            <p:nvPr/>
          </p:nvSpPr>
          <p:spPr>
            <a:xfrm>
              <a:off x="5063243" y="2641314"/>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37" name="TextBox 36"/>
            <p:cNvSpPr txBox="1"/>
            <p:nvPr/>
          </p:nvSpPr>
          <p:spPr>
            <a:xfrm>
              <a:off x="5076092" y="2829441"/>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38" name="TextBox 37"/>
            <p:cNvSpPr txBox="1"/>
            <p:nvPr/>
          </p:nvSpPr>
          <p:spPr>
            <a:xfrm>
              <a:off x="5076055" y="3025568"/>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39" name="TextBox 38"/>
            <p:cNvSpPr txBox="1"/>
            <p:nvPr/>
          </p:nvSpPr>
          <p:spPr>
            <a:xfrm>
              <a:off x="5076055" y="3219821"/>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40" name="TextBox 39"/>
            <p:cNvSpPr txBox="1"/>
            <p:nvPr/>
          </p:nvSpPr>
          <p:spPr>
            <a:xfrm>
              <a:off x="5076055" y="3404243"/>
              <a:ext cx="1872173"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grpSp>
      <p:pic>
        <p:nvPicPr>
          <p:cNvPr descr="E:\PPT\0。图片\PNG\2、win7风格\灰色超全扁平化图标\824.png" id="2051" name="Picture 3"/>
          <p:cNvPicPr>
            <a:picLocks noChangeArrowheads="1" noChangeAspect="1"/>
          </p:cNvPicPr>
          <p:nvPr/>
        </p:nvPicPr>
        <p:blipFill>
          <a:blip r:embed="rId3">
            <a:biLevel thresh="25000"/>
            <a:extLst>
              <a:ext uri="{28A0092B-C50C-407E-A947-70E740481C1C}">
                <a14:useLocalDpi val="0"/>
              </a:ext>
            </a:extLst>
          </a:blip>
          <a:stretch>
            <a:fillRect/>
          </a:stretch>
        </p:blipFill>
        <p:spPr bwMode="auto">
          <a:xfrm>
            <a:off x="3510328" y="1947266"/>
            <a:ext cx="596776" cy="596776"/>
          </a:xfrm>
          <a:prstGeom prst="rect">
            <a:avLst/>
          </a:prstGeom>
          <a:noFill/>
          <a:extLst>
            <a:ext uri="{909E8E84-426E-40DD-AFC4-6F175D3DCCD1}">
              <a14:hiddenFill>
                <a:solidFill>
                  <a:srgbClr val="FFFFFF"/>
                </a:solidFill>
              </a14:hiddenFill>
            </a:ext>
          </a:extLst>
        </p:spPr>
      </p:pic>
      <p:pic>
        <p:nvPicPr>
          <p:cNvPr descr="E:\PPT\0。图片\PNG\2、win7风格\灰色超全扁平化图标\970.png" id="2052" name="Picture 4"/>
          <p:cNvPicPr>
            <a:picLocks noChangeArrowheads="1" noChangeAspect="1"/>
          </p:cNvPicPr>
          <p:nvPr/>
        </p:nvPicPr>
        <p:blipFill>
          <a:blip r:embed="rId4">
            <a:biLevel thresh="25000"/>
            <a:extLst>
              <a:ext uri="{28A0092B-C50C-407E-A947-70E740481C1C}">
                <a14:useLocalDpi val="0"/>
              </a:ext>
            </a:extLst>
          </a:blip>
          <a:stretch>
            <a:fillRect/>
          </a:stretch>
        </p:blipFill>
        <p:spPr bwMode="auto">
          <a:xfrm>
            <a:off x="6093622" y="2843845"/>
            <a:ext cx="572950" cy="572950"/>
          </a:xfrm>
          <a:prstGeom prst="rect">
            <a:avLst/>
          </a:prstGeom>
          <a:noFill/>
          <a:extLst>
            <a:ext uri="{909E8E84-426E-40DD-AFC4-6F175D3DCCD1}">
              <a14:hiddenFill>
                <a:solidFill>
                  <a:srgbClr val="FFFFFF"/>
                </a:solidFill>
              </a14:hiddenFill>
            </a:ext>
          </a:extLst>
        </p:spPr>
      </p:pic>
      <p:sp>
        <p:nvSpPr>
          <p:cNvPr id="43" name="Freeform 3"/>
          <p:cNvSpPr/>
          <p:nvPr/>
        </p:nvSpPr>
        <p:spPr>
          <a:xfrm rot="13054176">
            <a:off x="5558391" y="292171"/>
            <a:ext cx="4951864" cy="432048"/>
          </a:xfrm>
          <a:custGeom>
            <a:gdLst>
              <a:gd fmla="*/ 0 w 6181611" name="connsiteX0"/>
              <a:gd fmla="*/ 0 h 719999" name="connsiteY0"/>
              <a:gd fmla="*/ 6181610 w 6181611" name="connsiteX1"/>
              <a:gd fmla="*/ 0 h 719999" name="connsiteY1"/>
              <a:gd fmla="*/ 6181610 w 6181611" name="connsiteX2"/>
              <a:gd fmla="*/ 719999 h 719999" name="connsiteY2"/>
              <a:gd fmla="*/ 0 w 6181611" name="connsiteX3"/>
              <a:gd fmla="*/ 719999 h 719999" name="connsiteY3"/>
              <a:gd fmla="*/ 0 w 6181611" name="connsiteX4"/>
              <a:gd fmla="*/ 0 h 7199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9999" w="6181611">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TextBox 43"/>
          <p:cNvSpPr txBox="1"/>
          <p:nvPr/>
        </p:nvSpPr>
        <p:spPr>
          <a:xfrm rot="2300244">
            <a:off x="7379302" y="716517"/>
            <a:ext cx="2328507" cy="335280"/>
          </a:xfrm>
          <a:prstGeom prst="rect">
            <a:avLst/>
          </a:prstGeom>
          <a:noFill/>
        </p:spPr>
        <p:txBody>
          <a:bodyPr rtlCol="0" wrap="square">
            <a:spAutoFit/>
          </a:bodyPr>
          <a:lstStyle/>
          <a:p>
            <a:r>
              <a:rPr altLang="en-US" b="1" lang="zh-CN" sz="1600">
                <a:solidFill>
                  <a:schemeClr val="bg1"/>
                </a:solidFill>
                <a:latin charset="-122" pitchFamily="34" typeface="微软雅黑"/>
                <a:ea charset="-122" pitchFamily="34" typeface="微软雅黑"/>
              </a:rPr>
              <a:t>请输入您要的内容</a:t>
            </a:r>
          </a:p>
        </p:txBody>
      </p:sp>
    </p:spTree>
    <p:extLst>
      <p:ext uri="{BB962C8B-B14F-4D97-AF65-F5344CB8AC3E}">
        <p14:creationId val="2903118172"/>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Chart 67"/>
          <p:cNvGraphicFramePr/>
          <p:nvPr>
            <p:extLst>
              <p:ext uri="{D42A27DB-BD31-4B8C-83A1-F6EECF244321}">
                <p14:modId val="3645076196"/>
              </p:ext>
            </p:extLst>
          </p:nvPr>
        </p:nvGraphicFramePr>
        <p:xfrm>
          <a:off x="4109233" y="980101"/>
          <a:ext cx="4104456" cy="3218284"/>
        </p:xfrm>
        <a:graphic>
          <a:graphicData uri="http://schemas.openxmlformats.org/drawingml/2006/chart">
            <c:chart xmlns:c="http://schemas.openxmlformats.org/drawingml/2006/chart" r:id="rId2"/>
          </a:graphicData>
        </a:graphic>
      </p:graphicFrame>
      <p:sp>
        <p:nvSpPr>
          <p:cNvPr id="5" name="Rectangle 86"/>
          <p:cNvSpPr/>
          <p:nvPr/>
        </p:nvSpPr>
        <p:spPr>
          <a:xfrm>
            <a:off x="7803357" y="4051852"/>
            <a:ext cx="182880" cy="121920"/>
          </a:xfrm>
          <a:prstGeom prst="rect">
            <a:avLst/>
          </a:prstGeom>
          <a:solidFill>
            <a:schemeClr val="bg1">
              <a:lumMod val="75000"/>
            </a:schemeClr>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6" name="Rectangle 86"/>
          <p:cNvSpPr/>
          <p:nvPr/>
        </p:nvSpPr>
        <p:spPr>
          <a:xfrm>
            <a:off x="7803357" y="4298594"/>
            <a:ext cx="182880" cy="121920"/>
          </a:xfrm>
          <a:prstGeom prst="rect">
            <a:avLst/>
          </a:prstGeom>
          <a:solidFill>
            <a:schemeClr val="bg1"/>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7" name="Rectangle 86"/>
          <p:cNvSpPr/>
          <p:nvPr/>
        </p:nvSpPr>
        <p:spPr>
          <a:xfrm>
            <a:off x="7803357" y="4556873"/>
            <a:ext cx="182880" cy="121920"/>
          </a:xfrm>
          <a:prstGeom prst="rect">
            <a:avLst/>
          </a:prstGeom>
          <a:solidFill>
            <a:srgbClr val="DFD2A0"/>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8" name="Rectangle 86"/>
          <p:cNvSpPr/>
          <p:nvPr/>
        </p:nvSpPr>
        <p:spPr>
          <a:xfrm>
            <a:off x="7803357" y="4772897"/>
            <a:ext cx="182880" cy="121920"/>
          </a:xfrm>
          <a:prstGeom prst="rect">
            <a:avLst/>
          </a:prstGeom>
          <a:solidFill>
            <a:srgbClr val="DB2914"/>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9" name="TextBox 8"/>
          <p:cNvSpPr txBox="1"/>
          <p:nvPr/>
        </p:nvSpPr>
        <p:spPr>
          <a:xfrm>
            <a:off x="7956376" y="4011910"/>
            <a:ext cx="1296144" cy="228600"/>
          </a:xfrm>
          <a:prstGeom prst="rect">
            <a:avLst/>
          </a:prstGeom>
          <a:noFill/>
        </p:spPr>
        <p:txBody>
          <a:bodyPr rtlCol="0" wrap="square">
            <a:spAutoFit/>
          </a:bodyPr>
          <a:lstStyle/>
          <a:p>
            <a:r>
              <a:rPr altLang="en-US" b="1" lang="zh-CN" smtClean="0" sz="900">
                <a:solidFill>
                  <a:schemeClr val="bg1"/>
                </a:solidFill>
                <a:latin charset="-122" pitchFamily="34" typeface="微软雅黑"/>
                <a:ea charset="-122" pitchFamily="34" typeface="微软雅黑"/>
              </a:rPr>
              <a:t>分公司一</a:t>
            </a:r>
          </a:p>
        </p:txBody>
      </p:sp>
      <p:sp>
        <p:nvSpPr>
          <p:cNvPr id="10" name="TextBox 9"/>
          <p:cNvSpPr txBox="1"/>
          <p:nvPr/>
        </p:nvSpPr>
        <p:spPr>
          <a:xfrm>
            <a:off x="7947374" y="4246745"/>
            <a:ext cx="1296144" cy="228600"/>
          </a:xfrm>
          <a:prstGeom prst="rect">
            <a:avLst/>
          </a:prstGeom>
          <a:noFill/>
        </p:spPr>
        <p:txBody>
          <a:bodyPr rtlCol="0" wrap="square">
            <a:spAutoFit/>
          </a:bodyPr>
          <a:lstStyle/>
          <a:p>
            <a:r>
              <a:rPr altLang="en-US" b="1" lang="zh-CN" smtClean="0" sz="900">
                <a:solidFill>
                  <a:schemeClr val="bg1"/>
                </a:solidFill>
                <a:latin charset="-122" pitchFamily="34" typeface="微软雅黑"/>
                <a:ea charset="-122" pitchFamily="34" typeface="微软雅黑"/>
              </a:rPr>
              <a:t>分公司二</a:t>
            </a:r>
          </a:p>
        </p:txBody>
      </p:sp>
      <p:sp>
        <p:nvSpPr>
          <p:cNvPr id="11" name="TextBox 10"/>
          <p:cNvSpPr txBox="1"/>
          <p:nvPr/>
        </p:nvSpPr>
        <p:spPr>
          <a:xfrm>
            <a:off x="7947374" y="4499054"/>
            <a:ext cx="1296144" cy="228600"/>
          </a:xfrm>
          <a:prstGeom prst="rect">
            <a:avLst/>
          </a:prstGeom>
          <a:noFill/>
        </p:spPr>
        <p:txBody>
          <a:bodyPr rtlCol="0" wrap="square">
            <a:spAutoFit/>
          </a:bodyPr>
          <a:lstStyle/>
          <a:p>
            <a:r>
              <a:rPr altLang="en-US" b="1" lang="zh-CN" smtClean="0" sz="900">
                <a:solidFill>
                  <a:schemeClr val="bg1"/>
                </a:solidFill>
                <a:latin charset="-122" pitchFamily="34" typeface="微软雅黑"/>
                <a:ea charset="-122" pitchFamily="34" typeface="微软雅黑"/>
              </a:rPr>
              <a:t>分公司三</a:t>
            </a:r>
          </a:p>
        </p:txBody>
      </p:sp>
      <p:sp>
        <p:nvSpPr>
          <p:cNvPr id="12" name="TextBox 11"/>
          <p:cNvSpPr txBox="1"/>
          <p:nvPr/>
        </p:nvSpPr>
        <p:spPr>
          <a:xfrm>
            <a:off x="7947374" y="4721479"/>
            <a:ext cx="1296144" cy="228600"/>
          </a:xfrm>
          <a:prstGeom prst="rect">
            <a:avLst/>
          </a:prstGeom>
          <a:noFill/>
        </p:spPr>
        <p:txBody>
          <a:bodyPr rtlCol="0" wrap="square">
            <a:spAutoFit/>
          </a:bodyPr>
          <a:lstStyle/>
          <a:p>
            <a:r>
              <a:rPr altLang="en-US" b="1" lang="zh-CN" smtClean="0" sz="900">
                <a:solidFill>
                  <a:schemeClr val="bg1"/>
                </a:solidFill>
                <a:latin charset="-122" pitchFamily="34" typeface="微软雅黑"/>
                <a:ea charset="-122" pitchFamily="34" typeface="微软雅黑"/>
              </a:rPr>
              <a:t>分公司四</a:t>
            </a:r>
          </a:p>
        </p:txBody>
      </p:sp>
      <p:sp>
        <p:nvSpPr>
          <p:cNvPr id="13" name="Rectangle 102"/>
          <p:cNvSpPr/>
          <p:nvPr/>
        </p:nvSpPr>
        <p:spPr>
          <a:xfrm>
            <a:off x="701552" y="2067694"/>
            <a:ext cx="3541712" cy="2691326"/>
          </a:xfrm>
          <a:prstGeom prst="rect">
            <a:avLst/>
          </a:prstGeom>
          <a:solidFill>
            <a:schemeClr val="tx1">
              <a:lumMod val="85000"/>
              <a:lumOff val="15000"/>
            </a:schemeClr>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4" name="Rectangle 3"/>
          <p:cNvSpPr/>
          <p:nvPr/>
        </p:nvSpPr>
        <p:spPr>
          <a:xfrm>
            <a:off x="701554" y="411510"/>
            <a:ext cx="2389991" cy="731520"/>
          </a:xfrm>
          <a:prstGeom prst="rect">
            <a:avLst/>
          </a:prstGeom>
          <a:solidFill>
            <a:srgbClr val="DFD2A0"/>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5" name="Rectangle 21"/>
          <p:cNvSpPr/>
          <p:nvPr/>
        </p:nvSpPr>
        <p:spPr>
          <a:xfrm>
            <a:off x="3178347" y="411511"/>
            <a:ext cx="1051035" cy="730115"/>
          </a:xfrm>
          <a:prstGeom prst="rect">
            <a:avLst/>
          </a:prstGeom>
          <a:solidFill>
            <a:srgbClr val="DB2914"/>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6" name="Rectangle 22"/>
          <p:cNvSpPr/>
          <p:nvPr/>
        </p:nvSpPr>
        <p:spPr>
          <a:xfrm>
            <a:off x="1574802" y="1218112"/>
            <a:ext cx="2654581" cy="772800"/>
          </a:xfrm>
          <a:prstGeom prst="rect">
            <a:avLst/>
          </a:prstGeom>
          <a:solidFill>
            <a:srgbClr val="DFD2A0"/>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7" name="Rectangle 22"/>
          <p:cNvSpPr/>
          <p:nvPr/>
        </p:nvSpPr>
        <p:spPr>
          <a:xfrm>
            <a:off x="701552" y="1218112"/>
            <a:ext cx="800798" cy="772800"/>
          </a:xfrm>
          <a:prstGeom prst="rect">
            <a:avLst/>
          </a:prstGeom>
          <a:solidFill>
            <a:srgbClr val="DB2914"/>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pic>
        <p:nvPicPr>
          <p:cNvPr descr="E:\PPT\0。图片\PNG\2、win7风格\灰色超全扁平化图标\892.png" id="3074" name="Picture 2"/>
          <p:cNvPicPr>
            <a:picLocks noChangeArrowheads="1" noChangeAspect="1"/>
          </p:cNvPicPr>
          <p:nvPr/>
        </p:nvPicPr>
        <p:blipFill>
          <a:blip r:embed="rId3">
            <a:biLevel thresh="25000"/>
            <a:extLst>
              <a:ext uri="{28A0092B-C50C-407E-A947-70E740481C1C}">
                <a14:useLocalDpi val="0"/>
              </a:ext>
            </a:extLst>
          </a:blip>
          <a:stretch>
            <a:fillRect/>
          </a:stretch>
        </p:blipFill>
        <p:spPr bwMode="auto">
          <a:xfrm>
            <a:off x="3461830" y="535239"/>
            <a:ext cx="484064" cy="484064"/>
          </a:xfrm>
          <a:prstGeom prst="rect">
            <a:avLst/>
          </a:prstGeom>
          <a:noFill/>
          <a:extLst>
            <a:ext uri="{909E8E84-426E-40DD-AFC4-6F175D3DCCD1}">
              <a14:hiddenFill>
                <a:solidFill>
                  <a:srgbClr val="FFFFFF"/>
                </a:solidFill>
              </a14:hiddenFill>
            </a:ext>
          </a:extLst>
        </p:spPr>
      </p:pic>
      <p:pic>
        <p:nvPicPr>
          <p:cNvPr descr="E:\PPT\0。图片\PNG\2、win7风格\灰色超全扁平化图标\884.png" id="3075" name="Picture 3"/>
          <p:cNvPicPr>
            <a:picLocks noChangeArrowheads="1" noChangeAspect="1"/>
          </p:cNvPicPr>
          <p:nvPr/>
        </p:nvPicPr>
        <p:blipFill>
          <a:blip r:embed="rId4">
            <a:biLevel thresh="25000"/>
            <a:extLst>
              <a:ext uri="{28A0092B-C50C-407E-A947-70E740481C1C}">
                <a14:useLocalDpi val="0"/>
              </a:ext>
            </a:extLst>
          </a:blip>
          <a:stretch>
            <a:fillRect/>
          </a:stretch>
        </p:blipFill>
        <p:spPr bwMode="auto">
          <a:xfrm>
            <a:off x="839567" y="1342129"/>
            <a:ext cx="524768" cy="524768"/>
          </a:xfrm>
          <a:prstGeom prst="rect">
            <a:avLst/>
          </a:prstGeom>
          <a:noFill/>
          <a:extLst>
            <a:ext uri="{909E8E84-426E-40DD-AFC4-6F175D3DCCD1}">
              <a14:hiddenFill>
                <a:solidFill>
                  <a:srgbClr val="FFFFFF"/>
                </a:solidFill>
              </a14:hiddenFill>
            </a:ext>
          </a:extLst>
        </p:spPr>
      </p:pic>
      <p:sp>
        <p:nvSpPr>
          <p:cNvPr id="20" name="TextBox 19"/>
          <p:cNvSpPr txBox="1"/>
          <p:nvPr/>
        </p:nvSpPr>
        <p:spPr>
          <a:xfrm>
            <a:off x="875342" y="627534"/>
            <a:ext cx="2760555" cy="365760"/>
          </a:xfrm>
          <a:prstGeom prst="rect">
            <a:avLst/>
          </a:prstGeom>
          <a:noFill/>
        </p:spPr>
        <p:txBody>
          <a:bodyPr rtlCol="0" wrap="square">
            <a:spAutoFit/>
          </a:bodyPr>
          <a:lstStyle/>
          <a:p>
            <a:r>
              <a:rPr altLang="en-US" b="1" lang="zh-CN">
                <a:latin charset="-122" pitchFamily="34" typeface="微软雅黑"/>
                <a:ea charset="-122" pitchFamily="34" typeface="微软雅黑"/>
              </a:rPr>
              <a:t>请输入您要的内容</a:t>
            </a:r>
          </a:p>
        </p:txBody>
      </p:sp>
      <p:sp>
        <p:nvSpPr>
          <p:cNvPr id="22" name="TextBox 98"/>
          <p:cNvSpPr txBox="1"/>
          <p:nvPr/>
        </p:nvSpPr>
        <p:spPr>
          <a:xfrm>
            <a:off x="776288" y="2211711"/>
            <a:ext cx="1479330" cy="3657600"/>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lang="en-US" smtClean="0">
                <a:solidFill>
                  <a:schemeClr val="bg1"/>
                </a:solidFill>
                <a:latin charset="0" pitchFamily="34" typeface="Calibri"/>
                <a:cs charset="0" pitchFamily="34" typeface="Calibri"/>
              </a:rPr>
              <a:t>2009</a:t>
            </a:r>
          </a:p>
          <a:p>
            <a:r>
              <a:rPr b="1" lang="en-US" smtClean="0">
                <a:solidFill>
                  <a:schemeClr val="bg1"/>
                </a:solidFill>
                <a:latin charset="0" pitchFamily="34" typeface="Calibri"/>
                <a:cs charset="0" pitchFamily="34" typeface="Calibri"/>
              </a:rPr>
              <a:t>输入你要的文字输入你要的文字</a:t>
            </a:r>
          </a:p>
          <a:p>
            <a:r>
              <a:rPr b="1" lang="en-US" smtClean="0">
                <a:solidFill>
                  <a:schemeClr val="bg1"/>
                </a:solidFill>
                <a:latin charset="0" pitchFamily="34" typeface="Calibri"/>
                <a:cs charset="0" pitchFamily="34" typeface="Calibri"/>
              </a:rPr>
              <a:t>输入你要的文字输入你要的文字</a:t>
            </a:r>
          </a:p>
          <a:p>
            <a:r>
              <a:rPr b="1" lang="en-US" smtClean="0">
                <a:solidFill>
                  <a:schemeClr val="bg1"/>
                </a:solidFill>
                <a:latin charset="0" pitchFamily="34" typeface="Calibri"/>
                <a:cs charset="0" pitchFamily="34" typeface="Calibri"/>
              </a:rPr>
              <a:t>输入你要的文字输入你要的文字</a:t>
            </a:r>
          </a:p>
          <a:p>
            <a:r>
              <a:rPr b="1" lang="en-US" smtClean="0">
                <a:solidFill>
                  <a:schemeClr val="bg1"/>
                </a:solidFill>
                <a:latin charset="0" pitchFamily="34" typeface="Calibri"/>
                <a:cs charset="0" pitchFamily="34" typeface="Calibri"/>
              </a:rPr>
              <a:t>输入你要的文字输入你要的文字</a:t>
            </a:r>
          </a:p>
        </p:txBody>
      </p:sp>
      <p:sp>
        <p:nvSpPr>
          <p:cNvPr id="23" name="TextBox 98"/>
          <p:cNvSpPr txBox="1"/>
          <p:nvPr/>
        </p:nvSpPr>
        <p:spPr>
          <a:xfrm>
            <a:off x="2627785" y="2211710"/>
            <a:ext cx="1479330" cy="3657600"/>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lang="en-US" smtClean="0">
                <a:solidFill>
                  <a:schemeClr val="bg1"/>
                </a:solidFill>
                <a:latin charset="0" pitchFamily="34" typeface="Calibri"/>
                <a:cs charset="0" pitchFamily="34" typeface="Calibri"/>
              </a:rPr>
              <a:t>2009</a:t>
            </a:r>
          </a:p>
          <a:p>
            <a:r>
              <a:rPr b="1" lang="en-US" smtClean="0">
                <a:solidFill>
                  <a:schemeClr val="bg1"/>
                </a:solidFill>
                <a:latin charset="0" pitchFamily="34" typeface="Calibri"/>
                <a:cs charset="0" pitchFamily="34" typeface="Calibri"/>
              </a:rPr>
              <a:t>输入你要的文字输入你要的文字</a:t>
            </a:r>
          </a:p>
          <a:p>
            <a:r>
              <a:rPr b="1" lang="en-US" smtClean="0">
                <a:solidFill>
                  <a:schemeClr val="bg1"/>
                </a:solidFill>
                <a:latin charset="0" pitchFamily="34" typeface="Calibri"/>
                <a:cs charset="0" pitchFamily="34" typeface="Calibri"/>
              </a:rPr>
              <a:t>输入你要的文字输入你要的文字</a:t>
            </a:r>
          </a:p>
          <a:p>
            <a:r>
              <a:rPr b="1" lang="en-US" smtClean="0">
                <a:solidFill>
                  <a:schemeClr val="bg1"/>
                </a:solidFill>
                <a:latin charset="0" pitchFamily="34" typeface="Calibri"/>
                <a:cs charset="0" pitchFamily="34" typeface="Calibri"/>
              </a:rPr>
              <a:t>输入你要的文字输入你要的文字</a:t>
            </a:r>
          </a:p>
          <a:p>
            <a:r>
              <a:rPr b="1" lang="en-US" smtClean="0">
                <a:solidFill>
                  <a:schemeClr val="bg1"/>
                </a:solidFill>
                <a:latin charset="0" pitchFamily="34" typeface="Calibri"/>
                <a:cs charset="0" pitchFamily="34" typeface="Calibri"/>
              </a:rPr>
              <a:t>输入你要的文字输入你要的文字</a:t>
            </a:r>
          </a:p>
        </p:txBody>
      </p:sp>
      <p:sp>
        <p:nvSpPr>
          <p:cNvPr id="24" name="TextBox 98"/>
          <p:cNvSpPr txBox="1"/>
          <p:nvPr/>
        </p:nvSpPr>
        <p:spPr>
          <a:xfrm>
            <a:off x="755576" y="3075807"/>
            <a:ext cx="1479330" cy="3657600"/>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lang="en-US" smtClean="0">
                <a:solidFill>
                  <a:schemeClr val="bg1"/>
                </a:solidFill>
                <a:latin charset="0" pitchFamily="34" typeface="Calibri"/>
                <a:cs charset="0" pitchFamily="34" typeface="Calibri"/>
              </a:rPr>
              <a:t>2009</a:t>
            </a:r>
          </a:p>
          <a:p>
            <a:r>
              <a:rPr b="1" lang="en-US" smtClean="0">
                <a:solidFill>
                  <a:schemeClr val="bg1"/>
                </a:solidFill>
                <a:latin charset="0" pitchFamily="34" typeface="Calibri"/>
                <a:cs charset="0" pitchFamily="34" typeface="Calibri"/>
              </a:rPr>
              <a:t>输入你要的文字输入你要的文字</a:t>
            </a:r>
          </a:p>
          <a:p>
            <a:r>
              <a:rPr b="1" lang="en-US" smtClean="0">
                <a:solidFill>
                  <a:schemeClr val="bg1"/>
                </a:solidFill>
                <a:latin charset="0" pitchFamily="34" typeface="Calibri"/>
                <a:cs charset="0" pitchFamily="34" typeface="Calibri"/>
              </a:rPr>
              <a:t>输入你要的文字输入你要的文字</a:t>
            </a:r>
          </a:p>
          <a:p>
            <a:r>
              <a:rPr b="1" lang="en-US" smtClean="0">
                <a:solidFill>
                  <a:schemeClr val="bg1"/>
                </a:solidFill>
                <a:latin charset="0" pitchFamily="34" typeface="Calibri"/>
                <a:cs charset="0" pitchFamily="34" typeface="Calibri"/>
              </a:rPr>
              <a:t>输入你要的文字输入你要的文字</a:t>
            </a:r>
          </a:p>
          <a:p>
            <a:r>
              <a:rPr b="1" lang="en-US" smtClean="0">
                <a:solidFill>
                  <a:schemeClr val="bg1"/>
                </a:solidFill>
                <a:latin charset="0" pitchFamily="34" typeface="Calibri"/>
                <a:cs charset="0" pitchFamily="34" typeface="Calibri"/>
              </a:rPr>
              <a:t>输入你要的文字输入你要的文字</a:t>
            </a:r>
          </a:p>
        </p:txBody>
      </p:sp>
      <p:sp>
        <p:nvSpPr>
          <p:cNvPr id="25" name="TextBox 98"/>
          <p:cNvSpPr txBox="1"/>
          <p:nvPr/>
        </p:nvSpPr>
        <p:spPr>
          <a:xfrm>
            <a:off x="2627785" y="3075807"/>
            <a:ext cx="1479330" cy="3657600"/>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lang="en-US" smtClean="0">
                <a:solidFill>
                  <a:schemeClr val="bg1"/>
                </a:solidFill>
                <a:latin charset="0" pitchFamily="34" typeface="Calibri"/>
                <a:cs charset="0" pitchFamily="34" typeface="Calibri"/>
              </a:rPr>
              <a:t>2009</a:t>
            </a:r>
          </a:p>
          <a:p>
            <a:r>
              <a:rPr b="1" lang="en-US" smtClean="0">
                <a:solidFill>
                  <a:schemeClr val="bg1"/>
                </a:solidFill>
                <a:latin charset="0" pitchFamily="34" typeface="Calibri"/>
                <a:cs charset="0" pitchFamily="34" typeface="Calibri"/>
              </a:rPr>
              <a:t>输入你要的文字输入你要的文字</a:t>
            </a:r>
          </a:p>
          <a:p>
            <a:r>
              <a:rPr b="1" lang="en-US" smtClean="0">
                <a:solidFill>
                  <a:schemeClr val="bg1"/>
                </a:solidFill>
                <a:latin charset="0" pitchFamily="34" typeface="Calibri"/>
                <a:cs charset="0" pitchFamily="34" typeface="Calibri"/>
              </a:rPr>
              <a:t>输入你要的文字输入你要的文字</a:t>
            </a:r>
          </a:p>
          <a:p>
            <a:r>
              <a:rPr b="1" lang="en-US" smtClean="0">
                <a:solidFill>
                  <a:schemeClr val="bg1"/>
                </a:solidFill>
                <a:latin charset="0" pitchFamily="34" typeface="Calibri"/>
                <a:cs charset="0" pitchFamily="34" typeface="Calibri"/>
              </a:rPr>
              <a:t>输入你要的文字输入你要的文字</a:t>
            </a:r>
          </a:p>
          <a:p>
            <a:r>
              <a:rPr b="1" lang="en-US" smtClean="0">
                <a:solidFill>
                  <a:schemeClr val="bg1"/>
                </a:solidFill>
                <a:latin charset="0" pitchFamily="34" typeface="Calibri"/>
                <a:cs charset="0" pitchFamily="34" typeface="Calibri"/>
              </a:rPr>
              <a:t>输入你要的文字输入你要的文字</a:t>
            </a:r>
          </a:p>
        </p:txBody>
      </p:sp>
      <p:sp>
        <p:nvSpPr>
          <p:cNvPr id="26" name="TextBox 98"/>
          <p:cNvSpPr txBox="1"/>
          <p:nvPr/>
        </p:nvSpPr>
        <p:spPr>
          <a:xfrm>
            <a:off x="781157" y="3931771"/>
            <a:ext cx="1479330" cy="3657600"/>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lang="en-US" smtClean="0">
                <a:solidFill>
                  <a:schemeClr val="bg1"/>
                </a:solidFill>
                <a:latin charset="0" pitchFamily="34" typeface="Calibri"/>
                <a:cs charset="0" pitchFamily="34" typeface="Calibri"/>
              </a:rPr>
              <a:t>2009</a:t>
            </a:r>
          </a:p>
          <a:p>
            <a:r>
              <a:rPr b="1" lang="en-US" smtClean="0">
                <a:solidFill>
                  <a:schemeClr val="bg1"/>
                </a:solidFill>
                <a:latin charset="0" pitchFamily="34" typeface="Calibri"/>
                <a:cs charset="0" pitchFamily="34" typeface="Calibri"/>
              </a:rPr>
              <a:t>输入你要的文字输入你要的文字</a:t>
            </a:r>
          </a:p>
          <a:p>
            <a:r>
              <a:rPr b="1" lang="en-US" smtClean="0">
                <a:solidFill>
                  <a:schemeClr val="bg1"/>
                </a:solidFill>
                <a:latin charset="0" pitchFamily="34" typeface="Calibri"/>
                <a:cs charset="0" pitchFamily="34" typeface="Calibri"/>
              </a:rPr>
              <a:t>输入你要的文字输入你要的文字</a:t>
            </a:r>
          </a:p>
          <a:p>
            <a:r>
              <a:rPr b="1" lang="en-US" smtClean="0">
                <a:solidFill>
                  <a:schemeClr val="bg1"/>
                </a:solidFill>
                <a:latin charset="0" pitchFamily="34" typeface="Calibri"/>
                <a:cs charset="0" pitchFamily="34" typeface="Calibri"/>
              </a:rPr>
              <a:t>输入你要的文字输入你要的文字</a:t>
            </a:r>
          </a:p>
          <a:p>
            <a:r>
              <a:rPr b="1" lang="en-US" smtClean="0">
                <a:solidFill>
                  <a:schemeClr val="bg1"/>
                </a:solidFill>
                <a:latin charset="0" pitchFamily="34" typeface="Calibri"/>
                <a:cs charset="0" pitchFamily="34" typeface="Calibri"/>
              </a:rPr>
              <a:t>输入你要的文字输入你要的文字</a:t>
            </a:r>
          </a:p>
        </p:txBody>
      </p:sp>
      <p:sp>
        <p:nvSpPr>
          <p:cNvPr id="27" name="TextBox 98"/>
          <p:cNvSpPr txBox="1"/>
          <p:nvPr/>
        </p:nvSpPr>
        <p:spPr>
          <a:xfrm>
            <a:off x="2627785" y="3939903"/>
            <a:ext cx="1479330" cy="3657600"/>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lang="en-US" smtClean="0">
                <a:solidFill>
                  <a:schemeClr val="bg1"/>
                </a:solidFill>
                <a:latin charset="0" pitchFamily="34" typeface="Calibri"/>
                <a:cs charset="0" pitchFamily="34" typeface="Calibri"/>
              </a:rPr>
              <a:t>2009</a:t>
            </a:r>
          </a:p>
          <a:p>
            <a:r>
              <a:rPr b="1" lang="en-US" smtClean="0">
                <a:solidFill>
                  <a:schemeClr val="bg1"/>
                </a:solidFill>
                <a:latin charset="0" pitchFamily="34" typeface="Calibri"/>
                <a:cs charset="0" pitchFamily="34" typeface="Calibri"/>
              </a:rPr>
              <a:t>输入你要的文字输入你要的文字</a:t>
            </a:r>
          </a:p>
          <a:p>
            <a:r>
              <a:rPr b="1" lang="en-US" smtClean="0">
                <a:solidFill>
                  <a:schemeClr val="bg1"/>
                </a:solidFill>
                <a:latin charset="0" pitchFamily="34" typeface="Calibri"/>
                <a:cs charset="0" pitchFamily="34" typeface="Calibri"/>
              </a:rPr>
              <a:t>输入你要的文字输入你要的文字</a:t>
            </a:r>
          </a:p>
          <a:p>
            <a:r>
              <a:rPr b="1" lang="en-US" smtClean="0">
                <a:solidFill>
                  <a:schemeClr val="bg1"/>
                </a:solidFill>
                <a:latin charset="0" pitchFamily="34" typeface="Calibri"/>
                <a:cs charset="0" pitchFamily="34" typeface="Calibri"/>
              </a:rPr>
              <a:t>输入你要的文字输入你要的文字</a:t>
            </a:r>
          </a:p>
          <a:p>
            <a:r>
              <a:rPr b="1" lang="en-US" smtClean="0">
                <a:solidFill>
                  <a:schemeClr val="bg1"/>
                </a:solidFill>
                <a:latin charset="0" pitchFamily="34" typeface="Calibri"/>
                <a:cs charset="0" pitchFamily="34" typeface="Calibri"/>
              </a:rPr>
              <a:t>输入你要的文字输入你要的文字</a:t>
            </a:r>
          </a:p>
        </p:txBody>
      </p:sp>
      <p:sp>
        <p:nvSpPr>
          <p:cNvPr id="28" name="TextBox 27"/>
          <p:cNvSpPr txBox="1"/>
          <p:nvPr/>
        </p:nvSpPr>
        <p:spPr>
          <a:xfrm>
            <a:off x="5493458" y="535238"/>
            <a:ext cx="2760555" cy="365760"/>
          </a:xfrm>
          <a:prstGeom prst="rect">
            <a:avLst/>
          </a:prstGeom>
          <a:noFill/>
        </p:spPr>
        <p:txBody>
          <a:bodyPr rtlCol="0" wrap="square">
            <a:spAutoFit/>
          </a:bodyPr>
          <a:lstStyle/>
          <a:p>
            <a:r>
              <a:rPr altLang="en-US" b="1" lang="zh-CN" smtClean="0">
                <a:solidFill>
                  <a:schemeClr val="bg1"/>
                </a:solidFill>
                <a:latin charset="-122" pitchFamily="34" typeface="微软雅黑"/>
                <a:ea charset="-122" pitchFamily="34" typeface="微软雅黑"/>
              </a:rPr>
              <a:t>分公司销售额占比图</a:t>
            </a:r>
          </a:p>
        </p:txBody>
      </p:sp>
    </p:spTree>
    <p:extLst>
      <p:ext uri="{BB962C8B-B14F-4D97-AF65-F5344CB8AC3E}">
        <p14:creationId val="1029422999"/>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4876006"/>
            <a:ext cx="7308304" cy="267494"/>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7308306" y="4876006"/>
            <a:ext cx="1837747" cy="267494"/>
          </a:xfrm>
          <a:prstGeom prst="rect">
            <a:avLst/>
          </a:prstGeom>
          <a:solidFill>
            <a:srgbClr val="DFD2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7157674" y="4871074"/>
            <a:ext cx="72008" cy="267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 6"/>
          <p:cNvPicPr>
            <a:picLocks noChangeAspect="1"/>
          </p:cNvPicPr>
          <p:nvPr/>
        </p:nvPicPr>
        <p:blipFill>
          <a:blip r:embed="rId2">
            <a:extLst>
              <a:ext uri="{28A0092B-C50C-407E-A947-70E740481C1C}">
                <a14:useLocalDpi val="0"/>
              </a:ext>
            </a:extLst>
          </a:blip>
          <a:stretch>
            <a:fillRect/>
          </a:stretch>
        </p:blipFill>
        <p:spPr>
          <a:xfrm>
            <a:off x="4860034" y="1563637"/>
            <a:ext cx="3437475" cy="2354671"/>
          </a:xfrm>
          <a:prstGeom prst="rect">
            <a:avLst/>
          </a:prstGeom>
        </p:spPr>
      </p:pic>
      <p:sp>
        <p:nvSpPr>
          <p:cNvPr id="8" name="TextBox 7"/>
          <p:cNvSpPr txBox="1"/>
          <p:nvPr/>
        </p:nvSpPr>
        <p:spPr>
          <a:xfrm>
            <a:off x="179514" y="267494"/>
            <a:ext cx="2760555" cy="365760"/>
          </a:xfrm>
          <a:prstGeom prst="rect">
            <a:avLst/>
          </a:prstGeom>
          <a:noFill/>
        </p:spPr>
        <p:txBody>
          <a:bodyPr rtlCol="0" wrap="square">
            <a:spAutoFit/>
          </a:bodyPr>
          <a:lstStyle/>
          <a:p>
            <a:r>
              <a:rPr altLang="en-US" b="1" lang="zh-CN">
                <a:solidFill>
                  <a:schemeClr val="bg1"/>
                </a:solidFill>
                <a:latin charset="-122" pitchFamily="34" typeface="微软雅黑"/>
                <a:ea charset="-122" pitchFamily="34" typeface="微软雅黑"/>
              </a:rPr>
              <a:t>请输入您要的内容</a:t>
            </a:r>
          </a:p>
        </p:txBody>
      </p:sp>
      <p:cxnSp>
        <p:nvCxnSpPr>
          <p:cNvPr id="10" name="直接连接符 9"/>
          <p:cNvCxnSpPr/>
          <p:nvPr/>
        </p:nvCxnSpPr>
        <p:spPr>
          <a:xfrm>
            <a:off x="251520" y="699542"/>
            <a:ext cx="4392488" cy="0"/>
          </a:xfrm>
          <a:prstGeom prst="line">
            <a:avLst/>
          </a:prstGeom>
          <a:ln>
            <a:solidFill>
              <a:srgbClr val="DFD2A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99593" y="1563638"/>
            <a:ext cx="3437475" cy="2354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 name="直接连接符 12"/>
          <p:cNvCxnSpPr/>
          <p:nvPr/>
        </p:nvCxnSpPr>
        <p:spPr>
          <a:xfrm flipH="1">
            <a:off x="2618329" y="1923679"/>
            <a:ext cx="0" cy="1584176"/>
          </a:xfrm>
          <a:prstGeom prst="line">
            <a:avLst/>
          </a:prstGeom>
          <a:ln>
            <a:solidFill>
              <a:srgbClr val="2B2B29"/>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971600" y="1565301"/>
            <a:ext cx="3437475" cy="2354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 name="直接连接符 14"/>
          <p:cNvCxnSpPr/>
          <p:nvPr/>
        </p:nvCxnSpPr>
        <p:spPr>
          <a:xfrm flipH="1">
            <a:off x="2690337" y="1925341"/>
            <a:ext cx="0" cy="1584176"/>
          </a:xfrm>
          <a:prstGeom prst="line">
            <a:avLst/>
          </a:prstGeom>
          <a:ln>
            <a:solidFill>
              <a:srgbClr val="DB291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1357653" y="2715766"/>
            <a:ext cx="2665367" cy="0"/>
          </a:xfrm>
          <a:prstGeom prst="line">
            <a:avLst/>
          </a:prstGeom>
          <a:ln>
            <a:solidFill>
              <a:srgbClr val="DB2914"/>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043608" y="1925340"/>
            <a:ext cx="2213992" cy="701040"/>
          </a:xfrm>
          <a:prstGeom prst="rect">
            <a:avLst/>
          </a:prstGeom>
        </p:spPr>
        <p:txBody>
          <a:bodyPr wrap="square">
            <a:spAutoFit/>
          </a:bodyPr>
          <a:lstStyle/>
          <a:p>
            <a:r>
              <a:rPr altLang="en-US" lang="zh-CN" smtClean="0" sz="800">
                <a:latin charset="-122" pitchFamily="34" typeface="微软雅黑"/>
                <a:ea charset="-122" pitchFamily="34" typeface="微软雅黑"/>
                <a:cs charset="0" pitchFamily="34" typeface="Calibri"/>
              </a:rPr>
              <a:t>输入你要的文字输入你要的文字</a:t>
            </a:r>
          </a:p>
          <a:p>
            <a:r>
              <a:rPr altLang="en-US" lang="zh-CN" smtClean="0" sz="800">
                <a:latin charset="-122" pitchFamily="34" typeface="微软雅黑"/>
                <a:ea charset="-122" pitchFamily="34" typeface="微软雅黑"/>
                <a:cs charset="0" pitchFamily="34" typeface="Calibri"/>
              </a:rPr>
              <a:t>输入你要的文字输入你要的文字</a:t>
            </a:r>
          </a:p>
          <a:p>
            <a:r>
              <a:rPr altLang="en-US" lang="zh-CN" smtClean="0" sz="800">
                <a:latin charset="-122" pitchFamily="34" typeface="微软雅黑"/>
                <a:ea charset="-122" pitchFamily="34" typeface="微软雅黑"/>
                <a:cs charset="0" pitchFamily="34" typeface="Calibri"/>
              </a:rPr>
              <a:t>输入你要的文字输入你要的文字</a:t>
            </a:r>
          </a:p>
          <a:p>
            <a:r>
              <a:rPr altLang="en-US" lang="zh-CN" smtClean="0" sz="800">
                <a:latin charset="-122" pitchFamily="34" typeface="微软雅黑"/>
                <a:ea charset="-122" pitchFamily="34" typeface="微软雅黑"/>
                <a:cs charset="0" pitchFamily="34" typeface="Calibri"/>
              </a:rPr>
              <a:t>输入你要的文字输入你要的文字</a:t>
            </a:r>
          </a:p>
          <a:p>
            <a:r>
              <a:rPr altLang="en-US" lang="zh-CN" smtClean="0" sz="800">
                <a:latin charset="-122" pitchFamily="34" typeface="微软雅黑"/>
                <a:ea charset="-122" pitchFamily="34" typeface="微软雅黑"/>
                <a:cs charset="0" pitchFamily="34" typeface="Calibri"/>
              </a:rPr>
              <a:t>输入你要的文字输入你要的文字</a:t>
            </a:r>
          </a:p>
        </p:txBody>
      </p:sp>
      <p:sp>
        <p:nvSpPr>
          <p:cNvPr id="20" name="矩形 19"/>
          <p:cNvSpPr/>
          <p:nvPr/>
        </p:nvSpPr>
        <p:spPr>
          <a:xfrm>
            <a:off x="1043608" y="2799968"/>
            <a:ext cx="2213992" cy="701040"/>
          </a:xfrm>
          <a:prstGeom prst="rect">
            <a:avLst/>
          </a:prstGeom>
        </p:spPr>
        <p:txBody>
          <a:bodyPr wrap="square">
            <a:spAutoFit/>
          </a:bodyPr>
          <a:lstStyle/>
          <a:p>
            <a:r>
              <a:rPr altLang="en-US" lang="zh-CN" sz="800">
                <a:latin charset="-122" pitchFamily="34" typeface="微软雅黑"/>
                <a:ea charset="-122" pitchFamily="34" typeface="微软雅黑"/>
                <a:cs charset="0" pitchFamily="34" typeface="Calibri"/>
              </a:rPr>
              <a:t>输入你要的文字输入你要的文字</a:t>
            </a:r>
          </a:p>
          <a:p>
            <a:r>
              <a:rPr altLang="en-US" lang="zh-CN" sz="800">
                <a:latin charset="-122" pitchFamily="34" typeface="微软雅黑"/>
                <a:ea charset="-122" pitchFamily="34" typeface="微软雅黑"/>
                <a:cs charset="0" pitchFamily="34" typeface="Calibri"/>
              </a:rPr>
              <a:t>输入你要的文字输入你要的文字</a:t>
            </a:r>
          </a:p>
          <a:p>
            <a:r>
              <a:rPr altLang="en-US" lang="zh-CN" sz="800">
                <a:latin charset="-122" pitchFamily="34" typeface="微软雅黑"/>
                <a:ea charset="-122" pitchFamily="34" typeface="微软雅黑"/>
                <a:cs charset="0" pitchFamily="34" typeface="Calibri"/>
              </a:rPr>
              <a:t>输入你要的文字输入你要的文字</a:t>
            </a:r>
          </a:p>
          <a:p>
            <a:r>
              <a:rPr altLang="en-US" lang="zh-CN" sz="800">
                <a:latin charset="-122" pitchFamily="34" typeface="微软雅黑"/>
                <a:ea charset="-122" pitchFamily="34" typeface="微软雅黑"/>
                <a:cs charset="0" pitchFamily="34" typeface="Calibri"/>
              </a:rPr>
              <a:t>输入你要的文字输入你要的文字</a:t>
            </a:r>
          </a:p>
          <a:p>
            <a:r>
              <a:rPr altLang="en-US" lang="zh-CN" sz="800">
                <a:latin charset="-122" pitchFamily="34" typeface="微软雅黑"/>
                <a:ea charset="-122" pitchFamily="34" typeface="微软雅黑"/>
                <a:cs charset="0" pitchFamily="34" typeface="Calibri"/>
              </a:rPr>
              <a:t>输入你要的文字输入你要的文字</a:t>
            </a:r>
          </a:p>
        </p:txBody>
      </p:sp>
      <p:sp>
        <p:nvSpPr>
          <p:cNvPr id="21" name="矩形 20"/>
          <p:cNvSpPr/>
          <p:nvPr/>
        </p:nvSpPr>
        <p:spPr>
          <a:xfrm>
            <a:off x="2718048" y="1935872"/>
            <a:ext cx="2213992" cy="701040"/>
          </a:xfrm>
          <a:prstGeom prst="rect">
            <a:avLst/>
          </a:prstGeom>
        </p:spPr>
        <p:txBody>
          <a:bodyPr wrap="square">
            <a:spAutoFit/>
          </a:bodyPr>
          <a:lstStyle/>
          <a:p>
            <a:r>
              <a:rPr altLang="en-US" lang="zh-CN" sz="800">
                <a:latin charset="-122" pitchFamily="34" typeface="微软雅黑"/>
                <a:ea charset="-122" pitchFamily="34" typeface="微软雅黑"/>
                <a:cs charset="0" pitchFamily="34" typeface="Calibri"/>
              </a:rPr>
              <a:t>输入你要的文字输入你要的文字</a:t>
            </a:r>
          </a:p>
          <a:p>
            <a:r>
              <a:rPr altLang="en-US" lang="zh-CN" sz="800">
                <a:latin charset="-122" pitchFamily="34" typeface="微软雅黑"/>
                <a:ea charset="-122" pitchFamily="34" typeface="微软雅黑"/>
                <a:cs charset="0" pitchFamily="34" typeface="Calibri"/>
              </a:rPr>
              <a:t>输入你要的文字输入你要的文字</a:t>
            </a:r>
          </a:p>
          <a:p>
            <a:r>
              <a:rPr altLang="en-US" lang="zh-CN" sz="800">
                <a:latin charset="-122" pitchFamily="34" typeface="微软雅黑"/>
                <a:ea charset="-122" pitchFamily="34" typeface="微软雅黑"/>
                <a:cs charset="0" pitchFamily="34" typeface="Calibri"/>
              </a:rPr>
              <a:t>输入你要的文字输入你要的文字</a:t>
            </a:r>
          </a:p>
          <a:p>
            <a:r>
              <a:rPr altLang="en-US" lang="zh-CN" sz="800">
                <a:latin charset="-122" pitchFamily="34" typeface="微软雅黑"/>
                <a:ea charset="-122" pitchFamily="34" typeface="微软雅黑"/>
                <a:cs charset="0" pitchFamily="34" typeface="Calibri"/>
              </a:rPr>
              <a:t>输入你要的文字输入你要的文字</a:t>
            </a:r>
          </a:p>
          <a:p>
            <a:r>
              <a:rPr altLang="en-US" lang="zh-CN" sz="800">
                <a:latin charset="-122" pitchFamily="34" typeface="微软雅黑"/>
                <a:ea charset="-122" pitchFamily="34" typeface="微软雅黑"/>
                <a:cs charset="0" pitchFamily="34" typeface="Calibri"/>
              </a:rPr>
              <a:t>输入你要的文字输入你要的文字</a:t>
            </a:r>
          </a:p>
        </p:txBody>
      </p:sp>
      <p:sp>
        <p:nvSpPr>
          <p:cNvPr id="22" name="矩形 21"/>
          <p:cNvSpPr/>
          <p:nvPr/>
        </p:nvSpPr>
        <p:spPr>
          <a:xfrm>
            <a:off x="2718048" y="2787774"/>
            <a:ext cx="2213992" cy="701040"/>
          </a:xfrm>
          <a:prstGeom prst="rect">
            <a:avLst/>
          </a:prstGeom>
        </p:spPr>
        <p:txBody>
          <a:bodyPr wrap="square">
            <a:spAutoFit/>
          </a:bodyPr>
          <a:lstStyle/>
          <a:p>
            <a:r>
              <a:rPr altLang="en-US" lang="zh-CN" sz="800">
                <a:latin charset="-122" pitchFamily="34" typeface="微软雅黑"/>
                <a:ea charset="-122" pitchFamily="34" typeface="微软雅黑"/>
                <a:cs charset="0" pitchFamily="34" typeface="Calibri"/>
              </a:rPr>
              <a:t>输入你要的文字输入你要的文字</a:t>
            </a:r>
          </a:p>
          <a:p>
            <a:r>
              <a:rPr altLang="en-US" lang="zh-CN" sz="800">
                <a:latin charset="-122" pitchFamily="34" typeface="微软雅黑"/>
                <a:ea charset="-122" pitchFamily="34" typeface="微软雅黑"/>
                <a:cs charset="0" pitchFamily="34" typeface="Calibri"/>
              </a:rPr>
              <a:t>输入你要的文字输入你要的文字</a:t>
            </a:r>
          </a:p>
          <a:p>
            <a:r>
              <a:rPr altLang="en-US" lang="zh-CN" sz="800">
                <a:latin charset="-122" pitchFamily="34" typeface="微软雅黑"/>
                <a:ea charset="-122" pitchFamily="34" typeface="微软雅黑"/>
                <a:cs charset="0" pitchFamily="34" typeface="Calibri"/>
              </a:rPr>
              <a:t>输入你要的文字输入你要的文字</a:t>
            </a:r>
          </a:p>
          <a:p>
            <a:r>
              <a:rPr altLang="en-US" lang="zh-CN" sz="800">
                <a:latin charset="-122" pitchFamily="34" typeface="微软雅黑"/>
                <a:ea charset="-122" pitchFamily="34" typeface="微软雅黑"/>
                <a:cs charset="0" pitchFamily="34" typeface="Calibri"/>
              </a:rPr>
              <a:t>输入你要的文字输入你要的文字</a:t>
            </a:r>
          </a:p>
          <a:p>
            <a:r>
              <a:rPr altLang="en-US" lang="zh-CN" sz="800">
                <a:latin charset="-122" pitchFamily="34" typeface="微软雅黑"/>
                <a:ea charset="-122" pitchFamily="34" typeface="微软雅黑"/>
                <a:cs charset="0" pitchFamily="34" typeface="Calibri"/>
              </a:rPr>
              <a:t>输入你要的文字输入你要的文字</a:t>
            </a:r>
          </a:p>
        </p:txBody>
      </p:sp>
    </p:spTree>
    <p:extLst>
      <p:ext uri="{BB962C8B-B14F-4D97-AF65-F5344CB8AC3E}">
        <p14:creationId val="1210781258"/>
      </p:ext>
    </p:ext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rot="13054176">
            <a:off x="5558391" y="292171"/>
            <a:ext cx="4951864" cy="432048"/>
          </a:xfrm>
          <a:custGeom>
            <a:gdLst>
              <a:gd fmla="*/ 0 w 6181611" name="connsiteX0"/>
              <a:gd fmla="*/ 0 h 719999" name="connsiteY0"/>
              <a:gd fmla="*/ 6181610 w 6181611" name="connsiteX1"/>
              <a:gd fmla="*/ 0 h 719999" name="connsiteY1"/>
              <a:gd fmla="*/ 6181610 w 6181611" name="connsiteX2"/>
              <a:gd fmla="*/ 719999 h 719999" name="connsiteY2"/>
              <a:gd fmla="*/ 0 w 6181611" name="connsiteX3"/>
              <a:gd fmla="*/ 719999 h 719999" name="connsiteY3"/>
              <a:gd fmla="*/ 0 w 6181611" name="connsiteX4"/>
              <a:gd fmla="*/ 0 h 7199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9999" w="6181611">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rot="2300244">
            <a:off x="7739340" y="1025531"/>
            <a:ext cx="2328507" cy="335280"/>
          </a:xfrm>
          <a:prstGeom prst="rect">
            <a:avLst/>
          </a:prstGeom>
          <a:noFill/>
        </p:spPr>
        <p:txBody>
          <a:bodyPr rtlCol="0" wrap="square">
            <a:spAutoFit/>
          </a:bodyPr>
          <a:lstStyle/>
          <a:p>
            <a:r>
              <a:rPr altLang="en-US" b="1" lang="zh-CN" smtClean="0" sz="1600">
                <a:solidFill>
                  <a:schemeClr val="bg1"/>
                </a:solidFill>
                <a:latin charset="-122" pitchFamily="34" typeface="微软雅黑"/>
                <a:ea charset="-122" pitchFamily="34" typeface="微软雅黑"/>
              </a:rPr>
              <a:t>请联系我</a:t>
            </a:r>
          </a:p>
        </p:txBody>
      </p:sp>
      <p:sp>
        <p:nvSpPr>
          <p:cNvPr id="6" name="Rectangle 3"/>
          <p:cNvSpPr/>
          <p:nvPr/>
        </p:nvSpPr>
        <p:spPr>
          <a:xfrm>
            <a:off x="0" y="2852214"/>
            <a:ext cx="3747541" cy="701416"/>
          </a:xfrm>
          <a:prstGeom prst="rect">
            <a:avLst/>
          </a:prstGeom>
          <a:solidFill>
            <a:schemeClr val="tx1">
              <a:lumMod val="65000"/>
              <a:lumOff val="35000"/>
            </a:schemeClr>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7" name="Rectangle 44"/>
          <p:cNvSpPr/>
          <p:nvPr/>
        </p:nvSpPr>
        <p:spPr>
          <a:xfrm>
            <a:off x="3821888" y="2856887"/>
            <a:ext cx="762387" cy="701415"/>
          </a:xfrm>
          <a:prstGeom prst="rect">
            <a:avLst/>
          </a:prstGeom>
          <a:solidFill>
            <a:schemeClr val="bg1"/>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8" name="Rectangle 46"/>
          <p:cNvSpPr/>
          <p:nvPr/>
        </p:nvSpPr>
        <p:spPr>
          <a:xfrm>
            <a:off x="4716016" y="3663522"/>
            <a:ext cx="1834685" cy="689764"/>
          </a:xfrm>
          <a:prstGeom prst="rect">
            <a:avLst/>
          </a:prstGeom>
          <a:solidFill>
            <a:srgbClr val="DFD2A0"/>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9" name="Rectangle 27"/>
          <p:cNvSpPr/>
          <p:nvPr/>
        </p:nvSpPr>
        <p:spPr>
          <a:xfrm>
            <a:off x="3131841" y="3663521"/>
            <a:ext cx="736278" cy="707673"/>
          </a:xfrm>
          <a:prstGeom prst="rect">
            <a:avLst/>
          </a:prstGeom>
          <a:solidFill>
            <a:schemeClr val="bg1">
              <a:lumMod val="75000"/>
            </a:schemeClr>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0" name="Rectangle 28"/>
          <p:cNvSpPr/>
          <p:nvPr/>
        </p:nvSpPr>
        <p:spPr>
          <a:xfrm>
            <a:off x="4651046" y="2856888"/>
            <a:ext cx="2239982" cy="723900"/>
          </a:xfrm>
          <a:prstGeom prst="rect">
            <a:avLst/>
          </a:prstGeom>
          <a:solidFill>
            <a:srgbClr val="DB2914"/>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1" name="Rectangle 32"/>
          <p:cNvSpPr/>
          <p:nvPr/>
        </p:nvSpPr>
        <p:spPr>
          <a:xfrm>
            <a:off x="3929186" y="4423068"/>
            <a:ext cx="593603" cy="511810"/>
          </a:xfrm>
          <a:prstGeom prst="rect">
            <a:avLst/>
          </a:prstGeom>
          <a:solidFill>
            <a:schemeClr val="bg1"/>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2" name="Rectangle 33"/>
          <p:cNvSpPr/>
          <p:nvPr/>
        </p:nvSpPr>
        <p:spPr>
          <a:xfrm>
            <a:off x="4579999" y="4423419"/>
            <a:ext cx="2800315" cy="511458"/>
          </a:xfrm>
          <a:prstGeom prst="rect">
            <a:avLst/>
          </a:prstGeom>
          <a:solidFill>
            <a:srgbClr val="DB2914"/>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3" name="Rectangle 35"/>
          <p:cNvSpPr/>
          <p:nvPr/>
        </p:nvSpPr>
        <p:spPr>
          <a:xfrm>
            <a:off x="6615590" y="3663522"/>
            <a:ext cx="2528410" cy="689764"/>
          </a:xfrm>
          <a:prstGeom prst="rect">
            <a:avLst/>
          </a:prstGeom>
          <a:solidFill>
            <a:schemeClr val="bg1">
              <a:lumMod val="50000"/>
            </a:schemeClr>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4" name="Rectangle 36"/>
          <p:cNvSpPr/>
          <p:nvPr/>
        </p:nvSpPr>
        <p:spPr>
          <a:xfrm>
            <a:off x="3275857" y="4450768"/>
            <a:ext cx="577568" cy="484111"/>
          </a:xfrm>
          <a:prstGeom prst="rect">
            <a:avLst/>
          </a:prstGeom>
          <a:solidFill>
            <a:schemeClr val="tx1">
              <a:lumMod val="85000"/>
              <a:lumOff val="15000"/>
            </a:schemeClr>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5" name="Rectangle 41"/>
          <p:cNvSpPr/>
          <p:nvPr/>
        </p:nvSpPr>
        <p:spPr>
          <a:xfrm>
            <a:off x="7452320" y="4419247"/>
            <a:ext cx="1691680" cy="515631"/>
          </a:xfrm>
          <a:prstGeom prst="rect">
            <a:avLst/>
          </a:prstGeom>
          <a:solidFill>
            <a:schemeClr val="tx1">
              <a:lumMod val="85000"/>
              <a:lumOff val="15000"/>
            </a:schemeClr>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6" name="Rectangle 42"/>
          <p:cNvSpPr/>
          <p:nvPr/>
        </p:nvSpPr>
        <p:spPr>
          <a:xfrm>
            <a:off x="6953452" y="2856888"/>
            <a:ext cx="2190549" cy="723900"/>
          </a:xfrm>
          <a:prstGeom prst="rect">
            <a:avLst/>
          </a:prstGeom>
          <a:solidFill>
            <a:schemeClr val="bg1"/>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7" name="TextBox 7"/>
          <p:cNvSpPr txBox="1"/>
          <p:nvPr/>
        </p:nvSpPr>
        <p:spPr>
          <a:xfrm>
            <a:off x="440636" y="3018783"/>
            <a:ext cx="2819400" cy="396240"/>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r>
              <a:rPr lang="en-US" smtClean="0" sz="2000">
                <a:solidFill>
                  <a:schemeClr val="bg1"/>
                </a:solidFill>
                <a:latin charset="0" pitchFamily="82" typeface="Broadway"/>
                <a:cs charset="0" pitchFamily="34" typeface="Calibri"/>
              </a:rPr>
              <a:t>VISIT TO KNOW ME</a:t>
            </a:r>
          </a:p>
        </p:txBody>
      </p:sp>
      <p:pic>
        <p:nvPicPr>
          <p:cNvPr descr="C:\Users\admin\Desktop\QQ.png" id="4099" name="Picture 3"/>
          <p:cNvPicPr>
            <a:picLocks noChangeArrowheads="1" noChangeAspect="1"/>
          </p:cNvPicPr>
          <p:nvPr/>
        </p:nvPicPr>
        <p:blipFill>
          <a:blip r:embed="rId2">
            <a:biLevel thresh="25000"/>
            <a:extLst>
              <a:ext uri="{28A0092B-C50C-407E-A947-70E740481C1C}">
                <a14:useLocalDpi val="0"/>
              </a:ext>
            </a:extLst>
          </a:blip>
          <a:stretch>
            <a:fillRect/>
          </a:stretch>
        </p:blipFill>
        <p:spPr bwMode="auto">
          <a:xfrm>
            <a:off x="4651048" y="2954413"/>
            <a:ext cx="497019" cy="497019"/>
          </a:xfrm>
          <a:prstGeom prst="rect">
            <a:avLst/>
          </a:prstGeom>
          <a:noFill/>
          <a:extLst>
            <a:ext uri="{909E8E84-426E-40DD-AFC4-6F175D3DCCD1}">
              <a14:hiddenFill>
                <a:solidFill>
                  <a:srgbClr val="FFFFFF"/>
                </a:solidFill>
              </a14:hiddenFill>
            </a:ext>
          </a:extLst>
        </p:spPr>
      </p:pic>
      <p:sp>
        <p:nvSpPr>
          <p:cNvPr id="18" name="TextBox 17"/>
          <p:cNvSpPr txBox="1"/>
          <p:nvPr/>
        </p:nvSpPr>
        <p:spPr>
          <a:xfrm>
            <a:off x="5031414" y="3082099"/>
            <a:ext cx="1584176" cy="365760"/>
          </a:xfrm>
          <a:prstGeom prst="rect">
            <a:avLst/>
          </a:prstGeom>
          <a:noFill/>
        </p:spPr>
        <p:txBody>
          <a:bodyPr rtlCol="0" wrap="square">
            <a:spAutoFit/>
          </a:bodyPr>
          <a:lstStyle/>
          <a:p>
            <a:r>
              <a:rPr altLang="zh-CN" lang="en-US">
                <a:solidFill>
                  <a:schemeClr val="bg1"/>
                </a:solidFill>
              </a:rPr>
              <a:t>:842413186</a:t>
            </a:r>
          </a:p>
        </p:txBody>
      </p:sp>
      <p:pic>
        <p:nvPicPr>
          <p:cNvPr descr="C:\Users\Administrator\Desktop\怪诞行为学\素材加工后\sina.png" id="21" name="Picture 8"/>
          <p:cNvPicPr>
            <a:picLocks noChangeArrowheads="1" noChangeAspect="1"/>
          </p:cNvPicPr>
          <p:nvPr/>
        </p:nvPicPr>
        <p:blipFill>
          <a:blip r:embed="rId3">
            <a:extLst>
              <a:ext uri="{28A0092B-C50C-407E-A947-70E740481C1C}">
                <a14:useLocalDpi val="0"/>
              </a:ext>
            </a:extLst>
          </a:blip>
          <a:stretch>
            <a:fillRect/>
          </a:stretch>
        </p:blipFill>
        <p:spPr bwMode="auto">
          <a:xfrm>
            <a:off x="6700481" y="3814794"/>
            <a:ext cx="440253" cy="465106"/>
          </a:xfrm>
          <a:prstGeom prst="rect">
            <a:avLst/>
          </a:prstGeom>
          <a:noFill/>
          <a:extLst>
            <a:ext uri="{909E8E84-426E-40DD-AFC4-6F175D3DCCD1}">
              <a14:hiddenFill>
                <a:solidFill>
                  <a:srgbClr val="FFFFFF"/>
                </a:solidFill>
              </a14:hiddenFill>
            </a:ext>
          </a:extLst>
        </p:spPr>
      </p:pic>
      <p:sp>
        <p:nvSpPr>
          <p:cNvPr id="22" name="TextBox 21"/>
          <p:cNvSpPr txBox="1"/>
          <p:nvPr/>
        </p:nvSpPr>
        <p:spPr>
          <a:xfrm>
            <a:off x="7095027" y="3807096"/>
            <a:ext cx="1584176" cy="457200"/>
          </a:xfrm>
          <a:prstGeom prst="rect">
            <a:avLst/>
          </a:prstGeom>
          <a:noFill/>
        </p:spPr>
        <p:txBody>
          <a:bodyPr rtlCol="0" wrap="square">
            <a:spAutoFit/>
          </a:bodyPr>
          <a:lstStyle/>
          <a:p>
            <a:r>
              <a:rPr altLang="zh-CN" lang="en-US" smtClean="0" sz="2400">
                <a:solidFill>
                  <a:schemeClr val="bg1"/>
                </a:solidFill>
              </a:rPr>
              <a:t>:@注龙</a:t>
            </a:r>
          </a:p>
        </p:txBody>
      </p:sp>
      <p:pic>
        <p:nvPicPr>
          <p:cNvPr descr="C:\Users\admin\Desktop\QQ.png" id="23" name="Picture 3"/>
          <p:cNvPicPr>
            <a:picLocks noChangeArrowheads="1" noChangeAspect="1"/>
          </p:cNvPicPr>
          <p:nvPr/>
        </p:nvPicPr>
        <p:blipFill>
          <a:blip r:embed="rId2">
            <a:biLevel thresh="25000"/>
            <a:extLst>
              <a:ext uri="{28A0092B-C50C-407E-A947-70E740481C1C}">
                <a14:useLocalDpi val="0"/>
              </a:ext>
            </a:extLst>
          </a:blip>
          <a:stretch>
            <a:fillRect/>
          </a:stretch>
        </p:blipFill>
        <p:spPr bwMode="auto">
          <a:xfrm>
            <a:off x="4584273" y="4450767"/>
            <a:ext cx="417574" cy="417574"/>
          </a:xfrm>
          <a:prstGeom prst="rect">
            <a:avLst/>
          </a:prstGeom>
          <a:noFill/>
          <a:extLst>
            <a:ext uri="{909E8E84-426E-40DD-AFC4-6F175D3DCCD1}">
              <a14:hiddenFill>
                <a:solidFill>
                  <a:srgbClr val="FFFFFF"/>
                </a:solidFill>
              </a14:hiddenFill>
            </a:ext>
          </a:extLst>
        </p:spPr>
      </p:pic>
      <p:sp>
        <p:nvSpPr>
          <p:cNvPr id="24" name="TextBox 23"/>
          <p:cNvSpPr txBox="1"/>
          <p:nvPr/>
        </p:nvSpPr>
        <p:spPr>
          <a:xfrm>
            <a:off x="5289880" y="4587975"/>
            <a:ext cx="2234449" cy="304800"/>
          </a:xfrm>
          <a:prstGeom prst="rect">
            <a:avLst/>
          </a:prstGeom>
          <a:noFill/>
        </p:spPr>
        <p:txBody>
          <a:bodyPr rtlCol="0" wrap="square">
            <a:spAutoFit/>
          </a:bodyPr>
          <a:lstStyle/>
          <a:p>
            <a:r>
              <a:rPr altLang="zh-CN" lang="en-US" smtClean="0" sz="1400">
                <a:solidFill>
                  <a:schemeClr val="bg1"/>
                </a:solidFill>
                <a:latin charset="-122" pitchFamily="34" typeface="微软雅黑"/>
                <a:ea charset="-122" pitchFamily="34" typeface="微软雅黑"/>
              </a:rPr>
              <a:t>:厦门PPT爱好者交流群</a:t>
            </a:r>
          </a:p>
        </p:txBody>
      </p:sp>
      <p:pic>
        <p:nvPicPr>
          <p:cNvPr descr="C:\Users\admin\Desktop\QQ.png" id="25" name="Picture 3"/>
          <p:cNvPicPr>
            <a:picLocks noChangeArrowheads="1" noChangeAspect="1"/>
          </p:cNvPicPr>
          <p:nvPr/>
        </p:nvPicPr>
        <p:blipFill>
          <a:blip r:embed="rId4">
            <a:biLevel thresh="25000"/>
            <a:extLst>
              <a:ext uri="{28A0092B-C50C-407E-A947-70E740481C1C}">
                <a14:useLocalDpi val="0"/>
              </a:ext>
            </a:extLst>
          </a:blip>
          <a:stretch>
            <a:fillRect/>
          </a:stretch>
        </p:blipFill>
        <p:spPr bwMode="auto">
          <a:xfrm>
            <a:off x="4915333" y="4598352"/>
            <a:ext cx="262145" cy="262145"/>
          </a:xfrm>
          <a:prstGeom prst="rect">
            <a:avLst/>
          </a:prstGeom>
          <a:noFill/>
          <a:extLst>
            <a:ext uri="{909E8E84-426E-40DD-AFC4-6F175D3DCCD1}">
              <a14:hiddenFill>
                <a:solidFill>
                  <a:srgbClr val="FFFFFF"/>
                </a:solidFill>
              </a14:hiddenFill>
            </a:ext>
          </a:extLst>
        </p:spPr>
      </p:pic>
      <p:pic>
        <p:nvPicPr>
          <p:cNvPr descr="C:\Users\admin\Desktop\QQ.png" id="26" name="Picture 3"/>
          <p:cNvPicPr>
            <a:picLocks noChangeArrowheads="1" noChangeAspect="1"/>
          </p:cNvPicPr>
          <p:nvPr/>
        </p:nvPicPr>
        <p:blipFill>
          <a:blip r:embed="rId5">
            <a:biLevel thresh="25000"/>
            <a:extLst>
              <a:ext uri="{28A0092B-C50C-407E-A947-70E740481C1C}">
                <a14:useLocalDpi val="0"/>
              </a:ext>
            </a:extLst>
          </a:blip>
          <a:stretch>
            <a:fillRect/>
          </a:stretch>
        </p:blipFill>
        <p:spPr bwMode="auto">
          <a:xfrm>
            <a:off x="5135551" y="4651710"/>
            <a:ext cx="208787" cy="208787"/>
          </a:xfrm>
          <a:prstGeom prst="rect">
            <a:avLst/>
          </a:prstGeom>
          <a:noFill/>
          <a:extLst>
            <a:ext uri="{909E8E84-426E-40DD-AFC4-6F175D3DCCD1}">
              <a14:hiddenFill>
                <a:solidFill>
                  <a:srgbClr val="FFFFFF"/>
                </a:solidFill>
              </a14:hiddenFill>
            </a:ext>
          </a:extLst>
        </p:spPr>
      </p:pic>
      <p:pic>
        <p:nvPicPr>
          <p:cNvPr descr="C:\Users\admin\Desktop\1.jpg" id="4100" name="Picture 4"/>
          <p:cNvPicPr>
            <a:picLocks noChangeArrowheads="1" noChangeAspect="1"/>
          </p:cNvPicPr>
          <p:nvPr/>
        </p:nvPicPr>
        <p:blipFill>
          <a:blip r:embed="rId6">
            <a:extLst>
              <a:ext uri="{28A0092B-C50C-407E-A947-70E740481C1C}">
                <a14:useLocalDpi val="0"/>
              </a:ext>
            </a:extLst>
          </a:blip>
          <a:stretch>
            <a:fillRect/>
          </a:stretch>
        </p:blipFill>
        <p:spPr bwMode="auto">
          <a:xfrm>
            <a:off x="3929184" y="3663521"/>
            <a:ext cx="721862" cy="689763"/>
          </a:xfrm>
          <a:prstGeom prst="rect">
            <a:avLst/>
          </a:prstGeom>
          <a:noFill/>
          <a:extLst>
            <a:ext uri="{909E8E84-426E-40DD-AFC4-6F175D3DCCD1}">
              <a14:hiddenFill>
                <a:solidFill>
                  <a:srgbClr val="FFFFFF"/>
                </a:solidFill>
              </a14:hiddenFill>
            </a:ext>
          </a:extLst>
        </p:spPr>
      </p:pic>
      <p:sp>
        <p:nvSpPr>
          <p:cNvPr id="19" name="矩形 18"/>
          <p:cNvSpPr/>
          <p:nvPr/>
        </p:nvSpPr>
        <p:spPr>
          <a:xfrm>
            <a:off x="7499755" y="4506675"/>
            <a:ext cx="1287780" cy="365760"/>
          </a:xfrm>
          <a:prstGeom prst="rect">
            <a:avLst/>
          </a:prstGeom>
        </p:spPr>
        <p:txBody>
          <a:bodyPr wrap="none">
            <a:spAutoFit/>
          </a:bodyPr>
          <a:lstStyle/>
          <a:p>
            <a:r>
              <a:rPr altLang="zh-CN" lang="en-US" smtClean="0">
                <a:solidFill>
                  <a:schemeClr val="bg1"/>
                </a:solidFill>
              </a:rPr>
              <a:t>:241382273</a:t>
            </a:r>
          </a:p>
        </p:txBody>
      </p:sp>
      <p:sp>
        <p:nvSpPr>
          <p:cNvPr id="2" name="矩形 1"/>
          <p:cNvSpPr/>
          <p:nvPr/>
        </p:nvSpPr>
        <p:spPr>
          <a:xfrm>
            <a:off x="440636" y="195486"/>
            <a:ext cx="1539077" cy="360040"/>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Box 2"/>
          <p:cNvSpPr txBox="1"/>
          <p:nvPr/>
        </p:nvSpPr>
        <p:spPr>
          <a:xfrm>
            <a:off x="395536" y="217087"/>
            <a:ext cx="2232248" cy="304800"/>
          </a:xfrm>
          <a:prstGeom prst="rect">
            <a:avLst/>
          </a:prstGeom>
          <a:noFill/>
        </p:spPr>
        <p:txBody>
          <a:bodyPr rtlCol="0" wrap="square">
            <a:spAutoFit/>
          </a:bodyPr>
          <a:lstStyle/>
          <a:p>
            <a:r>
              <a:rPr altLang="zh-CN" lang="en-US" smtClean="0" sz="1400">
                <a:solidFill>
                  <a:schemeClr val="bg1"/>
                </a:solidFill>
              </a:rPr>
              <a:t>R:219  G:41  B:20</a:t>
            </a:r>
          </a:p>
        </p:txBody>
      </p:sp>
      <p:sp>
        <p:nvSpPr>
          <p:cNvPr id="28" name="矩形 27"/>
          <p:cNvSpPr/>
          <p:nvPr/>
        </p:nvSpPr>
        <p:spPr>
          <a:xfrm>
            <a:off x="440635" y="627534"/>
            <a:ext cx="1539076" cy="360040"/>
          </a:xfrm>
          <a:prstGeom prst="rect">
            <a:avLst/>
          </a:prstGeom>
          <a:solidFill>
            <a:srgbClr val="DFD2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28"/>
          <p:cNvSpPr txBox="1"/>
          <p:nvPr/>
        </p:nvSpPr>
        <p:spPr>
          <a:xfrm>
            <a:off x="395536" y="656335"/>
            <a:ext cx="2232248" cy="304800"/>
          </a:xfrm>
          <a:prstGeom prst="rect">
            <a:avLst/>
          </a:prstGeom>
          <a:noFill/>
        </p:spPr>
        <p:txBody>
          <a:bodyPr rtlCol="0" wrap="square">
            <a:spAutoFit/>
          </a:bodyPr>
          <a:lstStyle/>
          <a:p>
            <a:r>
              <a:rPr altLang="zh-CN" lang="en-US" smtClean="0" sz="1400"/>
              <a:t>R:223  G:210  B:160</a:t>
            </a:r>
          </a:p>
        </p:txBody>
      </p:sp>
      <p:sp>
        <p:nvSpPr>
          <p:cNvPr id="30" name="矩形 29"/>
          <p:cNvSpPr/>
          <p:nvPr/>
        </p:nvSpPr>
        <p:spPr>
          <a:xfrm>
            <a:off x="440635" y="1059582"/>
            <a:ext cx="1539076" cy="360040"/>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B2B29"/>
              </a:solidFill>
            </a:endParaRPr>
          </a:p>
        </p:txBody>
      </p:sp>
      <p:sp>
        <p:nvSpPr>
          <p:cNvPr id="31" name="TextBox 30"/>
          <p:cNvSpPr txBox="1"/>
          <p:nvPr/>
        </p:nvSpPr>
        <p:spPr>
          <a:xfrm>
            <a:off x="395536" y="1088383"/>
            <a:ext cx="2232248" cy="304800"/>
          </a:xfrm>
          <a:prstGeom prst="rect">
            <a:avLst/>
          </a:prstGeom>
          <a:noFill/>
        </p:spPr>
        <p:txBody>
          <a:bodyPr rtlCol="0" wrap="square">
            <a:spAutoFit/>
          </a:bodyPr>
          <a:lstStyle/>
          <a:p>
            <a:r>
              <a:rPr altLang="zh-CN" lang="en-US" smtClean="0" sz="1400">
                <a:solidFill>
                  <a:schemeClr val="bg1"/>
                </a:solidFill>
              </a:rPr>
              <a:t>R:43  G:43  B:41</a:t>
            </a:r>
          </a:p>
        </p:txBody>
      </p:sp>
    </p:spTree>
    <p:extLst>
      <p:ext uri="{BB962C8B-B14F-4D97-AF65-F5344CB8AC3E}">
        <p14:creationId val="2113951865"/>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表格 3"/>
          <p:cNvGraphicFramePr>
            <a:graphicFrameLocks noGrp="1"/>
          </p:cNvGraphicFramePr>
          <p:nvPr>
            <p:extLst>
              <p:ext uri="{D42A27DB-BD31-4B8C-83A1-F6EECF244321}">
                <p14:modId val="4266401088"/>
              </p:ext>
            </p:extLst>
          </p:nvPr>
        </p:nvGraphicFramePr>
        <p:xfrm>
          <a:off x="1547665" y="1131591"/>
          <a:ext cx="6095999" cy="2966720"/>
        </p:xfrm>
        <a:graphic>
          <a:graphicData uri="http://schemas.openxmlformats.org/drawingml/2006/table">
            <a:tbl>
              <a:tblPr bandRow="1" firstRow="1">
                <a:tableStyleId>{5C22544A-7EE6-4342-B048-85BDC9FD1C3A}</a:tableStyleId>
              </a:tblPr>
              <a:tblGrid>
                <a:gridCol w="1152128"/>
                <a:gridCol w="1460443"/>
                <a:gridCol w="1741714"/>
                <a:gridCol w="1741714"/>
              </a:tblGrid>
              <a:tr h="741680">
                <a:tc rowSpan="2">
                  <a:txBody>
                    <a:bodyPr vert="horz" wrap="square"/>
                    <a:lstStyle/>
                    <a:p>
                      <a:endParaRPr altLang="en-US" lang="zh-CN" sz="1800"/>
                    </a:p>
                  </a:txBody>
                  <a:tcPr>
                    <a:lnL algn="ctr" cap="flat" cmpd="sng" w="57150">
                      <a:solidFill>
                        <a:srgbClr val="384340"/>
                      </a:solidFill>
                      <a:prstDash val="solid"/>
                      <a:round/>
                      <a:headEnd len="med" type="none" w="med"/>
                      <a:tailEnd len="med" type="none" w="med"/>
                    </a:lnL>
                    <a:lnR algn="ctr" cap="flat" cmpd="sng" w="57150">
                      <a:solidFill>
                        <a:srgbClr val="384340"/>
                      </a:solidFill>
                      <a:prstDash val="solid"/>
                      <a:round/>
                      <a:headEnd len="med" type="none" w="med"/>
                      <a:tailEnd len="med" type="none" w="med"/>
                    </a:lnR>
                    <a:lnT algn="ctr" cap="flat" cmpd="sng" w="57150">
                      <a:solidFill>
                        <a:srgbClr val="384340"/>
                      </a:solidFill>
                      <a:prstDash val="solid"/>
                      <a:round/>
                      <a:headEnd len="med" type="none" w="med"/>
                      <a:tailEnd len="med" type="none" w="med"/>
                    </a:lnT>
                    <a:lnB algn="ctr" cap="flat" cmpd="sng" w="57150">
                      <a:solidFill>
                        <a:srgbClr val="384340"/>
                      </a:solidFill>
                      <a:prstDash val="solid"/>
                      <a:round/>
                      <a:headEnd len="med" type="none" w="med"/>
                      <a:tailEnd len="med" type="none" w="med"/>
                    </a:lnB>
                    <a:solidFill>
                      <a:srgbClr val="DB2914"/>
                    </a:solidFill>
                  </a:tcPr>
                </a:tc>
                <a:tc>
                  <a:txBody>
                    <a:bodyPr vert="horz" wrap="square"/>
                    <a:lstStyle/>
                    <a:p>
                      <a:endParaRPr altLang="en-US" lang="zh-CN" sz="1800"/>
                    </a:p>
                  </a:txBody>
                  <a:tcPr>
                    <a:lnL algn="ctr" cap="flat" cmpd="sng" w="57150">
                      <a:solidFill>
                        <a:srgbClr val="384340"/>
                      </a:solidFill>
                      <a:prstDash val="solid"/>
                      <a:round/>
                      <a:headEnd len="med" type="none" w="med"/>
                      <a:tailEnd len="med" type="none" w="med"/>
                    </a:lnL>
                    <a:lnR algn="ctr" cap="flat" cmpd="sng" w="57150">
                      <a:solidFill>
                        <a:srgbClr val="384340"/>
                      </a:solidFill>
                      <a:prstDash val="solid"/>
                      <a:round/>
                      <a:headEnd len="med" type="none" w="med"/>
                      <a:tailEnd len="med" type="none" w="med"/>
                    </a:lnR>
                    <a:lnT algn="ctr" cap="flat" cmpd="sng" w="57150">
                      <a:solidFill>
                        <a:srgbClr val="384340"/>
                      </a:solidFill>
                      <a:prstDash val="solid"/>
                      <a:round/>
                      <a:headEnd len="med" type="none" w="med"/>
                      <a:tailEnd len="med" type="none" w="med"/>
                    </a:lnT>
                    <a:lnB algn="ctr" cap="flat" cmpd="sng" w="57150">
                      <a:solidFill>
                        <a:srgbClr val="384340"/>
                      </a:solidFill>
                      <a:prstDash val="solid"/>
                      <a:round/>
                      <a:headEnd len="med" type="none" w="med"/>
                      <a:tailEnd len="med" type="none" w="med"/>
                    </a:lnB>
                    <a:noFill/>
                  </a:tcPr>
                </a:tc>
                <a:tc rowSpan="3">
                  <a:txBody>
                    <a:bodyPr vert="horz" wrap="square"/>
                    <a:lstStyle/>
                    <a:p>
                      <a:endParaRPr altLang="en-US" lang="zh-CN" sz="1800"/>
                    </a:p>
                  </a:txBody>
                  <a:tcPr>
                    <a:lnL algn="ctr" cap="flat" cmpd="sng" w="57150">
                      <a:solidFill>
                        <a:srgbClr val="384340"/>
                      </a:solidFill>
                      <a:prstDash val="solid"/>
                      <a:round/>
                      <a:headEnd len="med" type="none" w="med"/>
                      <a:tailEnd len="med" type="none" w="med"/>
                    </a:lnL>
                    <a:lnR algn="ctr" cap="flat" cmpd="sng" w="57150">
                      <a:solidFill>
                        <a:srgbClr val="384340"/>
                      </a:solidFill>
                      <a:prstDash val="solid"/>
                      <a:round/>
                      <a:headEnd len="med" type="none" w="med"/>
                      <a:tailEnd len="med" type="none" w="med"/>
                    </a:lnR>
                    <a:lnT algn="ctr" cap="flat" cmpd="sng" w="57150">
                      <a:solidFill>
                        <a:srgbClr val="384340"/>
                      </a:solidFill>
                      <a:prstDash val="solid"/>
                      <a:round/>
                      <a:headEnd len="med" type="none" w="med"/>
                      <a:tailEnd len="med" type="none" w="med"/>
                    </a:lnT>
                    <a:lnB algn="ctr" cap="flat" cmpd="sng" w="57150">
                      <a:solidFill>
                        <a:srgbClr val="384340"/>
                      </a:solidFill>
                      <a:prstDash val="solid"/>
                      <a:round/>
                      <a:headEnd len="med" type="none" w="med"/>
                      <a:tailEnd len="med" type="none" w="med"/>
                    </a:lnB>
                    <a:solidFill>
                      <a:srgbClr val="DFD2A0"/>
                    </a:solidFill>
                  </a:tcPr>
                </a:tc>
                <a:tc>
                  <a:txBody>
                    <a:bodyPr vert="horz" wrap="square"/>
                    <a:lstStyle/>
                    <a:p>
                      <a:endParaRPr altLang="en-US" lang="zh-CN" sz="1800"/>
                    </a:p>
                  </a:txBody>
                  <a:tcPr>
                    <a:lnL algn="ctr" cap="flat" cmpd="sng" w="57150">
                      <a:solidFill>
                        <a:srgbClr val="384340"/>
                      </a:solidFill>
                      <a:prstDash val="solid"/>
                      <a:round/>
                      <a:headEnd len="med" type="none" w="med"/>
                      <a:tailEnd len="med" type="none" w="med"/>
                    </a:lnL>
                    <a:lnR algn="ctr" cap="flat" cmpd="sng" w="57150">
                      <a:solidFill>
                        <a:srgbClr val="384340"/>
                      </a:solidFill>
                      <a:prstDash val="solid"/>
                      <a:round/>
                      <a:headEnd len="med" type="none" w="med"/>
                      <a:tailEnd len="med" type="none" w="med"/>
                    </a:lnR>
                    <a:lnT algn="ctr" cap="flat" cmpd="sng" w="57150">
                      <a:solidFill>
                        <a:srgbClr val="384340"/>
                      </a:solidFill>
                      <a:prstDash val="solid"/>
                      <a:round/>
                      <a:headEnd len="med" type="none" w="med"/>
                      <a:tailEnd len="med" type="none" w="med"/>
                    </a:lnT>
                    <a:lnB algn="ctr" cap="flat" cmpd="sng" w="57150">
                      <a:solidFill>
                        <a:srgbClr val="384340"/>
                      </a:solidFill>
                      <a:prstDash val="solid"/>
                      <a:round/>
                      <a:headEnd len="med" type="none" w="med"/>
                      <a:tailEnd len="med" type="none" w="med"/>
                    </a:lnB>
                    <a:solidFill>
                      <a:srgbClr val="DFD2A0"/>
                    </a:solidFill>
                  </a:tcPr>
                </a:tc>
              </a:tr>
              <a:tr h="741680">
                <a:tc vMerge="1">
                  <a:txBody>
                    <a:bodyPr vert="horz" wrap="square"/>
                    <a:lstStyle/>
                    <a:p>
                      <a:endParaRPr altLang="en-US" lang="zh-CN"/>
                    </a:p>
                  </a:txBody>
                  <a:tcPr>
                    <a:noFill/>
                  </a:tcPr>
                </a:tc>
                <a:tc rowSpan="3">
                  <a:txBody>
                    <a:bodyPr vert="horz" wrap="square"/>
                    <a:lstStyle/>
                    <a:p>
                      <a:endParaRPr altLang="en-US" lang="zh-CN" sz="1800"/>
                    </a:p>
                  </a:txBody>
                  <a:tcPr>
                    <a:lnL algn="ctr" cap="flat" cmpd="sng" w="57150">
                      <a:solidFill>
                        <a:srgbClr val="384340"/>
                      </a:solidFill>
                      <a:prstDash val="solid"/>
                      <a:round/>
                      <a:headEnd len="med" type="none" w="med"/>
                      <a:tailEnd len="med" type="none" w="med"/>
                    </a:lnL>
                    <a:lnR algn="ctr" cap="flat" cmpd="sng" w="57150">
                      <a:solidFill>
                        <a:srgbClr val="384340"/>
                      </a:solidFill>
                      <a:prstDash val="solid"/>
                      <a:round/>
                      <a:headEnd len="med" type="none" w="med"/>
                      <a:tailEnd len="med" type="none" w="med"/>
                    </a:lnR>
                    <a:lnT algn="ctr" cap="flat" cmpd="sng" w="57150">
                      <a:solidFill>
                        <a:srgbClr val="384340"/>
                      </a:solidFill>
                      <a:prstDash val="solid"/>
                      <a:round/>
                      <a:headEnd len="med" type="none" w="med"/>
                      <a:tailEnd len="med" type="none" w="med"/>
                    </a:lnT>
                    <a:lnB algn="ctr" cap="flat" cmpd="sng" w="57150">
                      <a:solidFill>
                        <a:srgbClr val="384340"/>
                      </a:solidFill>
                      <a:prstDash val="solid"/>
                      <a:round/>
                      <a:headEnd len="med" type="none" w="med"/>
                      <a:tailEnd len="med" type="none" w="med"/>
                    </a:lnB>
                    <a:solidFill>
                      <a:srgbClr val="DFD2A0"/>
                    </a:solidFill>
                  </a:tcPr>
                </a:tc>
                <a:tc vMerge="1">
                  <a:txBody>
                    <a:bodyPr vert="horz" wrap="square"/>
                    <a:lstStyle/>
                    <a:p>
                      <a:endParaRPr altLang="en-US" lang="zh-CN"/>
                    </a:p>
                  </a:txBody>
                  <a:tcPr>
                    <a:noFill/>
                  </a:tcPr>
                </a:tc>
                <a:tc rowSpan="3">
                  <a:txBody>
                    <a:bodyPr vert="horz" wrap="square"/>
                    <a:lstStyle/>
                    <a:p>
                      <a:endParaRPr altLang="en-US" lang="zh-CN" sz="1800"/>
                    </a:p>
                  </a:txBody>
                  <a:tcPr>
                    <a:lnL algn="ctr" cap="flat" cmpd="sng" w="57150">
                      <a:solidFill>
                        <a:srgbClr val="384340"/>
                      </a:solidFill>
                      <a:prstDash val="solid"/>
                      <a:round/>
                      <a:headEnd len="med" type="none" w="med"/>
                      <a:tailEnd len="med" type="none" w="med"/>
                    </a:lnL>
                    <a:lnR algn="ctr" cap="flat" cmpd="sng" w="57150">
                      <a:solidFill>
                        <a:srgbClr val="384340"/>
                      </a:solidFill>
                      <a:prstDash val="solid"/>
                      <a:round/>
                      <a:headEnd len="med" type="none" w="med"/>
                      <a:tailEnd len="med" type="none" w="med"/>
                    </a:lnR>
                    <a:lnT algn="ctr" cap="flat" cmpd="sng" w="57150">
                      <a:solidFill>
                        <a:srgbClr val="384340"/>
                      </a:solidFill>
                      <a:prstDash val="solid"/>
                      <a:round/>
                      <a:headEnd len="med" type="none" w="med"/>
                      <a:tailEnd len="med" type="none" w="med"/>
                    </a:lnT>
                    <a:lnB algn="ctr" cap="flat" cmpd="sng" w="57150">
                      <a:solidFill>
                        <a:srgbClr val="384340"/>
                      </a:solidFill>
                      <a:prstDash val="solid"/>
                      <a:round/>
                      <a:headEnd len="med" type="none" w="med"/>
                      <a:tailEnd len="med" type="none" w="med"/>
                    </a:lnB>
                    <a:noFill/>
                  </a:tcPr>
                </a:tc>
              </a:tr>
              <a:tr h="370840">
                <a:tc rowSpan="3">
                  <a:txBody>
                    <a:bodyPr vert="horz" wrap="square"/>
                    <a:lstStyle/>
                    <a:p>
                      <a:endParaRPr altLang="en-US" lang="zh-CN" sz="1800"/>
                    </a:p>
                  </a:txBody>
                  <a:tcPr>
                    <a:lnL algn="ctr" cap="flat" cmpd="sng" w="57150">
                      <a:solidFill>
                        <a:srgbClr val="384340"/>
                      </a:solidFill>
                      <a:prstDash val="solid"/>
                      <a:round/>
                      <a:headEnd len="med" type="none" w="med"/>
                      <a:tailEnd len="med" type="none" w="med"/>
                    </a:lnL>
                    <a:lnR algn="ctr" cap="flat" cmpd="sng" w="57150">
                      <a:solidFill>
                        <a:srgbClr val="384340"/>
                      </a:solidFill>
                      <a:prstDash val="solid"/>
                      <a:round/>
                      <a:headEnd len="med" type="none" w="med"/>
                      <a:tailEnd len="med" type="none" w="med"/>
                    </a:lnR>
                    <a:lnT algn="ctr" cap="flat" cmpd="sng" w="57150">
                      <a:solidFill>
                        <a:srgbClr val="384340"/>
                      </a:solidFill>
                      <a:prstDash val="solid"/>
                      <a:round/>
                      <a:headEnd len="med" type="none" w="med"/>
                      <a:tailEnd len="med" type="none" w="med"/>
                    </a:lnT>
                    <a:lnB algn="ctr" cap="flat" cmpd="sng" w="57150">
                      <a:solidFill>
                        <a:srgbClr val="384340"/>
                      </a:solidFill>
                      <a:prstDash val="solid"/>
                      <a:round/>
                      <a:headEnd len="med" type="none" w="med"/>
                      <a:tailEnd len="med" type="none" w="med"/>
                    </a:lnB>
                    <a:noFill/>
                  </a:tcPr>
                </a:tc>
                <a:tc vMerge="1">
                  <a:txBody>
                    <a:bodyPr vert="horz" wrap="square"/>
                    <a:lstStyle/>
                    <a:p>
                      <a:endParaRPr altLang="en-US" lang="zh-CN"/>
                    </a:p>
                  </a:txBody>
                  <a:tcPr>
                    <a:noFill/>
                  </a:tcPr>
                </a:tc>
                <a:tc vMerge="1">
                  <a:txBody>
                    <a:bodyPr vert="horz" wrap="square"/>
                    <a:lstStyle/>
                    <a:p>
                      <a:endParaRPr altLang="en-US" lang="zh-CN"/>
                    </a:p>
                  </a:txBody>
                  <a:tcPr>
                    <a:noFill/>
                  </a:tcPr>
                </a:tc>
                <a:tc vMerge="1">
                  <a:txBody>
                    <a:bodyPr vert="horz" wrap="square"/>
                    <a:lstStyle/>
                    <a:p>
                      <a:endParaRPr altLang="en-US" lang="zh-CN"/>
                    </a:p>
                  </a:txBody>
                  <a:tcPr>
                    <a:noFill/>
                  </a:tcPr>
                </a:tc>
              </a:tr>
              <a:tr h="370840">
                <a:tc vMerge="1">
                  <a:txBody>
                    <a:bodyPr vert="horz" wrap="square"/>
                    <a:lstStyle/>
                    <a:p>
                      <a:endParaRPr altLang="en-US" lang="zh-CN"/>
                    </a:p>
                  </a:txBody>
                  <a:tcPr>
                    <a:noFill/>
                  </a:tcPr>
                </a:tc>
                <a:tc vMerge="1">
                  <a:txBody>
                    <a:bodyPr vert="horz" wrap="square"/>
                    <a:lstStyle/>
                    <a:p>
                      <a:endParaRPr altLang="en-US" lang="zh-CN"/>
                    </a:p>
                  </a:txBody>
                  <a:tcPr>
                    <a:noFill/>
                  </a:tcPr>
                </a:tc>
                <a:tc rowSpan="2">
                  <a:txBody>
                    <a:bodyPr vert="horz" wrap="square"/>
                    <a:lstStyle/>
                    <a:p>
                      <a:endParaRPr altLang="en-US" lang="zh-CN" sz="1800"/>
                    </a:p>
                  </a:txBody>
                  <a:tcPr>
                    <a:lnL algn="ctr" cap="flat" cmpd="sng" w="57150">
                      <a:solidFill>
                        <a:srgbClr val="384340"/>
                      </a:solidFill>
                      <a:prstDash val="solid"/>
                      <a:round/>
                      <a:headEnd len="med" type="none" w="med"/>
                      <a:tailEnd len="med" type="none" w="med"/>
                    </a:lnL>
                    <a:lnR algn="ctr" cap="flat" cmpd="sng" w="57150">
                      <a:solidFill>
                        <a:srgbClr val="384340"/>
                      </a:solidFill>
                      <a:prstDash val="solid"/>
                      <a:round/>
                      <a:headEnd len="med" type="none" w="med"/>
                      <a:tailEnd len="med" type="none" w="med"/>
                    </a:lnR>
                    <a:lnT algn="ctr" cap="flat" cmpd="sng" w="57150">
                      <a:solidFill>
                        <a:srgbClr val="384340"/>
                      </a:solidFill>
                      <a:prstDash val="solid"/>
                      <a:round/>
                      <a:headEnd len="med" type="none" w="med"/>
                      <a:tailEnd len="med" type="none" w="med"/>
                    </a:lnT>
                    <a:lnB algn="ctr" cap="flat" cmpd="sng" w="57150">
                      <a:solidFill>
                        <a:srgbClr val="384340"/>
                      </a:solidFill>
                      <a:prstDash val="solid"/>
                      <a:round/>
                      <a:headEnd len="med" type="none" w="med"/>
                      <a:tailEnd len="med" type="none" w="med"/>
                    </a:lnB>
                    <a:solidFill>
                      <a:srgbClr val="DB2914"/>
                    </a:solidFill>
                  </a:tcPr>
                </a:tc>
                <a:tc vMerge="1">
                  <a:txBody>
                    <a:bodyPr vert="horz" wrap="square"/>
                    <a:lstStyle/>
                    <a:p>
                      <a:endParaRPr altLang="en-US" lang="zh-CN"/>
                    </a:p>
                  </a:txBody>
                  <a:tcPr>
                    <a:noFill/>
                  </a:tcPr>
                </a:tc>
              </a:tr>
              <a:tr h="741680">
                <a:tc vMerge="1">
                  <a:txBody>
                    <a:bodyPr vert="horz" wrap="square"/>
                    <a:lstStyle/>
                    <a:p>
                      <a:endParaRPr altLang="en-US" lang="zh-CN"/>
                    </a:p>
                  </a:txBody>
                  <a:tcPr>
                    <a:noFill/>
                  </a:tcPr>
                </a:tc>
                <a:tc>
                  <a:txBody>
                    <a:bodyPr vert="horz" wrap="square"/>
                    <a:lstStyle/>
                    <a:p>
                      <a:endParaRPr altLang="en-US" lang="zh-CN" sz="1800"/>
                    </a:p>
                  </a:txBody>
                  <a:tcPr>
                    <a:lnL algn="ctr" cap="flat" cmpd="sng" w="57150">
                      <a:solidFill>
                        <a:srgbClr val="384340"/>
                      </a:solidFill>
                      <a:prstDash val="solid"/>
                      <a:round/>
                      <a:headEnd len="med" type="none" w="med"/>
                      <a:tailEnd len="med" type="none" w="med"/>
                    </a:lnL>
                    <a:lnR algn="ctr" cap="flat" cmpd="sng" w="57150">
                      <a:solidFill>
                        <a:srgbClr val="384340"/>
                      </a:solidFill>
                      <a:prstDash val="solid"/>
                      <a:round/>
                      <a:headEnd len="med" type="none" w="med"/>
                      <a:tailEnd len="med" type="none" w="med"/>
                    </a:lnR>
                    <a:lnT algn="ctr" cap="flat" cmpd="sng" w="57150">
                      <a:solidFill>
                        <a:srgbClr val="384340"/>
                      </a:solidFill>
                      <a:prstDash val="solid"/>
                      <a:round/>
                      <a:headEnd len="med" type="none" w="med"/>
                      <a:tailEnd len="med" type="none" w="med"/>
                    </a:lnT>
                    <a:lnB algn="ctr" cap="flat" cmpd="sng" w="57150">
                      <a:solidFill>
                        <a:srgbClr val="384340"/>
                      </a:solidFill>
                      <a:prstDash val="solid"/>
                      <a:round/>
                      <a:headEnd len="med" type="none" w="med"/>
                      <a:tailEnd len="med" type="none" w="med"/>
                    </a:lnB>
                    <a:noFill/>
                  </a:tcPr>
                </a:tc>
                <a:tc vMerge="1">
                  <a:txBody>
                    <a:bodyPr vert="horz" wrap="square"/>
                    <a:lstStyle/>
                    <a:p>
                      <a:endParaRPr altLang="en-US" lang="zh-CN"/>
                    </a:p>
                  </a:txBody>
                  <a:tcPr>
                    <a:noFill/>
                  </a:tcPr>
                </a:tc>
                <a:tc>
                  <a:txBody>
                    <a:bodyPr vert="horz" wrap="square"/>
                    <a:lstStyle/>
                    <a:p>
                      <a:endParaRPr altLang="en-US" lang="zh-CN" sz="1800"/>
                    </a:p>
                  </a:txBody>
                  <a:tcPr>
                    <a:lnL algn="ctr" cap="flat" cmpd="sng" w="57150">
                      <a:solidFill>
                        <a:srgbClr val="384340"/>
                      </a:solidFill>
                      <a:prstDash val="solid"/>
                      <a:round/>
                      <a:headEnd len="med" type="none" w="med"/>
                      <a:tailEnd len="med" type="none" w="med"/>
                    </a:lnL>
                    <a:lnR algn="ctr" cap="flat" cmpd="sng" w="57150">
                      <a:solidFill>
                        <a:srgbClr val="384340"/>
                      </a:solidFill>
                      <a:prstDash val="solid"/>
                      <a:round/>
                      <a:headEnd len="med" type="none" w="med"/>
                      <a:tailEnd len="med" type="none" w="med"/>
                    </a:lnR>
                    <a:lnT algn="ctr" cap="flat" cmpd="sng" w="57150">
                      <a:solidFill>
                        <a:srgbClr val="384340"/>
                      </a:solidFill>
                      <a:prstDash val="solid"/>
                      <a:round/>
                      <a:headEnd len="med" type="none" w="med"/>
                      <a:tailEnd len="med" type="none" w="med"/>
                    </a:lnT>
                    <a:lnB algn="ctr" cap="flat" cmpd="sng" w="57150">
                      <a:solidFill>
                        <a:srgbClr val="384340"/>
                      </a:solidFill>
                      <a:prstDash val="solid"/>
                      <a:round/>
                      <a:headEnd len="med" type="none" w="med"/>
                      <a:tailEnd len="med" type="none" w="med"/>
                    </a:lnB>
                    <a:solidFill>
                      <a:srgbClr val="DB2914"/>
                    </a:solidFill>
                  </a:tcPr>
                </a:tc>
              </a:tr>
            </a:tbl>
          </a:graphicData>
        </a:graphic>
      </p:graphicFrame>
      <p:pic>
        <p:nvPicPr>
          <p:cNvPr id="5" name="图片 4"/>
          <p:cNvPicPr>
            <a:picLocks noChangeAspect="1"/>
          </p:cNvPicPr>
          <p:nvPr/>
        </p:nvPicPr>
        <p:blipFill>
          <a:blip r:embed="rId2">
            <a:extLst>
              <a:ext uri="{28A0092B-C50C-407E-A947-70E740481C1C}">
                <a14:useLocalDpi val="0"/>
              </a:ext>
            </a:extLst>
          </a:blip>
          <a:stretch>
            <a:fillRect/>
          </a:stretch>
        </p:blipFill>
        <p:spPr>
          <a:xfrm>
            <a:off x="1910449" y="1707655"/>
            <a:ext cx="355679" cy="355679"/>
          </a:xfrm>
          <a:prstGeom prst="rect">
            <a:avLst/>
          </a:prstGeom>
        </p:spPr>
      </p:pic>
      <p:pic>
        <p:nvPicPr>
          <p:cNvPr id="6" name="图片 5"/>
          <p:cNvPicPr>
            <a:picLocks noChangeAspect="1"/>
          </p:cNvPicPr>
          <p:nvPr/>
        </p:nvPicPr>
        <p:blipFill>
          <a:blip r:embed="rId3">
            <a:extLst>
              <a:ext uri="{28A0092B-C50C-407E-A947-70E740481C1C}">
                <a14:useLocalDpi val="0"/>
              </a:ext>
            </a:extLst>
          </a:blip>
          <a:stretch>
            <a:fillRect/>
          </a:stretch>
        </p:blipFill>
        <p:spPr>
          <a:xfrm>
            <a:off x="6588224" y="3507855"/>
            <a:ext cx="387459" cy="418121"/>
          </a:xfrm>
          <a:prstGeom prst="rect">
            <a:avLst/>
          </a:prstGeom>
        </p:spPr>
      </p:pic>
      <p:pic>
        <p:nvPicPr>
          <p:cNvPr descr="E:\PPT\0。图片\PNG\2、win7风格\灰色超全扁平化图标\554.png" id="3074" name="Picture 2"/>
          <p:cNvPicPr>
            <a:picLocks noChangeArrowheads="1" noChangeAspect="1"/>
          </p:cNvPicPr>
          <p:nvPr/>
        </p:nvPicPr>
        <p:blipFill>
          <a:blip r:embed="rId4">
            <a:biLevel thresh="25000"/>
            <a:extLst>
              <a:ext uri="{28A0092B-C50C-407E-A947-70E740481C1C}">
                <a14:useLocalDpi val="0"/>
              </a:ext>
            </a:extLst>
          </a:blip>
          <a:stretch>
            <a:fillRect/>
          </a:stretch>
        </p:blipFill>
        <p:spPr bwMode="auto">
          <a:xfrm>
            <a:off x="4788024" y="3242193"/>
            <a:ext cx="531322" cy="531322"/>
          </a:xfrm>
          <a:prstGeom prst="rect">
            <a:avLst/>
          </a:prstGeom>
          <a:noFill/>
          <a:extLst>
            <a:ext uri="{909E8E84-426E-40DD-AFC4-6F175D3DCCD1}">
              <a14:hiddenFill>
                <a:solidFill>
                  <a:srgbClr val="FFFFFF"/>
                </a:solidFill>
              </a14:hiddenFill>
            </a:ext>
          </a:extLst>
        </p:spPr>
      </p:pic>
      <p:pic>
        <p:nvPicPr>
          <p:cNvPr descr="E:\PPT\0。图片\6。商业图片\3179915980_349a6c7401_o.jpg" id="3075" name="Picture 3"/>
          <p:cNvPicPr>
            <a:picLocks noChangeArrowheads="1" noChangeAspect="1"/>
          </p:cNvPicPr>
          <p:nvPr/>
        </p:nvPicPr>
        <p:blipFill>
          <a:blip r:embed="rId5">
            <a:extLst>
              <a:ext uri="{28A0092B-C50C-407E-A947-70E740481C1C}">
                <a14:useLocalDpi val="0"/>
              </a:ext>
            </a:extLst>
          </a:blip>
          <a:srcRect b="3270" t="4356"/>
          <a:stretch>
            <a:fillRect/>
          </a:stretch>
        </p:blipFill>
        <p:spPr bwMode="auto">
          <a:xfrm>
            <a:off x="1567544" y="2636501"/>
            <a:ext cx="1110342" cy="1434756"/>
          </a:xfrm>
          <a:prstGeom prst="rect">
            <a:avLst/>
          </a:prstGeom>
          <a:noFill/>
          <a:extLst>
            <a:ext uri="{909E8E84-426E-40DD-AFC4-6F175D3DCCD1}">
              <a14:hiddenFill>
                <a:solidFill>
                  <a:srgbClr val="FFFFFF"/>
                </a:solidFill>
              </a14:hiddenFill>
            </a:ext>
          </a:extLst>
        </p:spPr>
      </p:pic>
      <p:pic>
        <p:nvPicPr>
          <p:cNvPr descr="E:\PPT\0。图片\6。商业图片\创意商务PPT图片（锐普论坛） (1015).jpg" id="3076" name="Picture 4"/>
          <p:cNvPicPr>
            <a:picLocks noChangeArrowheads="1" noChangeAspect="1"/>
          </p:cNvPicPr>
          <p:nvPr/>
        </p:nvPicPr>
        <p:blipFill>
          <a:blip r:embed="rId6">
            <a:extLst>
              <a:ext uri="{28A0092B-C50C-407E-A947-70E740481C1C}">
                <a14:useLocalDpi val="0"/>
              </a:ext>
            </a:extLst>
          </a:blip>
          <a:stretch>
            <a:fillRect/>
          </a:stretch>
        </p:blipFill>
        <p:spPr bwMode="auto">
          <a:xfrm>
            <a:off x="2721431" y="1168401"/>
            <a:ext cx="1407885" cy="667657"/>
          </a:xfrm>
          <a:prstGeom prst="rect">
            <a:avLst/>
          </a:prstGeom>
          <a:noFill/>
          <a:extLst>
            <a:ext uri="{909E8E84-426E-40DD-AFC4-6F175D3DCCD1}">
              <a14:hiddenFill>
                <a:solidFill>
                  <a:srgbClr val="FFFFFF"/>
                </a:solidFill>
              </a14:hiddenFill>
            </a:ext>
          </a:extLst>
        </p:spPr>
      </p:pic>
      <p:pic>
        <p:nvPicPr>
          <p:cNvPr descr="E:\PPT\0。图片\6。商业图片\创意商务PPT图片（锐普论坛） (1236).jpg" id="3077" name="Picture 5"/>
          <p:cNvPicPr>
            <a:picLocks noChangeArrowheads="1" noChangeAspect="1"/>
          </p:cNvPicPr>
          <p:nvPr/>
        </p:nvPicPr>
        <p:blipFill>
          <a:blip r:embed="rId7">
            <a:extLst>
              <a:ext uri="{28A0092B-C50C-407E-A947-70E740481C1C}">
                <a14:useLocalDpi val="0"/>
              </a:ext>
            </a:extLst>
          </a:blip>
          <a:stretch>
            <a:fillRect/>
          </a:stretch>
        </p:blipFill>
        <p:spPr bwMode="auto">
          <a:xfrm>
            <a:off x="2730507" y="3386537"/>
            <a:ext cx="1398809" cy="684721"/>
          </a:xfrm>
          <a:prstGeom prst="rect">
            <a:avLst/>
          </a:prstGeom>
          <a:noFill/>
          <a:extLst>
            <a:ext uri="{909E8E84-426E-40DD-AFC4-6F175D3DCCD1}">
              <a14:hiddenFill>
                <a:solidFill>
                  <a:srgbClr val="FFFFFF"/>
                </a:solidFill>
              </a14:hiddenFill>
            </a:ext>
          </a:extLst>
        </p:spPr>
      </p:pic>
      <p:pic>
        <p:nvPicPr>
          <p:cNvPr descr="E:\PPT\0。图片\6。商业图片\会议-3@多吉格格收藏.jpg" id="3079" name="Picture 7"/>
          <p:cNvPicPr>
            <a:picLocks noChangeArrowheads="1" noChangeAspect="1"/>
          </p:cNvPicPr>
          <p:nvPr/>
        </p:nvPicPr>
        <p:blipFill>
          <a:blip r:embed="rId8">
            <a:extLst>
              <a:ext uri="{28A0092B-C50C-407E-A947-70E740481C1C}">
                <a14:useLocalDpi val="0"/>
              </a:ext>
            </a:extLst>
          </a:blip>
          <a:stretch>
            <a:fillRect/>
          </a:stretch>
        </p:blipFill>
        <p:spPr bwMode="auto">
          <a:xfrm>
            <a:off x="5919058" y="1895212"/>
            <a:ext cx="1677278" cy="1443074"/>
          </a:xfrm>
          <a:prstGeom prst="rect">
            <a:avLst/>
          </a:prstGeom>
          <a:noFill/>
          <a:extLst>
            <a:ext uri="{909E8E84-426E-40DD-AFC4-6F175D3DCCD1}">
              <a14:hiddenFill>
                <a:solidFill>
                  <a:srgbClr val="FFFFFF"/>
                </a:solidFill>
              </a14:hiddenFill>
            </a:ext>
          </a:extLst>
        </p:spPr>
      </p:pic>
      <p:sp>
        <p:nvSpPr>
          <p:cNvPr id="14" name="TextBox 13"/>
          <p:cNvSpPr txBox="1"/>
          <p:nvPr/>
        </p:nvSpPr>
        <p:spPr>
          <a:xfrm>
            <a:off x="2837116" y="2248292"/>
            <a:ext cx="1287641" cy="701040"/>
          </a:xfrm>
          <a:prstGeom prst="rect">
            <a:avLst/>
          </a:prstGeom>
          <a:noFill/>
        </p:spPr>
        <p:txBody>
          <a:bodyPr rtlCol="0" wrap="square">
            <a:spAutoFit/>
          </a:bodyPr>
          <a:lstStyle/>
          <a:p>
            <a:r>
              <a:rPr altLang="en-US" lang="zh-CN" sz="2000">
                <a:latin charset="-122" pitchFamily="34" typeface="微软雅黑"/>
                <a:ea charset="-122" pitchFamily="34" typeface="微软雅黑"/>
              </a:rPr>
              <a:t>请输入您</a:t>
            </a:r>
          </a:p>
          <a:p>
            <a:r>
              <a:rPr altLang="en-US" lang="zh-CN" sz="2000">
                <a:latin charset="-122" pitchFamily="34" typeface="微软雅黑"/>
                <a:ea charset="-122" pitchFamily="34" typeface="微软雅黑"/>
              </a:rPr>
              <a:t>要的内容</a:t>
            </a:r>
          </a:p>
        </p:txBody>
      </p:sp>
      <p:sp>
        <p:nvSpPr>
          <p:cNvPr id="15" name="TextBox 14"/>
          <p:cNvSpPr txBox="1"/>
          <p:nvPr/>
        </p:nvSpPr>
        <p:spPr>
          <a:xfrm>
            <a:off x="4427986" y="1719848"/>
            <a:ext cx="1287641" cy="701040"/>
          </a:xfrm>
          <a:prstGeom prst="rect">
            <a:avLst/>
          </a:prstGeom>
          <a:noFill/>
        </p:spPr>
        <p:txBody>
          <a:bodyPr rtlCol="0" wrap="square">
            <a:spAutoFit/>
          </a:bodyPr>
          <a:lstStyle/>
          <a:p>
            <a:r>
              <a:rPr altLang="en-US" lang="zh-CN" sz="2000">
                <a:latin charset="-122" pitchFamily="34" typeface="微软雅黑"/>
                <a:ea charset="-122" pitchFamily="34" typeface="微软雅黑"/>
              </a:rPr>
              <a:t>请输入您</a:t>
            </a:r>
          </a:p>
          <a:p>
            <a:r>
              <a:rPr altLang="en-US" lang="zh-CN" sz="2000">
                <a:latin charset="-122" pitchFamily="34" typeface="微软雅黑"/>
                <a:ea charset="-122" pitchFamily="34" typeface="微软雅黑"/>
              </a:rPr>
              <a:t>要的内容</a:t>
            </a:r>
          </a:p>
        </p:txBody>
      </p:sp>
      <p:sp>
        <p:nvSpPr>
          <p:cNvPr id="16" name="TextBox 15"/>
          <p:cNvSpPr txBox="1"/>
          <p:nvPr/>
        </p:nvSpPr>
        <p:spPr>
          <a:xfrm>
            <a:off x="6171938" y="1151041"/>
            <a:ext cx="1287641" cy="701040"/>
          </a:xfrm>
          <a:prstGeom prst="rect">
            <a:avLst/>
          </a:prstGeom>
          <a:noFill/>
        </p:spPr>
        <p:txBody>
          <a:bodyPr rtlCol="0" wrap="square">
            <a:spAutoFit/>
          </a:bodyPr>
          <a:lstStyle/>
          <a:p>
            <a:r>
              <a:rPr altLang="en-US" lang="zh-CN" sz="2000">
                <a:latin charset="-122" pitchFamily="34" typeface="微软雅黑"/>
                <a:ea charset="-122" pitchFamily="34" typeface="微软雅黑"/>
              </a:rPr>
              <a:t>请输入您</a:t>
            </a:r>
          </a:p>
          <a:p>
            <a:r>
              <a:rPr altLang="en-US" lang="zh-CN" sz="2000">
                <a:latin charset="-122" pitchFamily="34" typeface="微软雅黑"/>
                <a:ea charset="-122" pitchFamily="34" typeface="微软雅黑"/>
              </a:rPr>
              <a:t>要的内容</a:t>
            </a:r>
          </a:p>
        </p:txBody>
      </p:sp>
    </p:spTree>
    <p:extLst>
      <p:ext uri="{BB962C8B-B14F-4D97-AF65-F5344CB8AC3E}">
        <p14:creationId val="3308272702"/>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3131840" y="1275606"/>
            <a:ext cx="4104456" cy="432048"/>
          </a:xfrm>
          <a:custGeom>
            <a:gdLst>
              <a:gd fmla="*/ 0 w 6181611" name="connsiteX0"/>
              <a:gd fmla="*/ 0 h 719999" name="connsiteY0"/>
              <a:gd fmla="*/ 6181610 w 6181611" name="connsiteX1"/>
              <a:gd fmla="*/ 0 h 719999" name="connsiteY1"/>
              <a:gd fmla="*/ 6181610 w 6181611" name="connsiteX2"/>
              <a:gd fmla="*/ 719999 h 719999" name="connsiteY2"/>
              <a:gd fmla="*/ 0 w 6181611" name="connsiteX3"/>
              <a:gd fmla="*/ 719999 h 719999" name="connsiteY3"/>
              <a:gd fmla="*/ 0 w 6181611" name="connsiteX4"/>
              <a:gd fmla="*/ 0 h 7199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9999" w="6181611">
                <a:moveTo>
                  <a:pt x="0" y="0"/>
                </a:moveTo>
                <a:lnTo>
                  <a:pt x="6181610" y="0"/>
                </a:lnTo>
                <a:lnTo>
                  <a:pt x="6181610" y="719999"/>
                </a:lnTo>
                <a:lnTo>
                  <a:pt x="0" y="719999"/>
                </a:lnTo>
                <a:lnTo>
                  <a:pt x="0" y="0"/>
                </a:lnTo>
              </a:path>
            </a:pathLst>
          </a:custGeom>
          <a:solidFill>
            <a:srgbClr val="DFD2A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3131840" y="1923678"/>
            <a:ext cx="3672408" cy="432048"/>
          </a:xfrm>
          <a:custGeom>
            <a:gdLst>
              <a:gd fmla="*/ 0 w 6181611" name="connsiteX0"/>
              <a:gd fmla="*/ 0 h 719999" name="connsiteY0"/>
              <a:gd fmla="*/ 6181610 w 6181611" name="connsiteX1"/>
              <a:gd fmla="*/ 0 h 719999" name="connsiteY1"/>
              <a:gd fmla="*/ 6181610 w 6181611" name="connsiteX2"/>
              <a:gd fmla="*/ 719999 h 719999" name="connsiteY2"/>
              <a:gd fmla="*/ 0 w 6181611" name="connsiteX3"/>
              <a:gd fmla="*/ 719999 h 719999" name="connsiteY3"/>
              <a:gd fmla="*/ 0 w 6181611" name="connsiteX4"/>
              <a:gd fmla="*/ 0 h 7199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9999" w="6181611">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3131840" y="2573908"/>
            <a:ext cx="3080070" cy="432048"/>
          </a:xfrm>
          <a:custGeom>
            <a:gdLst>
              <a:gd fmla="*/ 0 w 6181611" name="connsiteX0"/>
              <a:gd fmla="*/ 0 h 719999" name="connsiteY0"/>
              <a:gd fmla="*/ 6181610 w 6181611" name="connsiteX1"/>
              <a:gd fmla="*/ 0 h 719999" name="connsiteY1"/>
              <a:gd fmla="*/ 6181610 w 6181611" name="connsiteX2"/>
              <a:gd fmla="*/ 719999 h 719999" name="connsiteY2"/>
              <a:gd fmla="*/ 0 w 6181611" name="connsiteX3"/>
              <a:gd fmla="*/ 719999 h 719999" name="connsiteY3"/>
              <a:gd fmla="*/ 0 w 6181611" name="connsiteX4"/>
              <a:gd fmla="*/ 0 h 7199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9999" w="6181611">
                <a:moveTo>
                  <a:pt x="0" y="0"/>
                </a:moveTo>
                <a:lnTo>
                  <a:pt x="6181610" y="0"/>
                </a:lnTo>
                <a:lnTo>
                  <a:pt x="6181610" y="719999"/>
                </a:lnTo>
                <a:lnTo>
                  <a:pt x="0" y="719999"/>
                </a:lnTo>
                <a:lnTo>
                  <a:pt x="0" y="0"/>
                </a:lnTo>
              </a:path>
            </a:pathLst>
          </a:custGeom>
          <a:solidFill>
            <a:srgbClr val="DFD2A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3131840" y="3219822"/>
            <a:ext cx="2720030" cy="432048"/>
          </a:xfrm>
          <a:custGeom>
            <a:gdLst>
              <a:gd fmla="*/ 0 w 6181611" name="connsiteX0"/>
              <a:gd fmla="*/ 0 h 719999" name="connsiteY0"/>
              <a:gd fmla="*/ 6181610 w 6181611" name="connsiteX1"/>
              <a:gd fmla="*/ 0 h 719999" name="connsiteY1"/>
              <a:gd fmla="*/ 6181610 w 6181611" name="connsiteX2"/>
              <a:gd fmla="*/ 719999 h 719999" name="connsiteY2"/>
              <a:gd fmla="*/ 0 w 6181611" name="connsiteX3"/>
              <a:gd fmla="*/ 719999 h 719999" name="connsiteY3"/>
              <a:gd fmla="*/ 0 w 6181611" name="connsiteX4"/>
              <a:gd fmla="*/ 0 h 7199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9999" w="6181611">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3131840" y="3853780"/>
            <a:ext cx="2232248" cy="432048"/>
          </a:xfrm>
          <a:custGeom>
            <a:gdLst>
              <a:gd fmla="*/ 0 w 6181611" name="connsiteX0"/>
              <a:gd fmla="*/ 0 h 719999" name="connsiteY0"/>
              <a:gd fmla="*/ 6181610 w 6181611" name="connsiteX1"/>
              <a:gd fmla="*/ 0 h 719999" name="connsiteY1"/>
              <a:gd fmla="*/ 6181610 w 6181611" name="connsiteX2"/>
              <a:gd fmla="*/ 719999 h 719999" name="connsiteY2"/>
              <a:gd fmla="*/ 0 w 6181611" name="connsiteX3"/>
              <a:gd fmla="*/ 719999 h 719999" name="connsiteY3"/>
              <a:gd fmla="*/ 0 w 6181611" name="connsiteX4"/>
              <a:gd fmla="*/ 0 h 7199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9999" w="6181611">
                <a:moveTo>
                  <a:pt x="0" y="0"/>
                </a:moveTo>
                <a:lnTo>
                  <a:pt x="6181610" y="0"/>
                </a:lnTo>
                <a:lnTo>
                  <a:pt x="6181610" y="719999"/>
                </a:lnTo>
                <a:lnTo>
                  <a:pt x="0" y="719999"/>
                </a:lnTo>
                <a:lnTo>
                  <a:pt x="0" y="0"/>
                </a:lnTo>
              </a:path>
            </a:pathLst>
          </a:custGeom>
          <a:solidFill>
            <a:srgbClr val="DFD2A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组合 24"/>
          <p:cNvGrpSpPr/>
          <p:nvPr/>
        </p:nvGrpSpPr>
        <p:grpSpPr>
          <a:xfrm>
            <a:off x="1907704" y="1275606"/>
            <a:ext cx="1073144" cy="432048"/>
            <a:chOff x="1475656" y="1275606"/>
            <a:chExt cx="1073144" cy="432048"/>
          </a:xfrm>
        </p:grpSpPr>
        <p:sp>
          <p:nvSpPr>
            <p:cNvPr id="19" name="矩形 18"/>
            <p:cNvSpPr/>
            <p:nvPr/>
          </p:nvSpPr>
          <p:spPr>
            <a:xfrm>
              <a:off x="1475656" y="1275606"/>
              <a:ext cx="1037732" cy="432048"/>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TextBox 23"/>
            <p:cNvSpPr txBox="1"/>
            <p:nvPr/>
          </p:nvSpPr>
          <p:spPr>
            <a:xfrm>
              <a:off x="1504684" y="1335890"/>
              <a:ext cx="1044116" cy="335280"/>
            </a:xfrm>
            <a:prstGeom prst="rect">
              <a:avLst/>
            </a:prstGeom>
            <a:noFill/>
          </p:spPr>
          <p:txBody>
            <a:bodyPr rtlCol="0" wrap="square">
              <a:spAutoFit/>
            </a:bodyPr>
            <a:lstStyle/>
            <a:p>
              <a:r>
                <a:rPr altLang="en-US" b="1" lang="zh-CN" smtClean="0" sz="1600">
                  <a:solidFill>
                    <a:schemeClr val="bg1"/>
                  </a:solidFill>
                  <a:latin charset="-122" pitchFamily="34" typeface="微软雅黑"/>
                  <a:ea charset="-122" pitchFamily="34" typeface="微软雅黑"/>
                </a:rPr>
                <a:t>某分公司</a:t>
              </a:r>
            </a:p>
          </p:txBody>
        </p:sp>
      </p:grpSp>
      <p:grpSp>
        <p:nvGrpSpPr>
          <p:cNvPr id="26" name="组合 25"/>
          <p:cNvGrpSpPr/>
          <p:nvPr/>
        </p:nvGrpSpPr>
        <p:grpSpPr>
          <a:xfrm>
            <a:off x="1907704" y="1923678"/>
            <a:ext cx="1073144" cy="432048"/>
            <a:chOff x="1475656" y="1275606"/>
            <a:chExt cx="1073144" cy="432048"/>
          </a:xfrm>
        </p:grpSpPr>
        <p:sp>
          <p:nvSpPr>
            <p:cNvPr id="27" name="矩形 26"/>
            <p:cNvSpPr/>
            <p:nvPr/>
          </p:nvSpPr>
          <p:spPr>
            <a:xfrm>
              <a:off x="1475656" y="1275606"/>
              <a:ext cx="1037732" cy="432048"/>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TextBox 27"/>
            <p:cNvSpPr txBox="1"/>
            <p:nvPr/>
          </p:nvSpPr>
          <p:spPr>
            <a:xfrm>
              <a:off x="1504684" y="1335890"/>
              <a:ext cx="1044116" cy="335280"/>
            </a:xfrm>
            <a:prstGeom prst="rect">
              <a:avLst/>
            </a:prstGeom>
            <a:noFill/>
          </p:spPr>
          <p:txBody>
            <a:bodyPr rtlCol="0" wrap="square">
              <a:spAutoFit/>
            </a:bodyPr>
            <a:lstStyle/>
            <a:p>
              <a:r>
                <a:rPr altLang="en-US" b="1" lang="zh-CN" smtClean="0" sz="1600">
                  <a:solidFill>
                    <a:schemeClr val="bg1"/>
                  </a:solidFill>
                  <a:latin charset="-122" pitchFamily="34" typeface="微软雅黑"/>
                  <a:ea charset="-122" pitchFamily="34" typeface="微软雅黑"/>
                </a:rPr>
                <a:t>某分公司</a:t>
              </a:r>
            </a:p>
          </p:txBody>
        </p:sp>
      </p:grpSp>
      <p:grpSp>
        <p:nvGrpSpPr>
          <p:cNvPr id="29" name="组合 28"/>
          <p:cNvGrpSpPr/>
          <p:nvPr/>
        </p:nvGrpSpPr>
        <p:grpSpPr>
          <a:xfrm>
            <a:off x="1907704" y="2571750"/>
            <a:ext cx="1073144" cy="432048"/>
            <a:chOff x="1475656" y="1275606"/>
            <a:chExt cx="1073144" cy="432048"/>
          </a:xfrm>
        </p:grpSpPr>
        <p:sp>
          <p:nvSpPr>
            <p:cNvPr id="30" name="矩形 29"/>
            <p:cNvSpPr/>
            <p:nvPr/>
          </p:nvSpPr>
          <p:spPr>
            <a:xfrm>
              <a:off x="1475656" y="1275606"/>
              <a:ext cx="1037732" cy="432048"/>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TextBox 30"/>
            <p:cNvSpPr txBox="1"/>
            <p:nvPr/>
          </p:nvSpPr>
          <p:spPr>
            <a:xfrm>
              <a:off x="1504684" y="1335890"/>
              <a:ext cx="1044116" cy="335280"/>
            </a:xfrm>
            <a:prstGeom prst="rect">
              <a:avLst/>
            </a:prstGeom>
            <a:noFill/>
          </p:spPr>
          <p:txBody>
            <a:bodyPr rtlCol="0" wrap="square">
              <a:spAutoFit/>
            </a:bodyPr>
            <a:lstStyle/>
            <a:p>
              <a:r>
                <a:rPr altLang="en-US" b="1" lang="zh-CN" smtClean="0" sz="1600">
                  <a:solidFill>
                    <a:schemeClr val="bg1"/>
                  </a:solidFill>
                  <a:latin charset="-122" pitchFamily="34" typeface="微软雅黑"/>
                  <a:ea charset="-122" pitchFamily="34" typeface="微软雅黑"/>
                </a:rPr>
                <a:t>某分公司</a:t>
              </a:r>
            </a:p>
          </p:txBody>
        </p:sp>
      </p:grpSp>
      <p:grpSp>
        <p:nvGrpSpPr>
          <p:cNvPr id="32" name="组合 31"/>
          <p:cNvGrpSpPr/>
          <p:nvPr/>
        </p:nvGrpSpPr>
        <p:grpSpPr>
          <a:xfrm>
            <a:off x="1907704" y="3219822"/>
            <a:ext cx="1073144" cy="432048"/>
            <a:chOff x="1475656" y="1275606"/>
            <a:chExt cx="1073144" cy="432048"/>
          </a:xfrm>
        </p:grpSpPr>
        <p:sp>
          <p:nvSpPr>
            <p:cNvPr id="33" name="矩形 32"/>
            <p:cNvSpPr/>
            <p:nvPr/>
          </p:nvSpPr>
          <p:spPr>
            <a:xfrm>
              <a:off x="1475656" y="1275606"/>
              <a:ext cx="1037732" cy="432048"/>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33"/>
            <p:cNvSpPr txBox="1"/>
            <p:nvPr/>
          </p:nvSpPr>
          <p:spPr>
            <a:xfrm>
              <a:off x="1504684" y="1335890"/>
              <a:ext cx="1044116" cy="335280"/>
            </a:xfrm>
            <a:prstGeom prst="rect">
              <a:avLst/>
            </a:prstGeom>
            <a:noFill/>
          </p:spPr>
          <p:txBody>
            <a:bodyPr rtlCol="0" wrap="square">
              <a:spAutoFit/>
            </a:bodyPr>
            <a:lstStyle/>
            <a:p>
              <a:r>
                <a:rPr altLang="en-US" b="1" lang="zh-CN" smtClean="0" sz="1600">
                  <a:solidFill>
                    <a:schemeClr val="bg1"/>
                  </a:solidFill>
                  <a:latin charset="-122" pitchFamily="34" typeface="微软雅黑"/>
                  <a:ea charset="-122" pitchFamily="34" typeface="微软雅黑"/>
                </a:rPr>
                <a:t>某分公司</a:t>
              </a:r>
            </a:p>
          </p:txBody>
        </p:sp>
      </p:grpSp>
      <p:grpSp>
        <p:nvGrpSpPr>
          <p:cNvPr id="35" name="组合 34"/>
          <p:cNvGrpSpPr/>
          <p:nvPr/>
        </p:nvGrpSpPr>
        <p:grpSpPr>
          <a:xfrm>
            <a:off x="1907704" y="3867894"/>
            <a:ext cx="1073144" cy="432048"/>
            <a:chOff x="1475656" y="1275606"/>
            <a:chExt cx="1073144" cy="432048"/>
          </a:xfrm>
        </p:grpSpPr>
        <p:sp>
          <p:nvSpPr>
            <p:cNvPr id="36" name="矩形 35"/>
            <p:cNvSpPr/>
            <p:nvPr/>
          </p:nvSpPr>
          <p:spPr>
            <a:xfrm>
              <a:off x="1475656" y="1275606"/>
              <a:ext cx="1037732" cy="432048"/>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TextBox 36"/>
            <p:cNvSpPr txBox="1"/>
            <p:nvPr/>
          </p:nvSpPr>
          <p:spPr>
            <a:xfrm>
              <a:off x="1504684" y="1335890"/>
              <a:ext cx="1044116" cy="335280"/>
            </a:xfrm>
            <a:prstGeom prst="rect">
              <a:avLst/>
            </a:prstGeom>
            <a:noFill/>
          </p:spPr>
          <p:txBody>
            <a:bodyPr rtlCol="0" wrap="square">
              <a:spAutoFit/>
            </a:bodyPr>
            <a:lstStyle/>
            <a:p>
              <a:r>
                <a:rPr altLang="en-US" b="1" lang="zh-CN" smtClean="0" sz="1600">
                  <a:solidFill>
                    <a:schemeClr val="bg1"/>
                  </a:solidFill>
                  <a:latin charset="-122" pitchFamily="34" typeface="微软雅黑"/>
                  <a:ea charset="-122" pitchFamily="34" typeface="微软雅黑"/>
                </a:rPr>
                <a:t>某分公司</a:t>
              </a:r>
            </a:p>
          </p:txBody>
        </p:sp>
      </p:grpSp>
      <p:sp>
        <p:nvSpPr>
          <p:cNvPr id="38" name="TextBox 37"/>
          <p:cNvSpPr txBox="1"/>
          <p:nvPr/>
        </p:nvSpPr>
        <p:spPr>
          <a:xfrm>
            <a:off x="6571951" y="1487312"/>
            <a:ext cx="952378" cy="274320"/>
          </a:xfrm>
          <a:prstGeom prst="rect">
            <a:avLst/>
          </a:prstGeom>
          <a:noFill/>
        </p:spPr>
        <p:txBody>
          <a:bodyPr rtlCol="0" wrap="square">
            <a:spAutoFit/>
          </a:bodyPr>
          <a:lstStyle/>
          <a:p>
            <a:r>
              <a:rPr altLang="en-US" b="1" lang="zh-CN" smtClean="0" sz="1200">
                <a:solidFill>
                  <a:schemeClr val="bg1"/>
                </a:solidFill>
                <a:latin charset="-122" pitchFamily="34" typeface="微软雅黑"/>
                <a:ea charset="-122" pitchFamily="34" typeface="微软雅黑"/>
              </a:rPr>
              <a:t>****万</a:t>
            </a:r>
          </a:p>
        </p:txBody>
      </p:sp>
      <p:sp>
        <p:nvSpPr>
          <p:cNvPr id="40" name="TextBox 39"/>
          <p:cNvSpPr txBox="1"/>
          <p:nvPr/>
        </p:nvSpPr>
        <p:spPr>
          <a:xfrm>
            <a:off x="6156176" y="2115013"/>
            <a:ext cx="952378" cy="274320"/>
          </a:xfrm>
          <a:prstGeom prst="rect">
            <a:avLst/>
          </a:prstGeom>
          <a:noFill/>
        </p:spPr>
        <p:txBody>
          <a:bodyPr rtlCol="0" wrap="square">
            <a:spAutoFit/>
          </a:bodyPr>
          <a:lstStyle/>
          <a:p>
            <a:r>
              <a:rPr altLang="en-US" b="1" lang="zh-CN" smtClean="0" sz="1200">
                <a:solidFill>
                  <a:schemeClr val="bg1"/>
                </a:solidFill>
                <a:latin charset="-122" pitchFamily="34" typeface="微软雅黑"/>
                <a:ea charset="-122" pitchFamily="34" typeface="微软雅黑"/>
              </a:rPr>
              <a:t>****万</a:t>
            </a:r>
          </a:p>
        </p:txBody>
      </p:sp>
      <p:sp>
        <p:nvSpPr>
          <p:cNvPr id="41" name="TextBox 40"/>
          <p:cNvSpPr txBox="1"/>
          <p:nvPr/>
        </p:nvSpPr>
        <p:spPr>
          <a:xfrm>
            <a:off x="5558341" y="2780518"/>
            <a:ext cx="952378" cy="274320"/>
          </a:xfrm>
          <a:prstGeom prst="rect">
            <a:avLst/>
          </a:prstGeom>
          <a:noFill/>
        </p:spPr>
        <p:txBody>
          <a:bodyPr rtlCol="0" wrap="square">
            <a:spAutoFit/>
          </a:bodyPr>
          <a:lstStyle/>
          <a:p>
            <a:r>
              <a:rPr altLang="en-US" b="1" lang="zh-CN" smtClean="0" sz="1200">
                <a:solidFill>
                  <a:schemeClr val="bg1"/>
                </a:solidFill>
                <a:latin charset="-122" pitchFamily="34" typeface="微软雅黑"/>
                <a:ea charset="-122" pitchFamily="34" typeface="微软雅黑"/>
              </a:rPr>
              <a:t>****万</a:t>
            </a:r>
          </a:p>
        </p:txBody>
      </p:sp>
      <p:sp>
        <p:nvSpPr>
          <p:cNvPr id="42" name="TextBox 41"/>
          <p:cNvSpPr txBox="1"/>
          <p:nvPr/>
        </p:nvSpPr>
        <p:spPr>
          <a:xfrm>
            <a:off x="5220072" y="3392867"/>
            <a:ext cx="952378" cy="274320"/>
          </a:xfrm>
          <a:prstGeom prst="rect">
            <a:avLst/>
          </a:prstGeom>
          <a:noFill/>
        </p:spPr>
        <p:txBody>
          <a:bodyPr rtlCol="0" wrap="square">
            <a:spAutoFit/>
          </a:bodyPr>
          <a:lstStyle/>
          <a:p>
            <a:r>
              <a:rPr altLang="en-US" b="1" lang="zh-CN" smtClean="0" sz="1200">
                <a:solidFill>
                  <a:schemeClr val="bg1"/>
                </a:solidFill>
                <a:latin charset="-122" pitchFamily="34" typeface="微软雅黑"/>
                <a:ea charset="-122" pitchFamily="34" typeface="微软雅黑"/>
              </a:rPr>
              <a:t>****万</a:t>
            </a:r>
          </a:p>
        </p:txBody>
      </p:sp>
      <p:sp>
        <p:nvSpPr>
          <p:cNvPr id="43" name="TextBox 42"/>
          <p:cNvSpPr txBox="1"/>
          <p:nvPr/>
        </p:nvSpPr>
        <p:spPr>
          <a:xfrm>
            <a:off x="4742722" y="4030201"/>
            <a:ext cx="952378" cy="274320"/>
          </a:xfrm>
          <a:prstGeom prst="rect">
            <a:avLst/>
          </a:prstGeom>
          <a:noFill/>
        </p:spPr>
        <p:txBody>
          <a:bodyPr rtlCol="0" wrap="square">
            <a:spAutoFit/>
          </a:bodyPr>
          <a:lstStyle/>
          <a:p>
            <a:r>
              <a:rPr altLang="en-US" b="1" lang="zh-CN" smtClean="0" sz="1200">
                <a:solidFill>
                  <a:schemeClr val="bg1"/>
                </a:solidFill>
                <a:latin charset="-122" pitchFamily="34" typeface="微软雅黑"/>
                <a:ea charset="-122" pitchFamily="34" typeface="微软雅黑"/>
              </a:rPr>
              <a:t>****万</a:t>
            </a:r>
          </a:p>
        </p:txBody>
      </p:sp>
      <p:sp>
        <p:nvSpPr>
          <p:cNvPr id="44" name="矩形 43"/>
          <p:cNvSpPr/>
          <p:nvPr/>
        </p:nvSpPr>
        <p:spPr>
          <a:xfrm>
            <a:off x="899592" y="0"/>
            <a:ext cx="576064" cy="1059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TextBox 44"/>
          <p:cNvSpPr txBox="1"/>
          <p:nvPr/>
        </p:nvSpPr>
        <p:spPr>
          <a:xfrm>
            <a:off x="989673" y="123584"/>
            <a:ext cx="457200" cy="864096"/>
          </a:xfrm>
          <a:prstGeom prst="rect">
            <a:avLst/>
          </a:prstGeom>
          <a:noFill/>
        </p:spPr>
        <p:txBody>
          <a:bodyPr rtlCol="0" vert="eaVert" wrap="square">
            <a:spAutoFit/>
          </a:bodyPr>
          <a:lstStyle/>
          <a:p>
            <a:r>
              <a:rPr altLang="en-US" b="1" lang="zh-CN" smtClean="0">
                <a:latin charset="-122" pitchFamily="34" typeface="微软雅黑"/>
                <a:ea charset="-122" pitchFamily="34" typeface="微软雅黑"/>
              </a:rPr>
              <a:t>销售额</a:t>
            </a:r>
          </a:p>
        </p:txBody>
      </p:sp>
      <p:sp>
        <p:nvSpPr>
          <p:cNvPr id="46" name="TextBox 45"/>
          <p:cNvSpPr txBox="1"/>
          <p:nvPr/>
        </p:nvSpPr>
        <p:spPr>
          <a:xfrm>
            <a:off x="6804247" y="4841891"/>
            <a:ext cx="2209878" cy="251460"/>
          </a:xfrm>
          <a:prstGeom prst="rect">
            <a:avLst/>
          </a:prstGeom>
          <a:noFill/>
        </p:spPr>
        <p:txBody>
          <a:bodyPr rtlCol="0" wrap="square">
            <a:spAutoFit/>
          </a:bodyPr>
          <a:lstStyle/>
          <a:p>
            <a:r>
              <a:rPr altLang="en-US" lang="zh-CN" smtClean="0" sz="1050">
                <a:solidFill>
                  <a:schemeClr val="bg1"/>
                </a:solidFill>
                <a:latin charset="-122" pitchFamily="34" typeface="微软雅黑"/>
                <a:ea charset="-122" pitchFamily="34" typeface="微软雅黑"/>
              </a:rPr>
              <a:t>以上销售额截止到2013年9月1号</a:t>
            </a:r>
          </a:p>
        </p:txBody>
      </p:sp>
      <p:sp>
        <p:nvSpPr>
          <p:cNvPr id="47" name="圆角矩形标注 46"/>
          <p:cNvSpPr/>
          <p:nvPr/>
        </p:nvSpPr>
        <p:spPr>
          <a:xfrm>
            <a:off x="6600815" y="4695311"/>
            <a:ext cx="288032" cy="181908"/>
          </a:xfrm>
          <a:prstGeom prst="wedgeRoundRectCallout">
            <a:avLst>
              <a:gd fmla="val 37116" name="adj1"/>
              <a:gd fmla="val 70479" name="adj2"/>
              <a:gd fmla="val 16667" name="adj3"/>
            </a:avLst>
          </a:prstGeom>
          <a:solidFill>
            <a:srgbClr val="DB291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065084526"/>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组合 23"/>
          <p:cNvGrpSpPr/>
          <p:nvPr/>
        </p:nvGrpSpPr>
        <p:grpSpPr>
          <a:xfrm>
            <a:off x="2051720" y="1055496"/>
            <a:ext cx="1060818" cy="996701"/>
            <a:chOff x="2329340" y="1055495"/>
            <a:chExt cx="1060818" cy="996701"/>
          </a:xfrm>
        </p:grpSpPr>
        <p:sp>
          <p:nvSpPr>
            <p:cNvPr id="25" name="任意多边形 24"/>
            <p:cNvSpPr/>
            <p:nvPr/>
          </p:nvSpPr>
          <p:spPr>
            <a:xfrm>
              <a:off x="2843804" y="1506439"/>
              <a:ext cx="546354" cy="545757"/>
            </a:xfrm>
            <a:custGeom>
              <a:gdLst>
                <a:gd fmla="*/ 0 w 546354" name="connsiteX0"/>
                <a:gd fmla="*/ 272879 h 545757" name="connsiteY0"/>
                <a:gd fmla="*/ 273177 w 546354" name="connsiteX1"/>
                <a:gd fmla="*/ 0 h 545757" name="connsiteY1"/>
                <a:gd fmla="*/ 546354 w 546354" name="connsiteX2"/>
                <a:gd fmla="*/ 272879 h 545757" name="connsiteY2"/>
                <a:gd fmla="*/ 273177 w 546354" name="connsiteX3"/>
                <a:gd fmla="*/ 545758 h 545757" name="connsiteY3"/>
                <a:gd fmla="*/ 0 w 546354" name="connsiteX4"/>
                <a:gd fmla="*/ 272879 h 54575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45757" w="546354">
                  <a:moveTo>
                    <a:pt x="0" y="272879"/>
                  </a:moveTo>
                  <a:cubicBezTo>
                    <a:pt x="0" y="122172"/>
                    <a:pt x="122306" y="0"/>
                    <a:pt x="273177" y="0"/>
                  </a:cubicBezTo>
                  <a:cubicBezTo>
                    <a:pt x="424048" y="0"/>
                    <a:pt x="546354" y="122172"/>
                    <a:pt x="546354" y="272879"/>
                  </a:cubicBezTo>
                  <a:cubicBezTo>
                    <a:pt x="546354" y="423586"/>
                    <a:pt x="424048" y="545758"/>
                    <a:pt x="273177" y="545758"/>
                  </a:cubicBezTo>
                  <a:cubicBezTo>
                    <a:pt x="122306" y="545758"/>
                    <a:pt x="0" y="423586"/>
                    <a:pt x="0" y="272879"/>
                  </a:cubicBezTo>
                  <a:close/>
                </a:path>
              </a:pathLst>
            </a:custGeom>
            <a:solidFill>
              <a:schemeClr val="bg1"/>
            </a:solidFill>
            <a:ln w="19050">
              <a:solidFill>
                <a:srgbClr val="DB2914"/>
              </a:solidFill>
            </a:ln>
          </p:spPr>
          <p:style>
            <a:lnRef idx="3">
              <a:scrgbClr b="0" g="0" r="0"/>
            </a:lnRef>
            <a:fillRef idx="1">
              <a:scrgbClr b="0" g="0" r="0"/>
            </a:fillRef>
            <a:effectRef idx="1">
              <a:schemeClr val="accent1">
                <a:hueOff val="0"/>
                <a:satOff val="0"/>
                <a:lumOff val="0"/>
                <a:alphaOff val="0"/>
              </a:schemeClr>
            </a:effectRef>
            <a:fontRef idx="minor">
              <a:schemeClr val="lt1"/>
            </a:fontRef>
          </p:style>
          <p:txBody>
            <a:bodyPr anchor="ctr" anchorCtr="0" bIns="93894" lIns="93982" numCol="1" rIns="93982" spcCol="1270" spcFirstLastPara="0" tIns="93894" vert="horz" wrap="square">
              <a:noAutofit/>
            </a:bodyPr>
            <a:lstStyle/>
            <a:p>
              <a:pPr algn="ctr" defTabSz="977900" lvl="0">
                <a:lnSpc>
                  <a:spcPct val="100000"/>
                </a:lnSpc>
                <a:spcBef>
                  <a:spcPct val="0"/>
                </a:spcBef>
                <a:spcAft>
                  <a:spcPct val="35000"/>
                </a:spcAft>
              </a:pPr>
              <a:endParaRPr altLang="en-US" kern="1200" lang="zh-CN" sz="2200"/>
            </a:p>
          </p:txBody>
        </p:sp>
        <p:sp>
          <p:nvSpPr>
            <p:cNvPr id="26" name="任意多边形 25"/>
            <p:cNvSpPr/>
            <p:nvPr/>
          </p:nvSpPr>
          <p:spPr>
            <a:xfrm rot="25317416">
              <a:off x="2736420" y="1369785"/>
              <a:ext cx="343153" cy="34402"/>
            </a:xfrm>
            <a:custGeom>
              <a:gdLst>
                <a:gd fmla="*/ 0 w 343153" name="connsiteX0"/>
                <a:gd fmla="*/ 17200 h 34401" name="connsiteY0"/>
                <a:gd fmla="*/ 343153 w 343153" name="connsiteX1"/>
                <a:gd fmla="*/ 17200 h 34401" name="connsiteY1"/>
              </a:gdLst>
              <a:cxnLst>
                <a:cxn ang="0">
                  <a:pos x="connsiteX0" y="connsiteY0"/>
                </a:cxn>
                <a:cxn ang="0">
                  <a:pos x="connsiteX1" y="connsiteY1"/>
                </a:cxn>
              </a:cxnLst>
              <a:rect b="b" l="l" r="r" t="t"/>
              <a:pathLst>
                <a:path h="34401" w="343153">
                  <a:moveTo>
                    <a:pt x="343153" y="17201"/>
                  </a:moveTo>
                  <a:lnTo>
                    <a:pt x="0" y="17201"/>
                  </a:lnTo>
                </a:path>
              </a:pathLst>
            </a:custGeom>
            <a:noFill/>
            <a:ln>
              <a:solidFill>
                <a:schemeClr val="bg1"/>
              </a:solidFill>
            </a:ln>
          </p:spPr>
          <p:style>
            <a:lnRef idx="2">
              <a:scrgbClr b="0" g="0" r="0"/>
            </a:lnRef>
            <a:fillRef idx="0">
              <a:scrgbClr b="0" g="0" r="0"/>
            </a:fillRef>
            <a:effectRef idx="0">
              <a:schemeClr val="accent1">
                <a:hueOff val="0"/>
                <a:satOff val="0"/>
                <a:lumOff val="0"/>
                <a:alphaOff val="0"/>
              </a:schemeClr>
            </a:effectRef>
            <a:fontRef idx="minor">
              <a:schemeClr val="tx1">
                <a:hueOff val="0"/>
                <a:satOff val="0"/>
                <a:lumOff val="0"/>
                <a:alphaOff val="0"/>
              </a:schemeClr>
            </a:fontRef>
          </p:style>
          <p:txBody>
            <a:bodyPr anchor="ctr" anchorCtr="0" bIns="8066" lIns="186261" numCol="1" rIns="186260" spcCol="1270" spcFirstLastPara="0" tIns="8066" vert="horz" wrap="square">
              <a:noAutofit/>
            </a:bodyPr>
            <a:lstStyle/>
            <a:p>
              <a:pPr algn="ctr" defTabSz="222250">
                <a:lnSpc>
                  <a:spcPct val="90000"/>
                </a:lnSpc>
                <a:spcBef>
                  <a:spcPct val="0"/>
                </a:spcBef>
                <a:spcAft>
                  <a:spcPct val="35000"/>
                </a:spcAft>
              </a:pPr>
              <a:endParaRPr altLang="en-US" lang="zh-CN" sz="500">
                <a:solidFill>
                  <a:schemeClr val="tx1">
                    <a:hueOff val="0"/>
                    <a:satOff val="0"/>
                    <a:lumOff val="0"/>
                    <a:alphaOff val="0"/>
                  </a:schemeClr>
                </a:solidFill>
              </a:endParaRPr>
            </a:p>
          </p:txBody>
        </p:sp>
        <p:sp>
          <p:nvSpPr>
            <p:cNvPr id="27" name="任意多边形 26"/>
            <p:cNvSpPr/>
            <p:nvPr/>
          </p:nvSpPr>
          <p:spPr>
            <a:xfrm>
              <a:off x="2686724" y="1055495"/>
              <a:ext cx="191287" cy="191287"/>
            </a:xfrm>
            <a:custGeom>
              <a:gdLst>
                <a:gd fmla="*/ 0 w 191287" name="connsiteX0"/>
                <a:gd fmla="*/ 95644 h 191287" name="connsiteY0"/>
                <a:gd fmla="*/ 95644 w 191287" name="connsiteX1"/>
                <a:gd fmla="*/ 0 h 191287" name="connsiteY1"/>
                <a:gd fmla="*/ 191288 w 191287" name="connsiteX2"/>
                <a:gd fmla="*/ 95644 h 191287" name="connsiteY2"/>
                <a:gd fmla="*/ 95644 w 191287" name="connsiteX3"/>
                <a:gd fmla="*/ 191288 h 191287" name="connsiteY3"/>
                <a:gd fmla="*/ 0 w 191287" name="connsiteX4"/>
                <a:gd fmla="*/ 95644 h 1912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1287" w="191287">
                  <a:moveTo>
                    <a:pt x="0" y="95644"/>
                  </a:moveTo>
                  <a:cubicBezTo>
                    <a:pt x="0" y="42821"/>
                    <a:pt x="42821" y="0"/>
                    <a:pt x="95644" y="0"/>
                  </a:cubicBezTo>
                  <a:cubicBezTo>
                    <a:pt x="148467" y="0"/>
                    <a:pt x="191288" y="42821"/>
                    <a:pt x="191288" y="95644"/>
                  </a:cubicBezTo>
                  <a:cubicBezTo>
                    <a:pt x="191288" y="148467"/>
                    <a:pt x="148467" y="191288"/>
                    <a:pt x="95644" y="191288"/>
                  </a:cubicBezTo>
                  <a:cubicBezTo>
                    <a:pt x="42821" y="191288"/>
                    <a:pt x="0" y="148467"/>
                    <a:pt x="0" y="95644"/>
                  </a:cubicBezTo>
                  <a:close/>
                </a:path>
              </a:pathLst>
            </a:custGeom>
            <a:solidFill>
              <a:schemeClr val="bg1"/>
            </a:solidFill>
            <a:ln>
              <a:noFill/>
            </a:ln>
          </p:spPr>
          <p:style>
            <a:lnRef idx="3">
              <a:scrgbClr b="0" g="0" r="0"/>
            </a:lnRef>
            <a:fillRef idx="1">
              <a:scrgbClr b="0" g="0" r="0"/>
            </a:fillRef>
            <a:effectRef idx="1">
              <a:schemeClr val="accent1">
                <a:hueOff val="0"/>
                <a:satOff val="0"/>
                <a:lumOff val="0"/>
                <a:alphaOff val="0"/>
              </a:schemeClr>
            </a:effectRef>
            <a:fontRef idx="minor">
              <a:schemeClr val="lt1"/>
            </a:fontRef>
          </p:style>
          <p:txBody>
            <a:bodyPr anchor="ctr" anchorCtr="0" bIns="33093" lIns="33093" numCol="1" rIns="33093" spcCol="1270" spcFirstLastPara="0" tIns="33093" vert="horz" wrap="square">
              <a:noAutofit/>
            </a:bodyPr>
            <a:lstStyle/>
            <a:p>
              <a:pPr algn="ctr" defTabSz="355600">
                <a:lnSpc>
                  <a:spcPct val="90000"/>
                </a:lnSpc>
                <a:spcBef>
                  <a:spcPct val="0"/>
                </a:spcBef>
                <a:spcAft>
                  <a:spcPct val="35000"/>
                </a:spcAft>
              </a:pPr>
              <a:endParaRPr altLang="en-US" lang="zh-CN" sz="800"/>
            </a:p>
          </p:txBody>
        </p:sp>
        <p:sp>
          <p:nvSpPr>
            <p:cNvPr id="28" name="任意多边形 27"/>
            <p:cNvSpPr/>
            <p:nvPr/>
          </p:nvSpPr>
          <p:spPr>
            <a:xfrm rot="17098158">
              <a:off x="3102329" y="1387581"/>
              <a:ext cx="229587" cy="34401"/>
            </a:xfrm>
            <a:custGeom>
              <a:gdLst>
                <a:gd fmla="*/ 0 w 229587" name="connsiteX0"/>
                <a:gd fmla="*/ 17200 h 34401" name="connsiteY0"/>
                <a:gd fmla="*/ 229587 w 229587" name="connsiteX1"/>
                <a:gd fmla="*/ 17200 h 34401" name="connsiteY1"/>
              </a:gdLst>
              <a:cxnLst>
                <a:cxn ang="0">
                  <a:pos x="connsiteX0" y="connsiteY0"/>
                </a:cxn>
                <a:cxn ang="0">
                  <a:pos x="connsiteX1" y="connsiteY1"/>
                </a:cxn>
              </a:cxnLst>
              <a:rect b="b" l="l" r="r" t="t"/>
              <a:pathLst>
                <a:path h="34401" w="229586">
                  <a:moveTo>
                    <a:pt x="0" y="17200"/>
                  </a:moveTo>
                  <a:lnTo>
                    <a:pt x="229587" y="17200"/>
                  </a:lnTo>
                </a:path>
              </a:pathLst>
            </a:custGeom>
            <a:noFill/>
            <a:ln>
              <a:solidFill>
                <a:schemeClr val="bg1"/>
              </a:solidFill>
            </a:ln>
          </p:spPr>
          <p:style>
            <a:lnRef idx="2">
              <a:scrgbClr b="0" g="0" r="0"/>
            </a:lnRef>
            <a:fillRef idx="0">
              <a:scrgbClr b="0" g="0" r="0"/>
            </a:fillRef>
            <a:effectRef idx="0">
              <a:schemeClr val="accent1">
                <a:hueOff val="0"/>
                <a:satOff val="0"/>
                <a:lumOff val="0"/>
                <a:alphaOff val="0"/>
              </a:schemeClr>
            </a:effectRef>
            <a:fontRef idx="minor">
              <a:schemeClr val="tx1">
                <a:hueOff val="0"/>
                <a:satOff val="0"/>
                <a:lumOff val="0"/>
                <a:alphaOff val="0"/>
              </a:schemeClr>
            </a:fontRef>
          </p:style>
          <p:txBody>
            <a:bodyPr anchor="ctr" anchorCtr="0" bIns="8066" lIns="186261" numCol="1" rIns="186260" spcCol="1270" spcFirstLastPara="0" tIns="8066" vert="horz" wrap="square">
              <a:noAutofit/>
            </a:bodyPr>
            <a:lstStyle/>
            <a:p>
              <a:pPr algn="ctr" defTabSz="222250">
                <a:lnSpc>
                  <a:spcPct val="90000"/>
                </a:lnSpc>
                <a:spcBef>
                  <a:spcPct val="0"/>
                </a:spcBef>
                <a:spcAft>
                  <a:spcPct val="35000"/>
                </a:spcAft>
              </a:pPr>
              <a:endParaRPr altLang="en-US" lang="zh-CN" sz="500"/>
            </a:p>
          </p:txBody>
        </p:sp>
        <p:sp>
          <p:nvSpPr>
            <p:cNvPr id="29" name="任意多边形 28"/>
            <p:cNvSpPr/>
            <p:nvPr/>
          </p:nvSpPr>
          <p:spPr>
            <a:xfrm>
              <a:off x="3175836" y="1105842"/>
              <a:ext cx="191287" cy="191287"/>
            </a:xfrm>
            <a:custGeom>
              <a:gdLst>
                <a:gd fmla="*/ 0 w 191287" name="connsiteX0"/>
                <a:gd fmla="*/ 95644 h 191287" name="connsiteY0"/>
                <a:gd fmla="*/ 95644 w 191287" name="connsiteX1"/>
                <a:gd fmla="*/ 0 h 191287" name="connsiteY1"/>
                <a:gd fmla="*/ 191288 w 191287" name="connsiteX2"/>
                <a:gd fmla="*/ 95644 h 191287" name="connsiteY2"/>
                <a:gd fmla="*/ 95644 w 191287" name="connsiteX3"/>
                <a:gd fmla="*/ 191288 h 191287" name="connsiteY3"/>
                <a:gd fmla="*/ 0 w 191287" name="connsiteX4"/>
                <a:gd fmla="*/ 95644 h 1912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1287" w="191287">
                  <a:moveTo>
                    <a:pt x="0" y="95644"/>
                  </a:moveTo>
                  <a:cubicBezTo>
                    <a:pt x="0" y="42821"/>
                    <a:pt x="42821" y="0"/>
                    <a:pt x="95644" y="0"/>
                  </a:cubicBezTo>
                  <a:cubicBezTo>
                    <a:pt x="148467" y="0"/>
                    <a:pt x="191288" y="42821"/>
                    <a:pt x="191288" y="95644"/>
                  </a:cubicBezTo>
                  <a:cubicBezTo>
                    <a:pt x="191288" y="148467"/>
                    <a:pt x="148467" y="191288"/>
                    <a:pt x="95644" y="191288"/>
                  </a:cubicBezTo>
                  <a:cubicBezTo>
                    <a:pt x="42821" y="191288"/>
                    <a:pt x="0" y="148467"/>
                    <a:pt x="0" y="95644"/>
                  </a:cubicBezTo>
                  <a:close/>
                </a:path>
              </a:pathLst>
            </a:custGeom>
            <a:solidFill>
              <a:schemeClr val="bg1"/>
            </a:solidFill>
            <a:ln>
              <a:noFill/>
            </a:ln>
          </p:spPr>
          <p:style>
            <a:lnRef idx="3">
              <a:scrgbClr b="0" g="0" r="0"/>
            </a:lnRef>
            <a:fillRef idx="1">
              <a:scrgbClr b="0" g="0" r="0"/>
            </a:fillRef>
            <a:effectRef idx="1">
              <a:schemeClr val="accent1">
                <a:hueOff val="0"/>
                <a:satOff val="0"/>
                <a:lumOff val="0"/>
                <a:alphaOff val="0"/>
              </a:schemeClr>
            </a:effectRef>
            <a:fontRef idx="minor">
              <a:schemeClr val="lt1"/>
            </a:fontRef>
          </p:style>
          <p:txBody>
            <a:bodyPr anchor="ctr" anchorCtr="0" bIns="33093" lIns="33093" numCol="1" rIns="33093" spcCol="1270" spcFirstLastPara="0" tIns="33093" vert="horz" wrap="square">
              <a:noAutofit/>
            </a:bodyPr>
            <a:lstStyle/>
            <a:p>
              <a:pPr algn="ctr" defTabSz="355600">
                <a:lnSpc>
                  <a:spcPct val="90000"/>
                </a:lnSpc>
                <a:spcBef>
                  <a:spcPct val="0"/>
                </a:spcBef>
                <a:spcAft>
                  <a:spcPct val="35000"/>
                </a:spcAft>
              </a:pPr>
              <a:endParaRPr altLang="en-US" lang="zh-CN" sz="800"/>
            </a:p>
          </p:txBody>
        </p:sp>
        <p:sp>
          <p:nvSpPr>
            <p:cNvPr id="30" name="任意多边形 29"/>
            <p:cNvSpPr/>
            <p:nvPr/>
          </p:nvSpPr>
          <p:spPr>
            <a:xfrm rot="21020936">
              <a:off x="2516917" y="1835835"/>
              <a:ext cx="333120" cy="34402"/>
            </a:xfrm>
            <a:custGeom>
              <a:gdLst>
                <a:gd fmla="*/ 0 w 333119" name="connsiteX0"/>
                <a:gd fmla="*/ 17200 h 34401" name="connsiteY0"/>
                <a:gd fmla="*/ 333119 w 333119" name="connsiteX1"/>
                <a:gd fmla="*/ 17200 h 34401" name="connsiteY1"/>
              </a:gdLst>
              <a:cxnLst>
                <a:cxn ang="0">
                  <a:pos x="connsiteX0" y="connsiteY0"/>
                </a:cxn>
                <a:cxn ang="0">
                  <a:pos x="connsiteX1" y="connsiteY1"/>
                </a:cxn>
              </a:cxnLst>
              <a:rect b="b" l="l" r="r" t="t"/>
              <a:pathLst>
                <a:path h="34401" w="333119">
                  <a:moveTo>
                    <a:pt x="333119" y="17201"/>
                  </a:moveTo>
                  <a:lnTo>
                    <a:pt x="0" y="17201"/>
                  </a:lnTo>
                </a:path>
              </a:pathLst>
            </a:custGeom>
            <a:noFill/>
            <a:ln>
              <a:solidFill>
                <a:schemeClr val="bg1"/>
              </a:solidFill>
            </a:ln>
          </p:spPr>
          <p:style>
            <a:lnRef idx="2">
              <a:scrgbClr b="0" g="0" r="0"/>
            </a:lnRef>
            <a:fillRef idx="0">
              <a:scrgbClr b="0" g="0" r="0"/>
            </a:fillRef>
            <a:effectRef idx="0">
              <a:schemeClr val="accent1">
                <a:hueOff val="0"/>
                <a:satOff val="0"/>
                <a:lumOff val="0"/>
                <a:alphaOff val="0"/>
              </a:schemeClr>
            </a:effectRef>
            <a:fontRef idx="minor">
              <a:schemeClr val="tx1">
                <a:hueOff val="0"/>
                <a:satOff val="0"/>
                <a:lumOff val="0"/>
                <a:alphaOff val="0"/>
              </a:schemeClr>
            </a:fontRef>
          </p:style>
          <p:txBody>
            <a:bodyPr anchor="ctr" anchorCtr="0" bIns="8066" lIns="186261" numCol="1" rIns="186260" spcCol="1270" spcFirstLastPara="0" tIns="8066" vert="horz" wrap="square">
              <a:noAutofit/>
            </a:bodyPr>
            <a:lstStyle/>
            <a:p>
              <a:pPr algn="ctr" defTabSz="222250">
                <a:lnSpc>
                  <a:spcPct val="90000"/>
                </a:lnSpc>
                <a:spcBef>
                  <a:spcPct val="0"/>
                </a:spcBef>
                <a:spcAft>
                  <a:spcPct val="35000"/>
                </a:spcAft>
              </a:pPr>
              <a:endParaRPr altLang="en-US" lang="zh-CN" sz="500">
                <a:solidFill>
                  <a:schemeClr val="tx1">
                    <a:hueOff val="0"/>
                    <a:satOff val="0"/>
                    <a:lumOff val="0"/>
                    <a:alphaOff val="0"/>
                  </a:schemeClr>
                </a:solidFill>
              </a:endParaRPr>
            </a:p>
          </p:txBody>
        </p:sp>
        <p:sp>
          <p:nvSpPr>
            <p:cNvPr id="31" name="任意多边形 30"/>
            <p:cNvSpPr/>
            <p:nvPr/>
          </p:nvSpPr>
          <p:spPr>
            <a:xfrm>
              <a:off x="2329340" y="1801351"/>
              <a:ext cx="191287" cy="191287"/>
            </a:xfrm>
            <a:custGeom>
              <a:gdLst>
                <a:gd fmla="*/ 0 w 191287" name="connsiteX0"/>
                <a:gd fmla="*/ 95644 h 191287" name="connsiteY0"/>
                <a:gd fmla="*/ 95644 w 191287" name="connsiteX1"/>
                <a:gd fmla="*/ 0 h 191287" name="connsiteY1"/>
                <a:gd fmla="*/ 191288 w 191287" name="connsiteX2"/>
                <a:gd fmla="*/ 95644 h 191287" name="connsiteY2"/>
                <a:gd fmla="*/ 95644 w 191287" name="connsiteX3"/>
                <a:gd fmla="*/ 191288 h 191287" name="connsiteY3"/>
                <a:gd fmla="*/ 0 w 191287" name="connsiteX4"/>
                <a:gd fmla="*/ 95644 h 1912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1287" w="191287">
                  <a:moveTo>
                    <a:pt x="0" y="95644"/>
                  </a:moveTo>
                  <a:cubicBezTo>
                    <a:pt x="0" y="42821"/>
                    <a:pt x="42821" y="0"/>
                    <a:pt x="95644" y="0"/>
                  </a:cubicBezTo>
                  <a:cubicBezTo>
                    <a:pt x="148467" y="0"/>
                    <a:pt x="191288" y="42821"/>
                    <a:pt x="191288" y="95644"/>
                  </a:cubicBezTo>
                  <a:cubicBezTo>
                    <a:pt x="191288" y="148467"/>
                    <a:pt x="148467" y="191288"/>
                    <a:pt x="95644" y="191288"/>
                  </a:cubicBezTo>
                  <a:cubicBezTo>
                    <a:pt x="42821" y="191288"/>
                    <a:pt x="0" y="148467"/>
                    <a:pt x="0" y="95644"/>
                  </a:cubicBezTo>
                  <a:close/>
                </a:path>
              </a:pathLst>
            </a:custGeom>
            <a:solidFill>
              <a:schemeClr val="bg1"/>
            </a:solidFill>
            <a:ln>
              <a:noFill/>
            </a:ln>
          </p:spPr>
          <p:style>
            <a:lnRef idx="3">
              <a:scrgbClr b="0" g="0" r="0"/>
            </a:lnRef>
            <a:fillRef idx="1">
              <a:scrgbClr b="0" g="0" r="0"/>
            </a:fillRef>
            <a:effectRef idx="1">
              <a:schemeClr val="accent1">
                <a:hueOff val="0"/>
                <a:satOff val="0"/>
                <a:lumOff val="0"/>
                <a:alphaOff val="0"/>
              </a:schemeClr>
            </a:effectRef>
            <a:fontRef idx="minor">
              <a:schemeClr val="lt1"/>
            </a:fontRef>
          </p:style>
          <p:txBody>
            <a:bodyPr anchor="ctr" anchorCtr="0" bIns="33093" lIns="33093" numCol="1" rIns="33093" spcCol="1270" spcFirstLastPara="0" tIns="33093" vert="horz" wrap="square">
              <a:noAutofit/>
            </a:bodyPr>
            <a:lstStyle/>
            <a:p>
              <a:pPr algn="ctr" defTabSz="355600">
                <a:lnSpc>
                  <a:spcPct val="90000"/>
                </a:lnSpc>
                <a:spcBef>
                  <a:spcPct val="0"/>
                </a:spcBef>
                <a:spcAft>
                  <a:spcPct val="35000"/>
                </a:spcAft>
              </a:pPr>
              <a:endParaRPr altLang="en-US" lang="zh-CN" sz="800"/>
            </a:p>
          </p:txBody>
        </p:sp>
        <p:sp>
          <p:nvSpPr>
            <p:cNvPr id="32" name="任意多边形 31"/>
            <p:cNvSpPr/>
            <p:nvPr/>
          </p:nvSpPr>
          <p:spPr>
            <a:xfrm rot="23137660">
              <a:off x="2523311" y="1564965"/>
              <a:ext cx="365391" cy="34402"/>
            </a:xfrm>
            <a:custGeom>
              <a:gdLst>
                <a:gd fmla="*/ 0 w 365390" name="connsiteX0"/>
                <a:gd fmla="*/ 17200 h 34401" name="connsiteY0"/>
                <a:gd fmla="*/ 365390 w 365390" name="connsiteX1"/>
                <a:gd fmla="*/ 17200 h 34401" name="connsiteY1"/>
              </a:gdLst>
              <a:cxnLst>
                <a:cxn ang="0">
                  <a:pos x="connsiteX0" y="connsiteY0"/>
                </a:cxn>
                <a:cxn ang="0">
                  <a:pos x="connsiteX1" y="connsiteY1"/>
                </a:cxn>
              </a:cxnLst>
              <a:rect b="b" l="l" r="r" t="t"/>
              <a:pathLst>
                <a:path h="34401" w="365390">
                  <a:moveTo>
                    <a:pt x="365390" y="17201"/>
                  </a:moveTo>
                  <a:lnTo>
                    <a:pt x="0" y="17201"/>
                  </a:lnTo>
                </a:path>
              </a:pathLst>
            </a:custGeom>
            <a:noFill/>
            <a:ln>
              <a:solidFill>
                <a:schemeClr val="bg1"/>
              </a:solidFill>
            </a:ln>
          </p:spPr>
          <p:style>
            <a:lnRef idx="2">
              <a:scrgbClr b="0" g="0" r="0"/>
            </a:lnRef>
            <a:fillRef idx="0">
              <a:scrgbClr b="0" g="0" r="0"/>
            </a:fillRef>
            <a:effectRef idx="0">
              <a:schemeClr val="accent1">
                <a:hueOff val="0"/>
                <a:satOff val="0"/>
                <a:lumOff val="0"/>
                <a:alphaOff val="0"/>
              </a:schemeClr>
            </a:effectRef>
            <a:fontRef idx="minor">
              <a:schemeClr val="tx1">
                <a:hueOff val="0"/>
                <a:satOff val="0"/>
                <a:lumOff val="0"/>
                <a:alphaOff val="0"/>
              </a:schemeClr>
            </a:fontRef>
          </p:style>
          <p:txBody>
            <a:bodyPr anchor="ctr" anchorCtr="0" bIns="8066" lIns="186261" numCol="1" rIns="186260" spcCol="1270" spcFirstLastPara="0" tIns="8066" vert="horz" wrap="square">
              <a:noAutofit/>
            </a:bodyPr>
            <a:lstStyle/>
            <a:p>
              <a:pPr algn="ctr" defTabSz="222250" lvl="0">
                <a:lnSpc>
                  <a:spcPct val="90000"/>
                </a:lnSpc>
                <a:spcBef>
                  <a:spcPct val="0"/>
                </a:spcBef>
                <a:spcAft>
                  <a:spcPct val="35000"/>
                </a:spcAft>
              </a:pPr>
              <a:endParaRPr altLang="en-US" kern="1200" lang="zh-CN" sz="500"/>
            </a:p>
          </p:txBody>
        </p:sp>
        <p:sp>
          <p:nvSpPr>
            <p:cNvPr id="33" name="任意多边形 32"/>
            <p:cNvSpPr/>
            <p:nvPr/>
          </p:nvSpPr>
          <p:spPr>
            <a:xfrm>
              <a:off x="2359406" y="1366136"/>
              <a:ext cx="191287" cy="191287"/>
            </a:xfrm>
            <a:custGeom>
              <a:gdLst>
                <a:gd fmla="*/ 0 w 191287" name="connsiteX0"/>
                <a:gd fmla="*/ 95644 h 191287" name="connsiteY0"/>
                <a:gd fmla="*/ 95644 w 191287" name="connsiteX1"/>
                <a:gd fmla="*/ 0 h 191287" name="connsiteY1"/>
                <a:gd fmla="*/ 191288 w 191287" name="connsiteX2"/>
                <a:gd fmla="*/ 95644 h 191287" name="connsiteY2"/>
                <a:gd fmla="*/ 95644 w 191287" name="connsiteX3"/>
                <a:gd fmla="*/ 191288 h 191287" name="connsiteY3"/>
                <a:gd fmla="*/ 0 w 191287" name="connsiteX4"/>
                <a:gd fmla="*/ 95644 h 1912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1287" w="191287">
                  <a:moveTo>
                    <a:pt x="0" y="95644"/>
                  </a:moveTo>
                  <a:cubicBezTo>
                    <a:pt x="0" y="42821"/>
                    <a:pt x="42821" y="0"/>
                    <a:pt x="95644" y="0"/>
                  </a:cubicBezTo>
                  <a:cubicBezTo>
                    <a:pt x="148467" y="0"/>
                    <a:pt x="191288" y="42821"/>
                    <a:pt x="191288" y="95644"/>
                  </a:cubicBezTo>
                  <a:cubicBezTo>
                    <a:pt x="191288" y="148467"/>
                    <a:pt x="148467" y="191288"/>
                    <a:pt x="95644" y="191288"/>
                  </a:cubicBezTo>
                  <a:cubicBezTo>
                    <a:pt x="42821" y="191288"/>
                    <a:pt x="0" y="148467"/>
                    <a:pt x="0" y="95644"/>
                  </a:cubicBezTo>
                  <a:close/>
                </a:path>
              </a:pathLst>
            </a:custGeom>
            <a:solidFill>
              <a:schemeClr val="bg1"/>
            </a:solidFill>
            <a:ln>
              <a:noFill/>
            </a:ln>
          </p:spPr>
          <p:style>
            <a:lnRef idx="3">
              <a:scrgbClr b="0" g="0" r="0"/>
            </a:lnRef>
            <a:fillRef idx="1">
              <a:scrgbClr b="0" g="0" r="0"/>
            </a:fillRef>
            <a:effectRef idx="1">
              <a:schemeClr val="accent1">
                <a:hueOff val="0"/>
                <a:satOff val="0"/>
                <a:lumOff val="0"/>
                <a:alphaOff val="0"/>
              </a:schemeClr>
            </a:effectRef>
            <a:fontRef idx="minor">
              <a:schemeClr val="lt1"/>
            </a:fontRef>
          </p:style>
          <p:txBody>
            <a:bodyPr anchor="ctr" anchorCtr="0" bIns="33093" lIns="33093" numCol="1" rIns="33093" spcCol="1270" spcFirstLastPara="0" tIns="33093" vert="horz" wrap="square">
              <a:noAutofit/>
            </a:bodyPr>
            <a:lstStyle/>
            <a:p>
              <a:pPr algn="ctr" defTabSz="355600" lvl="0">
                <a:lnSpc>
                  <a:spcPct val="90000"/>
                </a:lnSpc>
                <a:spcBef>
                  <a:spcPct val="0"/>
                </a:spcBef>
                <a:spcAft>
                  <a:spcPct val="35000"/>
                </a:spcAft>
              </a:pPr>
              <a:endParaRPr altLang="en-US" kern="1200" lang="zh-CN" sz="800"/>
            </a:p>
          </p:txBody>
        </p:sp>
      </p:grpSp>
      <p:grpSp>
        <p:nvGrpSpPr>
          <p:cNvPr id="42" name="组合 41"/>
          <p:cNvGrpSpPr/>
          <p:nvPr/>
        </p:nvGrpSpPr>
        <p:grpSpPr>
          <a:xfrm>
            <a:off x="3502777" y="3556187"/>
            <a:ext cx="1299023" cy="1059773"/>
            <a:chOff x="3780395" y="3556186"/>
            <a:chExt cx="1299023" cy="1059773"/>
          </a:xfrm>
        </p:grpSpPr>
        <p:sp>
          <p:nvSpPr>
            <p:cNvPr id="43" name="任意多边形 42"/>
            <p:cNvSpPr/>
            <p:nvPr/>
          </p:nvSpPr>
          <p:spPr>
            <a:xfrm>
              <a:off x="4212393" y="3707668"/>
              <a:ext cx="622940" cy="622940"/>
            </a:xfrm>
            <a:custGeom>
              <a:gdLst>
                <a:gd fmla="*/ 0 w 622940" name="connsiteX0"/>
                <a:gd fmla="*/ 311470 h 622940" name="connsiteY0"/>
                <a:gd fmla="*/ 311470 w 622940" name="connsiteX1"/>
                <a:gd fmla="*/ 0 h 622940" name="connsiteY1"/>
                <a:gd fmla="*/ 622940 w 622940" name="connsiteX2"/>
                <a:gd fmla="*/ 311470 h 622940" name="connsiteY2"/>
                <a:gd fmla="*/ 311470 w 622940" name="connsiteX3"/>
                <a:gd fmla="*/ 622940 h 622940" name="connsiteY3"/>
                <a:gd fmla="*/ 0 w 622940" name="connsiteX4"/>
                <a:gd fmla="*/ 311470 h 6229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22940" w="622940">
                  <a:moveTo>
                    <a:pt x="0" y="311470"/>
                  </a:moveTo>
                  <a:cubicBezTo>
                    <a:pt x="0" y="139450"/>
                    <a:pt x="139450" y="0"/>
                    <a:pt x="311470" y="0"/>
                  </a:cubicBezTo>
                  <a:cubicBezTo>
                    <a:pt x="483490" y="0"/>
                    <a:pt x="622940" y="139450"/>
                    <a:pt x="622940" y="311470"/>
                  </a:cubicBezTo>
                  <a:cubicBezTo>
                    <a:pt x="622940" y="483490"/>
                    <a:pt x="483490" y="622940"/>
                    <a:pt x="311470" y="622940"/>
                  </a:cubicBezTo>
                  <a:cubicBezTo>
                    <a:pt x="139450" y="622940"/>
                    <a:pt x="0" y="483490"/>
                    <a:pt x="0" y="311470"/>
                  </a:cubicBezTo>
                  <a:close/>
                </a:path>
              </a:pathLst>
            </a:custGeom>
            <a:solidFill>
              <a:srgbClr val="DFD2A0"/>
            </a:solidFill>
            <a:ln>
              <a:solidFill>
                <a:srgbClr val="DB2914"/>
              </a:solidFill>
            </a:ln>
            <a:effectLst>
              <a:outerShdw algn="tl" blurRad="50800" dir="2700000" dist="38100" rotWithShape="0">
                <a:prstClr val="black">
                  <a:alpha val="40000"/>
                </a:prstClr>
              </a:outerShdw>
            </a:effectLst>
          </p:spPr>
          <p:style>
            <a:lnRef idx="2">
              <a:scrgbClr b="0" g="0" r="0"/>
            </a:lnRef>
            <a:fillRef idx="1">
              <a:scrgbClr b="0" g="0" r="0"/>
            </a:fillRef>
            <a:effectRef idx="0">
              <a:scrgbClr b="0" g="0" r="0"/>
            </a:effectRef>
            <a:fontRef idx="minor">
              <a:schemeClr val="lt1"/>
            </a:fontRef>
          </p:style>
          <p:txBody>
            <a:bodyPr anchor="ctr" anchorCtr="0" bIns="96942" lIns="96942" numCol="1" rIns="96942" spcCol="1270" spcFirstLastPara="0" tIns="96942" vert="horz" wrap="square">
              <a:noAutofit/>
            </a:bodyPr>
            <a:lstStyle/>
            <a:p>
              <a:pPr algn="ctr" defTabSz="400050" lvl="0">
                <a:lnSpc>
                  <a:spcPct val="90000"/>
                </a:lnSpc>
                <a:spcBef>
                  <a:spcPct val="0"/>
                </a:spcBef>
                <a:spcAft>
                  <a:spcPct val="35000"/>
                </a:spcAft>
              </a:pPr>
              <a:endParaRPr altLang="en-US" kern="1200" lang="zh-CN" sz="900"/>
            </a:p>
          </p:txBody>
        </p:sp>
        <p:sp>
          <p:nvSpPr>
            <p:cNvPr id="44" name="任意多边形 43"/>
            <p:cNvSpPr/>
            <p:nvPr/>
          </p:nvSpPr>
          <p:spPr>
            <a:xfrm rot="18648852">
              <a:off x="4710021" y="3729252"/>
              <a:ext cx="100592" cy="32178"/>
            </a:xfrm>
            <a:custGeom>
              <a:gdLst>
                <a:gd fmla="*/ 0 w 100592" name="connsiteX0"/>
                <a:gd fmla="*/ 16089 h 32178" name="connsiteY0"/>
                <a:gd fmla="*/ 100592 w 100592" name="connsiteX1"/>
                <a:gd fmla="*/ 16089 h 32178" name="connsiteY1"/>
              </a:gdLst>
              <a:cxnLst>
                <a:cxn ang="0">
                  <a:pos x="connsiteX0" y="connsiteY0"/>
                </a:cxn>
                <a:cxn ang="0">
                  <a:pos x="connsiteX1" y="connsiteY1"/>
                </a:cxn>
              </a:cxnLst>
              <a:rect b="b" l="l" r="r" t="t"/>
              <a:pathLst>
                <a:path h="32178" w="100592">
                  <a:moveTo>
                    <a:pt x="0" y="16089"/>
                  </a:moveTo>
                  <a:lnTo>
                    <a:pt x="100592" y="16089"/>
                  </a:lnTo>
                </a:path>
              </a:pathLst>
            </a:custGeom>
            <a:noFill/>
            <a:ln>
              <a:solidFill>
                <a:srgbClr val="DFD2A0"/>
              </a:solidFill>
            </a:ln>
          </p:spPr>
          <p:style>
            <a:lnRef idx="2">
              <a:scrgbClr b="0" g="0" r="0"/>
            </a:lnRef>
            <a:fillRef idx="0">
              <a:scrgbClr b="0" g="0" r="0"/>
            </a:fillRef>
            <a:effectRef idx="0">
              <a:schemeClr val="accent1">
                <a:hueOff val="0"/>
                <a:satOff val="0"/>
                <a:lumOff val="0"/>
                <a:alphaOff val="0"/>
              </a:schemeClr>
            </a:effectRef>
            <a:fontRef idx="minor">
              <a:schemeClr val="tx1">
                <a:hueOff val="0"/>
                <a:satOff val="0"/>
                <a:lumOff val="0"/>
                <a:alphaOff val="0"/>
              </a:schemeClr>
            </a:fontRef>
          </p:style>
          <p:txBody>
            <a:bodyPr anchor="ctr" anchorCtr="0" bIns="12237" lIns="85874" numCol="1" rIns="85875" spcCol="1270" spcFirstLastPara="0" tIns="12238" vert="horz" wrap="square">
              <a:noAutofit/>
            </a:bodyPr>
            <a:lstStyle/>
            <a:p>
              <a:pPr algn="ctr" defTabSz="222250">
                <a:lnSpc>
                  <a:spcPct val="90000"/>
                </a:lnSpc>
                <a:spcBef>
                  <a:spcPct val="0"/>
                </a:spcBef>
                <a:spcAft>
                  <a:spcPct val="35000"/>
                </a:spcAft>
              </a:pPr>
              <a:endParaRPr altLang="en-US" lang="zh-CN" sz="500"/>
            </a:p>
          </p:txBody>
        </p:sp>
        <p:sp>
          <p:nvSpPr>
            <p:cNvPr id="45" name="任意多边形 44"/>
            <p:cNvSpPr/>
            <p:nvPr/>
          </p:nvSpPr>
          <p:spPr>
            <a:xfrm>
              <a:off x="4763401" y="3556186"/>
              <a:ext cx="172001" cy="172001"/>
            </a:xfrm>
            <a:custGeom>
              <a:gdLst>
                <a:gd fmla="*/ 0 w 172001" name="connsiteX0"/>
                <a:gd fmla="*/ 86001 h 172001" name="connsiteY0"/>
                <a:gd fmla="*/ 86001 w 172001" name="connsiteX1"/>
                <a:gd fmla="*/ 0 h 172001" name="connsiteY1"/>
                <a:gd fmla="*/ 172002 w 172001" name="connsiteX2"/>
                <a:gd fmla="*/ 86001 h 172001" name="connsiteY2"/>
                <a:gd fmla="*/ 86001 w 172001" name="connsiteX3"/>
                <a:gd fmla="*/ 172002 h 172001" name="connsiteY3"/>
                <a:gd fmla="*/ 0 w 172001" name="connsiteX4"/>
                <a:gd fmla="*/ 86001 h 1720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2001" w="172001">
                  <a:moveTo>
                    <a:pt x="0" y="86001"/>
                  </a:moveTo>
                  <a:cubicBezTo>
                    <a:pt x="0" y="38504"/>
                    <a:pt x="38504" y="0"/>
                    <a:pt x="86001" y="0"/>
                  </a:cubicBezTo>
                  <a:cubicBezTo>
                    <a:pt x="133498" y="0"/>
                    <a:pt x="172002" y="38504"/>
                    <a:pt x="172002" y="86001"/>
                  </a:cubicBezTo>
                  <a:cubicBezTo>
                    <a:pt x="172002" y="133498"/>
                    <a:pt x="133498" y="172002"/>
                    <a:pt x="86001" y="172002"/>
                  </a:cubicBezTo>
                  <a:cubicBezTo>
                    <a:pt x="38504" y="172002"/>
                    <a:pt x="0" y="133498"/>
                    <a:pt x="0" y="86001"/>
                  </a:cubicBezTo>
                  <a:close/>
                </a:path>
              </a:pathLst>
            </a:custGeom>
            <a:solidFill>
              <a:srgbClr val="DFD2A0"/>
            </a:solid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29634" lIns="29634" numCol="1" rIns="29634" spcCol="1270" spcFirstLastPara="0" tIns="29634" vert="horz" wrap="square">
              <a:noAutofit/>
            </a:bodyPr>
            <a:lstStyle/>
            <a:p>
              <a:pPr algn="ctr" defTabSz="311150">
                <a:lnSpc>
                  <a:spcPct val="90000"/>
                </a:lnSpc>
                <a:spcBef>
                  <a:spcPct val="0"/>
                </a:spcBef>
                <a:spcAft>
                  <a:spcPct val="35000"/>
                </a:spcAft>
              </a:pPr>
              <a:endParaRPr altLang="en-US" lang="zh-CN" sz="700"/>
            </a:p>
          </p:txBody>
        </p:sp>
        <p:sp>
          <p:nvSpPr>
            <p:cNvPr id="46" name="任意多边形 45"/>
            <p:cNvSpPr/>
            <p:nvPr/>
          </p:nvSpPr>
          <p:spPr>
            <a:xfrm rot="622753">
              <a:off x="4829584" y="4066361"/>
              <a:ext cx="79894" cy="32178"/>
            </a:xfrm>
            <a:custGeom>
              <a:gdLst>
                <a:gd fmla="*/ 0 w 79894" name="connsiteX0"/>
                <a:gd fmla="*/ 16089 h 32178" name="connsiteY0"/>
                <a:gd fmla="*/ 79894 w 79894" name="connsiteX1"/>
                <a:gd fmla="*/ 16089 h 32178" name="connsiteY1"/>
              </a:gdLst>
              <a:cxnLst>
                <a:cxn ang="0">
                  <a:pos x="connsiteX0" y="connsiteY0"/>
                </a:cxn>
                <a:cxn ang="0">
                  <a:pos x="connsiteX1" y="connsiteY1"/>
                </a:cxn>
              </a:cxnLst>
              <a:rect b="b" l="l" r="r" t="t"/>
              <a:pathLst>
                <a:path h="32178" w="79894">
                  <a:moveTo>
                    <a:pt x="0" y="16089"/>
                  </a:moveTo>
                  <a:lnTo>
                    <a:pt x="79894" y="16089"/>
                  </a:lnTo>
                </a:path>
              </a:pathLst>
            </a:custGeom>
            <a:noFill/>
            <a:ln>
              <a:solidFill>
                <a:srgbClr val="DFD2A0"/>
              </a:solidFill>
            </a:ln>
          </p:spPr>
          <p:style>
            <a:lnRef idx="2">
              <a:scrgbClr b="0" g="0" r="0"/>
            </a:lnRef>
            <a:fillRef idx="0">
              <a:scrgbClr b="0" g="0" r="0"/>
            </a:fillRef>
            <a:effectRef idx="0">
              <a:schemeClr val="accent1">
                <a:hueOff val="0"/>
                <a:satOff val="0"/>
                <a:lumOff val="0"/>
                <a:alphaOff val="0"/>
              </a:schemeClr>
            </a:effectRef>
            <a:fontRef idx="minor">
              <a:schemeClr val="tx1">
                <a:hueOff val="0"/>
                <a:satOff val="0"/>
                <a:lumOff val="0"/>
                <a:alphaOff val="0"/>
              </a:schemeClr>
            </a:fontRef>
          </p:style>
          <p:txBody>
            <a:bodyPr anchor="ctr" anchorCtr="0" bIns="12237" lIns="85874" numCol="1" rIns="85875" spcCol="1270" spcFirstLastPara="0" tIns="12238" vert="horz" wrap="square">
              <a:noAutofit/>
            </a:bodyPr>
            <a:lstStyle/>
            <a:p>
              <a:pPr algn="ctr" defTabSz="222250">
                <a:lnSpc>
                  <a:spcPct val="90000"/>
                </a:lnSpc>
                <a:spcBef>
                  <a:spcPct val="0"/>
                </a:spcBef>
                <a:spcAft>
                  <a:spcPct val="35000"/>
                </a:spcAft>
              </a:pPr>
              <a:endParaRPr altLang="en-US" lang="zh-CN" sz="500"/>
            </a:p>
          </p:txBody>
        </p:sp>
        <p:sp>
          <p:nvSpPr>
            <p:cNvPr id="47" name="任意多边形 46"/>
            <p:cNvSpPr/>
            <p:nvPr/>
          </p:nvSpPr>
          <p:spPr>
            <a:xfrm>
              <a:off x="4907417" y="4019141"/>
              <a:ext cx="172001" cy="172001"/>
            </a:xfrm>
            <a:custGeom>
              <a:gdLst>
                <a:gd fmla="*/ 0 w 172001" name="connsiteX0"/>
                <a:gd fmla="*/ 86001 h 172001" name="connsiteY0"/>
                <a:gd fmla="*/ 86001 w 172001" name="connsiteX1"/>
                <a:gd fmla="*/ 0 h 172001" name="connsiteY1"/>
                <a:gd fmla="*/ 172002 w 172001" name="connsiteX2"/>
                <a:gd fmla="*/ 86001 h 172001" name="connsiteY2"/>
                <a:gd fmla="*/ 86001 w 172001" name="connsiteX3"/>
                <a:gd fmla="*/ 172002 h 172001" name="connsiteY3"/>
                <a:gd fmla="*/ 0 w 172001" name="connsiteX4"/>
                <a:gd fmla="*/ 86001 h 1720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2001" w="172001">
                  <a:moveTo>
                    <a:pt x="0" y="86001"/>
                  </a:moveTo>
                  <a:cubicBezTo>
                    <a:pt x="0" y="38504"/>
                    <a:pt x="38504" y="0"/>
                    <a:pt x="86001" y="0"/>
                  </a:cubicBezTo>
                  <a:cubicBezTo>
                    <a:pt x="133498" y="0"/>
                    <a:pt x="172002" y="38504"/>
                    <a:pt x="172002" y="86001"/>
                  </a:cubicBezTo>
                  <a:cubicBezTo>
                    <a:pt x="172002" y="133498"/>
                    <a:pt x="133498" y="172002"/>
                    <a:pt x="86001" y="172002"/>
                  </a:cubicBezTo>
                  <a:cubicBezTo>
                    <a:pt x="38504" y="172002"/>
                    <a:pt x="0" y="133498"/>
                    <a:pt x="0" y="86001"/>
                  </a:cubicBezTo>
                  <a:close/>
                </a:path>
              </a:pathLst>
            </a:custGeom>
            <a:solidFill>
              <a:srgbClr val="DFD2A0"/>
            </a:solid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29634" lIns="29634" numCol="1" rIns="29634" spcCol="1270" spcFirstLastPara="0" tIns="29634" vert="horz" wrap="square">
              <a:noAutofit/>
            </a:bodyPr>
            <a:lstStyle/>
            <a:p>
              <a:pPr algn="ctr" defTabSz="311150">
                <a:lnSpc>
                  <a:spcPct val="90000"/>
                </a:lnSpc>
                <a:spcBef>
                  <a:spcPct val="0"/>
                </a:spcBef>
                <a:spcAft>
                  <a:spcPct val="35000"/>
                </a:spcAft>
              </a:pPr>
              <a:endParaRPr altLang="en-US" lang="zh-CN" sz="700"/>
            </a:p>
          </p:txBody>
        </p:sp>
        <p:sp>
          <p:nvSpPr>
            <p:cNvPr id="48" name="任意多边形 47"/>
            <p:cNvSpPr/>
            <p:nvPr/>
          </p:nvSpPr>
          <p:spPr>
            <a:xfrm rot="4226212">
              <a:off x="4580053" y="4364686"/>
              <a:ext cx="144643" cy="32178"/>
            </a:xfrm>
            <a:custGeom>
              <a:gdLst>
                <a:gd fmla="*/ 0 w 144643" name="connsiteX0"/>
                <a:gd fmla="*/ 16089 h 32178" name="connsiteY0"/>
                <a:gd fmla="*/ 144643 w 144643" name="connsiteX1"/>
                <a:gd fmla="*/ 16089 h 32178" name="connsiteY1"/>
              </a:gdLst>
              <a:cxnLst>
                <a:cxn ang="0">
                  <a:pos x="connsiteX0" y="connsiteY0"/>
                </a:cxn>
                <a:cxn ang="0">
                  <a:pos x="connsiteX1" y="connsiteY1"/>
                </a:cxn>
              </a:cxnLst>
              <a:rect b="b" l="l" r="r" t="t"/>
              <a:pathLst>
                <a:path h="32178" w="144643">
                  <a:moveTo>
                    <a:pt x="0" y="16089"/>
                  </a:moveTo>
                  <a:lnTo>
                    <a:pt x="144643" y="16089"/>
                  </a:lnTo>
                </a:path>
              </a:pathLst>
            </a:custGeom>
            <a:noFill/>
            <a:ln>
              <a:solidFill>
                <a:srgbClr val="DFD2A0"/>
              </a:solidFill>
            </a:ln>
          </p:spPr>
          <p:style>
            <a:lnRef idx="2">
              <a:scrgbClr b="0" g="0" r="0"/>
            </a:lnRef>
            <a:fillRef idx="0">
              <a:scrgbClr b="0" g="0" r="0"/>
            </a:fillRef>
            <a:effectRef idx="0">
              <a:schemeClr val="accent1">
                <a:hueOff val="0"/>
                <a:satOff val="0"/>
                <a:lumOff val="0"/>
                <a:alphaOff val="0"/>
              </a:schemeClr>
            </a:effectRef>
            <a:fontRef idx="minor">
              <a:schemeClr val="tx1">
                <a:hueOff val="0"/>
                <a:satOff val="0"/>
                <a:lumOff val="0"/>
                <a:alphaOff val="0"/>
              </a:schemeClr>
            </a:fontRef>
          </p:style>
          <p:txBody>
            <a:bodyPr anchor="ctr" anchorCtr="0" bIns="12237" lIns="85874" numCol="1" rIns="85875" spcCol="1270" spcFirstLastPara="0" tIns="12238" vert="horz" wrap="square">
              <a:noAutofit/>
            </a:bodyPr>
            <a:lstStyle/>
            <a:p>
              <a:pPr algn="ctr" defTabSz="222250">
                <a:lnSpc>
                  <a:spcPct val="90000"/>
                </a:lnSpc>
                <a:spcBef>
                  <a:spcPct val="0"/>
                </a:spcBef>
                <a:spcAft>
                  <a:spcPct val="35000"/>
                </a:spcAft>
              </a:pPr>
              <a:endParaRPr altLang="en-US" lang="zh-CN" sz="500"/>
            </a:p>
          </p:txBody>
        </p:sp>
        <p:sp>
          <p:nvSpPr>
            <p:cNvPr id="49" name="任意多边形 48"/>
            <p:cNvSpPr/>
            <p:nvPr/>
          </p:nvSpPr>
          <p:spPr>
            <a:xfrm>
              <a:off x="4619387" y="4443958"/>
              <a:ext cx="172001" cy="172001"/>
            </a:xfrm>
            <a:custGeom>
              <a:gdLst>
                <a:gd fmla="*/ 0 w 172001" name="connsiteX0"/>
                <a:gd fmla="*/ 86001 h 172001" name="connsiteY0"/>
                <a:gd fmla="*/ 86001 w 172001" name="connsiteX1"/>
                <a:gd fmla="*/ 0 h 172001" name="connsiteY1"/>
                <a:gd fmla="*/ 172002 w 172001" name="connsiteX2"/>
                <a:gd fmla="*/ 86001 h 172001" name="connsiteY2"/>
                <a:gd fmla="*/ 86001 w 172001" name="connsiteX3"/>
                <a:gd fmla="*/ 172002 h 172001" name="connsiteY3"/>
                <a:gd fmla="*/ 0 w 172001" name="connsiteX4"/>
                <a:gd fmla="*/ 86001 h 1720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2001" w="172001">
                  <a:moveTo>
                    <a:pt x="0" y="86001"/>
                  </a:moveTo>
                  <a:cubicBezTo>
                    <a:pt x="0" y="38504"/>
                    <a:pt x="38504" y="0"/>
                    <a:pt x="86001" y="0"/>
                  </a:cubicBezTo>
                  <a:cubicBezTo>
                    <a:pt x="133498" y="0"/>
                    <a:pt x="172002" y="38504"/>
                    <a:pt x="172002" y="86001"/>
                  </a:cubicBezTo>
                  <a:cubicBezTo>
                    <a:pt x="172002" y="133498"/>
                    <a:pt x="133498" y="172002"/>
                    <a:pt x="86001" y="172002"/>
                  </a:cubicBezTo>
                  <a:cubicBezTo>
                    <a:pt x="38504" y="172002"/>
                    <a:pt x="0" y="133498"/>
                    <a:pt x="0" y="86001"/>
                  </a:cubicBezTo>
                  <a:close/>
                </a:path>
              </a:pathLst>
            </a:custGeom>
            <a:solidFill>
              <a:srgbClr val="DFD2A0"/>
            </a:solid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29634" lIns="29634" numCol="1" rIns="29634" spcCol="1270" spcFirstLastPara="0" tIns="29634" vert="horz" wrap="square">
              <a:noAutofit/>
            </a:bodyPr>
            <a:lstStyle/>
            <a:p>
              <a:pPr algn="ctr" defTabSz="311150">
                <a:lnSpc>
                  <a:spcPct val="90000"/>
                </a:lnSpc>
                <a:spcBef>
                  <a:spcPct val="0"/>
                </a:spcBef>
                <a:spcAft>
                  <a:spcPct val="35000"/>
                </a:spcAft>
              </a:pPr>
              <a:endParaRPr altLang="en-US" lang="zh-CN" sz="700"/>
            </a:p>
          </p:txBody>
        </p:sp>
        <p:sp>
          <p:nvSpPr>
            <p:cNvPr id="50" name="任意多边形 49"/>
            <p:cNvSpPr/>
            <p:nvPr/>
          </p:nvSpPr>
          <p:spPr>
            <a:xfrm rot="19206730">
              <a:off x="4069908" y="4280792"/>
              <a:ext cx="243267" cy="32179"/>
            </a:xfrm>
            <a:custGeom>
              <a:gdLst>
                <a:gd fmla="*/ 0 w 243267" name="connsiteX0"/>
                <a:gd fmla="*/ 16089 h 32178" name="connsiteY0"/>
                <a:gd fmla="*/ 243267 w 243267" name="connsiteX1"/>
                <a:gd fmla="*/ 16089 h 32178" name="connsiteY1"/>
              </a:gdLst>
              <a:cxnLst>
                <a:cxn ang="0">
                  <a:pos x="connsiteX0" y="connsiteY0"/>
                </a:cxn>
                <a:cxn ang="0">
                  <a:pos x="connsiteX1" y="connsiteY1"/>
                </a:cxn>
              </a:cxnLst>
              <a:rect b="b" l="l" r="r" t="t"/>
              <a:pathLst>
                <a:path h="32178" w="243267">
                  <a:moveTo>
                    <a:pt x="243267" y="16089"/>
                  </a:moveTo>
                  <a:lnTo>
                    <a:pt x="0" y="16089"/>
                  </a:lnTo>
                </a:path>
              </a:pathLst>
            </a:custGeom>
            <a:noFill/>
            <a:ln>
              <a:solidFill>
                <a:srgbClr val="DFD2A0"/>
              </a:solidFill>
            </a:ln>
          </p:spPr>
          <p:style>
            <a:lnRef idx="2">
              <a:scrgbClr b="0" g="0" r="0"/>
            </a:lnRef>
            <a:fillRef idx="0">
              <a:scrgbClr b="0" g="0" r="0"/>
            </a:fillRef>
            <a:effectRef idx="0">
              <a:schemeClr val="accent1">
                <a:hueOff val="0"/>
                <a:satOff val="0"/>
                <a:lumOff val="0"/>
                <a:alphaOff val="0"/>
              </a:schemeClr>
            </a:effectRef>
            <a:fontRef idx="minor">
              <a:schemeClr val="tx1">
                <a:hueOff val="0"/>
                <a:satOff val="0"/>
                <a:lumOff val="0"/>
                <a:alphaOff val="0"/>
              </a:schemeClr>
            </a:fontRef>
          </p:style>
          <p:txBody>
            <a:bodyPr anchor="ctr" anchorCtr="0" bIns="12237" lIns="85874" numCol="1" rIns="85875" spcCol="1270" spcFirstLastPara="0" tIns="12238" vert="horz" wrap="square">
              <a:noAutofit/>
            </a:bodyPr>
            <a:lstStyle/>
            <a:p>
              <a:pPr algn="ctr" defTabSz="222250">
                <a:lnSpc>
                  <a:spcPct val="90000"/>
                </a:lnSpc>
                <a:spcBef>
                  <a:spcPct val="0"/>
                </a:spcBef>
                <a:spcAft>
                  <a:spcPct val="35000"/>
                </a:spcAft>
              </a:pPr>
              <a:endParaRPr altLang="en-US" lang="zh-CN" sz="500"/>
            </a:p>
          </p:txBody>
        </p:sp>
        <p:sp>
          <p:nvSpPr>
            <p:cNvPr id="51" name="任意多边形 50"/>
            <p:cNvSpPr/>
            <p:nvPr/>
          </p:nvSpPr>
          <p:spPr>
            <a:xfrm>
              <a:off x="3946223" y="4344035"/>
              <a:ext cx="172001" cy="172001"/>
            </a:xfrm>
            <a:custGeom>
              <a:gdLst>
                <a:gd fmla="*/ 0 w 172001" name="connsiteX0"/>
                <a:gd fmla="*/ 86001 h 172001" name="connsiteY0"/>
                <a:gd fmla="*/ 86001 w 172001" name="connsiteX1"/>
                <a:gd fmla="*/ 0 h 172001" name="connsiteY1"/>
                <a:gd fmla="*/ 172002 w 172001" name="connsiteX2"/>
                <a:gd fmla="*/ 86001 h 172001" name="connsiteY2"/>
                <a:gd fmla="*/ 86001 w 172001" name="connsiteX3"/>
                <a:gd fmla="*/ 172002 h 172001" name="connsiteY3"/>
                <a:gd fmla="*/ 0 w 172001" name="connsiteX4"/>
                <a:gd fmla="*/ 86001 h 1720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2001" w="172001">
                  <a:moveTo>
                    <a:pt x="0" y="86001"/>
                  </a:moveTo>
                  <a:cubicBezTo>
                    <a:pt x="0" y="38504"/>
                    <a:pt x="38504" y="0"/>
                    <a:pt x="86001" y="0"/>
                  </a:cubicBezTo>
                  <a:cubicBezTo>
                    <a:pt x="133498" y="0"/>
                    <a:pt x="172002" y="38504"/>
                    <a:pt x="172002" y="86001"/>
                  </a:cubicBezTo>
                  <a:cubicBezTo>
                    <a:pt x="172002" y="133498"/>
                    <a:pt x="133498" y="172002"/>
                    <a:pt x="86001" y="172002"/>
                  </a:cubicBezTo>
                  <a:cubicBezTo>
                    <a:pt x="38504" y="172002"/>
                    <a:pt x="0" y="133498"/>
                    <a:pt x="0" y="86001"/>
                  </a:cubicBezTo>
                  <a:close/>
                </a:path>
              </a:pathLst>
            </a:custGeom>
            <a:solidFill>
              <a:srgbClr val="DFD2A0"/>
            </a:solid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29634" lIns="29634" numCol="1" rIns="29634" spcCol="1270" spcFirstLastPara="0" tIns="29634" vert="horz" wrap="square">
              <a:noAutofit/>
            </a:bodyPr>
            <a:lstStyle/>
            <a:p>
              <a:pPr algn="ctr" defTabSz="311150">
                <a:lnSpc>
                  <a:spcPct val="90000"/>
                </a:lnSpc>
                <a:spcBef>
                  <a:spcPct val="0"/>
                </a:spcBef>
                <a:spcAft>
                  <a:spcPct val="35000"/>
                </a:spcAft>
              </a:pPr>
              <a:endParaRPr altLang="en-US" lang="zh-CN" sz="700"/>
            </a:p>
          </p:txBody>
        </p:sp>
        <p:sp>
          <p:nvSpPr>
            <p:cNvPr id="52" name="任意多边形 51"/>
            <p:cNvSpPr/>
            <p:nvPr/>
          </p:nvSpPr>
          <p:spPr>
            <a:xfrm rot="21274988">
              <a:off x="3951425" y="4044863"/>
              <a:ext cx="262946" cy="32179"/>
            </a:xfrm>
            <a:custGeom>
              <a:gdLst>
                <a:gd fmla="*/ 0 w 262945" name="connsiteX0"/>
                <a:gd fmla="*/ 16089 h 32178" name="connsiteY0"/>
                <a:gd fmla="*/ 262945 w 262945" name="connsiteX1"/>
                <a:gd fmla="*/ 16089 h 32178" name="connsiteY1"/>
              </a:gdLst>
              <a:cxnLst>
                <a:cxn ang="0">
                  <a:pos x="connsiteX0" y="connsiteY0"/>
                </a:cxn>
                <a:cxn ang="0">
                  <a:pos x="connsiteX1" y="connsiteY1"/>
                </a:cxn>
              </a:cxnLst>
              <a:rect b="b" l="l" r="r" t="t"/>
              <a:pathLst>
                <a:path h="32178" w="262945">
                  <a:moveTo>
                    <a:pt x="262945" y="16089"/>
                  </a:moveTo>
                  <a:lnTo>
                    <a:pt x="0" y="16089"/>
                  </a:lnTo>
                </a:path>
              </a:pathLst>
            </a:custGeom>
            <a:noFill/>
            <a:ln>
              <a:solidFill>
                <a:srgbClr val="DFD2A0"/>
              </a:solidFill>
            </a:ln>
          </p:spPr>
          <p:style>
            <a:lnRef idx="2">
              <a:scrgbClr b="0" g="0" r="0"/>
            </a:lnRef>
            <a:fillRef idx="0">
              <a:scrgbClr b="0" g="0" r="0"/>
            </a:fillRef>
            <a:effectRef idx="0">
              <a:schemeClr val="accent1">
                <a:hueOff val="0"/>
                <a:satOff val="0"/>
                <a:lumOff val="0"/>
                <a:alphaOff val="0"/>
              </a:schemeClr>
            </a:effectRef>
            <a:fontRef idx="minor">
              <a:schemeClr val="tx1">
                <a:hueOff val="0"/>
                <a:satOff val="0"/>
                <a:lumOff val="0"/>
                <a:alphaOff val="0"/>
              </a:schemeClr>
            </a:fontRef>
          </p:style>
          <p:txBody>
            <a:bodyPr anchor="ctr" anchorCtr="0" bIns="12237" lIns="85874" numCol="1" rIns="85875" spcCol="1270" spcFirstLastPara="0" tIns="12238" vert="horz" wrap="square">
              <a:noAutofit/>
            </a:bodyPr>
            <a:lstStyle/>
            <a:p>
              <a:pPr algn="ctr" defTabSz="222250">
                <a:lnSpc>
                  <a:spcPct val="90000"/>
                </a:lnSpc>
                <a:spcBef>
                  <a:spcPct val="0"/>
                </a:spcBef>
                <a:spcAft>
                  <a:spcPct val="35000"/>
                </a:spcAft>
              </a:pPr>
              <a:endParaRPr altLang="en-US" lang="zh-CN" sz="500"/>
            </a:p>
          </p:txBody>
        </p:sp>
        <p:sp>
          <p:nvSpPr>
            <p:cNvPr id="53" name="任意多边形 52"/>
            <p:cNvSpPr/>
            <p:nvPr/>
          </p:nvSpPr>
          <p:spPr>
            <a:xfrm>
              <a:off x="3780395" y="3995482"/>
              <a:ext cx="172001" cy="172001"/>
            </a:xfrm>
            <a:custGeom>
              <a:gdLst>
                <a:gd fmla="*/ 0 w 172001" name="connsiteX0"/>
                <a:gd fmla="*/ 86001 h 172001" name="connsiteY0"/>
                <a:gd fmla="*/ 86001 w 172001" name="connsiteX1"/>
                <a:gd fmla="*/ 0 h 172001" name="connsiteY1"/>
                <a:gd fmla="*/ 172002 w 172001" name="connsiteX2"/>
                <a:gd fmla="*/ 86001 h 172001" name="connsiteY2"/>
                <a:gd fmla="*/ 86001 w 172001" name="connsiteX3"/>
                <a:gd fmla="*/ 172002 h 172001" name="connsiteY3"/>
                <a:gd fmla="*/ 0 w 172001" name="connsiteX4"/>
                <a:gd fmla="*/ 86001 h 1720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2001" w="172001">
                  <a:moveTo>
                    <a:pt x="0" y="86001"/>
                  </a:moveTo>
                  <a:cubicBezTo>
                    <a:pt x="0" y="38504"/>
                    <a:pt x="38504" y="0"/>
                    <a:pt x="86001" y="0"/>
                  </a:cubicBezTo>
                  <a:cubicBezTo>
                    <a:pt x="133498" y="0"/>
                    <a:pt x="172002" y="38504"/>
                    <a:pt x="172002" y="86001"/>
                  </a:cubicBezTo>
                  <a:cubicBezTo>
                    <a:pt x="172002" y="133498"/>
                    <a:pt x="133498" y="172002"/>
                    <a:pt x="86001" y="172002"/>
                  </a:cubicBezTo>
                  <a:cubicBezTo>
                    <a:pt x="38504" y="172002"/>
                    <a:pt x="0" y="133498"/>
                    <a:pt x="0" y="86001"/>
                  </a:cubicBezTo>
                  <a:close/>
                </a:path>
              </a:pathLst>
            </a:custGeom>
            <a:solidFill>
              <a:srgbClr val="DFD2A0"/>
            </a:solid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29634" lIns="29634" numCol="1" rIns="29634" spcCol="1270" spcFirstLastPara="0" tIns="29634" vert="horz" wrap="square">
              <a:noAutofit/>
            </a:bodyPr>
            <a:lstStyle/>
            <a:p>
              <a:pPr algn="ctr" defTabSz="311150">
                <a:lnSpc>
                  <a:spcPct val="90000"/>
                </a:lnSpc>
                <a:spcBef>
                  <a:spcPct val="0"/>
                </a:spcBef>
                <a:spcAft>
                  <a:spcPct val="35000"/>
                </a:spcAft>
              </a:pPr>
              <a:endParaRPr altLang="en-US" lang="zh-CN" sz="700"/>
            </a:p>
          </p:txBody>
        </p:sp>
        <p:sp>
          <p:nvSpPr>
            <p:cNvPr id="54" name="任意多边形 53"/>
            <p:cNvSpPr/>
            <p:nvPr/>
          </p:nvSpPr>
          <p:spPr>
            <a:xfrm rot="23561098">
              <a:off x="4119858" y="3793253"/>
              <a:ext cx="154052" cy="32178"/>
            </a:xfrm>
            <a:custGeom>
              <a:gdLst>
                <a:gd fmla="*/ 0 w 154052" name="connsiteX0"/>
                <a:gd fmla="*/ 16089 h 32178" name="connsiteY0"/>
                <a:gd fmla="*/ 154052 w 154052" name="connsiteX1"/>
                <a:gd fmla="*/ 16089 h 32178" name="connsiteY1"/>
              </a:gdLst>
              <a:cxnLst>
                <a:cxn ang="0">
                  <a:pos x="connsiteX0" y="connsiteY0"/>
                </a:cxn>
                <a:cxn ang="0">
                  <a:pos x="connsiteX1" y="connsiteY1"/>
                </a:cxn>
              </a:cxnLst>
              <a:rect b="b" l="l" r="r" t="t"/>
              <a:pathLst>
                <a:path h="32178" w="154052">
                  <a:moveTo>
                    <a:pt x="154052" y="16089"/>
                  </a:moveTo>
                  <a:lnTo>
                    <a:pt x="0" y="16089"/>
                  </a:lnTo>
                </a:path>
              </a:pathLst>
            </a:custGeom>
            <a:noFill/>
            <a:ln>
              <a:solidFill>
                <a:srgbClr val="DFD2A0"/>
              </a:solidFill>
            </a:ln>
          </p:spPr>
          <p:style>
            <a:lnRef idx="2">
              <a:scrgbClr b="0" g="0" r="0"/>
            </a:lnRef>
            <a:fillRef idx="0">
              <a:scrgbClr b="0" g="0" r="0"/>
            </a:fillRef>
            <a:effectRef idx="0">
              <a:schemeClr val="accent1">
                <a:hueOff val="0"/>
                <a:satOff val="0"/>
                <a:lumOff val="0"/>
                <a:alphaOff val="0"/>
              </a:schemeClr>
            </a:effectRef>
            <a:fontRef idx="minor">
              <a:schemeClr val="tx1">
                <a:hueOff val="0"/>
                <a:satOff val="0"/>
                <a:lumOff val="0"/>
                <a:alphaOff val="0"/>
              </a:schemeClr>
            </a:fontRef>
          </p:style>
          <p:txBody>
            <a:bodyPr anchor="ctr" anchorCtr="0" bIns="12237" lIns="85874" numCol="1" rIns="85875" spcCol="1270" spcFirstLastPara="0" tIns="12238" vert="horz" wrap="square">
              <a:noAutofit/>
            </a:bodyPr>
            <a:lstStyle/>
            <a:p>
              <a:pPr algn="ctr" defTabSz="222250" lvl="0">
                <a:lnSpc>
                  <a:spcPct val="90000"/>
                </a:lnSpc>
                <a:spcBef>
                  <a:spcPct val="0"/>
                </a:spcBef>
                <a:spcAft>
                  <a:spcPct val="35000"/>
                </a:spcAft>
              </a:pPr>
              <a:endParaRPr altLang="en-US" kern="1200" lang="zh-CN" sz="500"/>
            </a:p>
          </p:txBody>
        </p:sp>
        <p:sp>
          <p:nvSpPr>
            <p:cNvPr id="55" name="任意多边形 54"/>
            <p:cNvSpPr/>
            <p:nvPr/>
          </p:nvSpPr>
          <p:spPr>
            <a:xfrm>
              <a:off x="3973671" y="3635304"/>
              <a:ext cx="172001" cy="172001"/>
            </a:xfrm>
            <a:custGeom>
              <a:gdLst>
                <a:gd fmla="*/ 0 w 172001" name="connsiteX0"/>
                <a:gd fmla="*/ 86001 h 172001" name="connsiteY0"/>
                <a:gd fmla="*/ 86001 w 172001" name="connsiteX1"/>
                <a:gd fmla="*/ 0 h 172001" name="connsiteY1"/>
                <a:gd fmla="*/ 172002 w 172001" name="connsiteX2"/>
                <a:gd fmla="*/ 86001 h 172001" name="connsiteY2"/>
                <a:gd fmla="*/ 86001 w 172001" name="connsiteX3"/>
                <a:gd fmla="*/ 172002 h 172001" name="connsiteY3"/>
                <a:gd fmla="*/ 0 w 172001" name="connsiteX4"/>
                <a:gd fmla="*/ 86001 h 1720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2001" w="172001">
                  <a:moveTo>
                    <a:pt x="0" y="86001"/>
                  </a:moveTo>
                  <a:cubicBezTo>
                    <a:pt x="0" y="38504"/>
                    <a:pt x="38504" y="0"/>
                    <a:pt x="86001" y="0"/>
                  </a:cubicBezTo>
                  <a:cubicBezTo>
                    <a:pt x="133498" y="0"/>
                    <a:pt x="172002" y="38504"/>
                    <a:pt x="172002" y="86001"/>
                  </a:cubicBezTo>
                  <a:cubicBezTo>
                    <a:pt x="172002" y="133498"/>
                    <a:pt x="133498" y="172002"/>
                    <a:pt x="86001" y="172002"/>
                  </a:cubicBezTo>
                  <a:cubicBezTo>
                    <a:pt x="38504" y="172002"/>
                    <a:pt x="0" y="133498"/>
                    <a:pt x="0" y="86001"/>
                  </a:cubicBezTo>
                  <a:close/>
                </a:path>
              </a:pathLst>
            </a:custGeom>
            <a:solidFill>
              <a:srgbClr val="DFD2A0"/>
            </a:solid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29634" lIns="29634" numCol="1" rIns="29634" spcCol="1270" spcFirstLastPara="0" tIns="29634" vert="horz" wrap="square">
              <a:noAutofit/>
            </a:bodyPr>
            <a:lstStyle/>
            <a:p>
              <a:pPr algn="ctr" defTabSz="311150" lvl="0">
                <a:lnSpc>
                  <a:spcPct val="90000"/>
                </a:lnSpc>
                <a:spcBef>
                  <a:spcPct val="0"/>
                </a:spcBef>
                <a:spcAft>
                  <a:spcPct val="35000"/>
                </a:spcAft>
              </a:pPr>
              <a:endParaRPr altLang="en-US" kern="1200" lang="zh-CN" sz="700"/>
            </a:p>
          </p:txBody>
        </p:sp>
      </p:grpSp>
      <p:grpSp>
        <p:nvGrpSpPr>
          <p:cNvPr id="34" name="组合 33"/>
          <p:cNvGrpSpPr/>
          <p:nvPr/>
        </p:nvGrpSpPr>
        <p:grpSpPr>
          <a:xfrm>
            <a:off x="5921904" y="868633"/>
            <a:ext cx="1024187" cy="906525"/>
            <a:chOff x="6199522" y="868632"/>
            <a:chExt cx="1024187" cy="906525"/>
          </a:xfrm>
        </p:grpSpPr>
        <p:sp>
          <p:nvSpPr>
            <p:cNvPr id="35" name="任意多边形 34"/>
            <p:cNvSpPr/>
            <p:nvPr/>
          </p:nvSpPr>
          <p:spPr>
            <a:xfrm>
              <a:off x="6199522" y="1248343"/>
              <a:ext cx="527390" cy="526814"/>
            </a:xfrm>
            <a:custGeom>
              <a:gdLst>
                <a:gd fmla="*/ 0 w 527390" name="connsiteX0"/>
                <a:gd fmla="*/ 263407 h 526814" name="connsiteY0"/>
                <a:gd fmla="*/ 263695 w 527390" name="connsiteX1"/>
                <a:gd fmla="*/ 0 h 526814" name="connsiteY1"/>
                <a:gd fmla="*/ 527390 w 527390" name="connsiteX2"/>
                <a:gd fmla="*/ 263407 h 526814" name="connsiteY2"/>
                <a:gd fmla="*/ 263695 w 527390" name="connsiteX3"/>
                <a:gd fmla="*/ 526814 h 526814" name="connsiteY3"/>
                <a:gd fmla="*/ 0 w 527390" name="connsiteX4"/>
                <a:gd fmla="*/ 263407 h 5268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26814" w="527390">
                  <a:moveTo>
                    <a:pt x="0" y="263407"/>
                  </a:moveTo>
                  <a:cubicBezTo>
                    <a:pt x="0" y="117931"/>
                    <a:pt x="118060" y="0"/>
                    <a:pt x="263695" y="0"/>
                  </a:cubicBezTo>
                  <a:cubicBezTo>
                    <a:pt x="409330" y="0"/>
                    <a:pt x="527390" y="117931"/>
                    <a:pt x="527390" y="263407"/>
                  </a:cubicBezTo>
                  <a:cubicBezTo>
                    <a:pt x="527390" y="408883"/>
                    <a:pt x="409330" y="526814"/>
                    <a:pt x="263695" y="526814"/>
                  </a:cubicBezTo>
                  <a:cubicBezTo>
                    <a:pt x="118060" y="526814"/>
                    <a:pt x="0" y="408883"/>
                    <a:pt x="0" y="263407"/>
                  </a:cubicBezTo>
                  <a:close/>
                </a:path>
              </a:pathLst>
            </a:custGeom>
            <a:solidFill>
              <a:srgbClr val="DB2914"/>
            </a:solidFill>
            <a:ln w="19050">
              <a:solidFill>
                <a:schemeClr val="bg1"/>
              </a:solidFill>
            </a:ln>
          </p:spPr>
          <p:style>
            <a:lnRef idx="3">
              <a:scrgbClr b="0" g="0" r="0"/>
            </a:lnRef>
            <a:fillRef idx="1">
              <a:scrgbClr b="0" g="0" r="0"/>
            </a:fillRef>
            <a:effectRef idx="1">
              <a:schemeClr val="accent1">
                <a:hueOff val="0"/>
                <a:satOff val="0"/>
                <a:lumOff val="0"/>
                <a:alphaOff val="0"/>
              </a:schemeClr>
            </a:effectRef>
            <a:fontRef idx="minor">
              <a:schemeClr val="lt1"/>
            </a:fontRef>
          </p:style>
          <p:txBody>
            <a:bodyPr anchor="ctr" anchorCtr="0" bIns="90485" lIns="90569" numCol="1" rIns="90569" spcCol="1270" spcFirstLastPara="0" tIns="90485" vert="horz" wrap="square">
              <a:noAutofit/>
            </a:bodyPr>
            <a:lstStyle/>
            <a:p>
              <a:pPr algn="ctr" defTabSz="933450" lvl="0">
                <a:lnSpc>
                  <a:spcPct val="100000"/>
                </a:lnSpc>
                <a:spcBef>
                  <a:spcPct val="0"/>
                </a:spcBef>
                <a:spcAft>
                  <a:spcPct val="35000"/>
                </a:spcAft>
              </a:pPr>
              <a:endParaRPr altLang="en-US" kern="1200" lang="zh-CN" sz="2100">
                <a:solidFill>
                  <a:srgbClr val="92D050"/>
                </a:solidFill>
              </a:endParaRPr>
            </a:p>
          </p:txBody>
        </p:sp>
        <p:sp>
          <p:nvSpPr>
            <p:cNvPr id="36" name="任意多边形 35"/>
            <p:cNvSpPr/>
            <p:nvPr/>
          </p:nvSpPr>
          <p:spPr>
            <a:xfrm rot="19203244">
              <a:off x="6612508" y="1169868"/>
              <a:ext cx="452364" cy="54851"/>
            </a:xfrm>
            <a:custGeom>
              <a:gdLst>
                <a:gd fmla="*/ 0 w 452364" name="connsiteX0"/>
                <a:gd fmla="*/ 27425 h 54851" name="connsiteY0"/>
                <a:gd fmla="*/ 452364 w 452364" name="connsiteX1"/>
                <a:gd fmla="*/ 27425 h 54851" name="connsiteY1"/>
              </a:gdLst>
              <a:cxnLst>
                <a:cxn ang="0">
                  <a:pos x="connsiteX0" y="connsiteY0"/>
                </a:cxn>
                <a:cxn ang="0">
                  <a:pos x="connsiteX1" y="connsiteY1"/>
                </a:cxn>
              </a:cxnLst>
              <a:rect b="b" l="l" r="r" t="t"/>
              <a:pathLst>
                <a:path h="54850" w="452364">
                  <a:moveTo>
                    <a:pt x="0" y="27425"/>
                  </a:moveTo>
                  <a:lnTo>
                    <a:pt x="452364" y="27425"/>
                  </a:lnTo>
                </a:path>
              </a:pathLst>
            </a:custGeom>
            <a:noFill/>
            <a:ln>
              <a:solidFill>
                <a:srgbClr val="DB2914"/>
              </a:solidFill>
            </a:ln>
          </p:spPr>
          <p:style>
            <a:lnRef idx="2">
              <a:scrgbClr b="0" g="0" r="0"/>
            </a:lnRef>
            <a:fillRef idx="0">
              <a:scrgbClr b="0" g="0" r="0"/>
            </a:fillRef>
            <a:effectRef idx="0">
              <a:schemeClr val="accent1">
                <a:hueOff val="0"/>
                <a:satOff val="0"/>
                <a:lumOff val="0"/>
                <a:alphaOff val="0"/>
              </a:schemeClr>
            </a:effectRef>
            <a:fontRef idx="minor">
              <a:schemeClr val="tx1">
                <a:hueOff val="0"/>
                <a:satOff val="0"/>
                <a:lumOff val="0"/>
                <a:alphaOff val="0"/>
              </a:schemeClr>
            </a:fontRef>
          </p:style>
          <p:txBody>
            <a:bodyPr anchor="ctr" anchorCtr="0" bIns="16115" lIns="227573" numCol="1" rIns="227572" spcCol="1270" spcFirstLastPara="0" tIns="16117" vert="horz" wrap="square">
              <a:noAutofit/>
            </a:bodyPr>
            <a:lstStyle/>
            <a:p>
              <a:pPr algn="ctr" defTabSz="222250" lvl="0">
                <a:lnSpc>
                  <a:spcPct val="90000"/>
                </a:lnSpc>
                <a:spcBef>
                  <a:spcPct val="0"/>
                </a:spcBef>
                <a:spcAft>
                  <a:spcPct val="35000"/>
                </a:spcAft>
              </a:pPr>
              <a:endParaRPr altLang="en-US" kern="1200" lang="zh-CN" sz="500"/>
            </a:p>
          </p:txBody>
        </p:sp>
        <p:sp>
          <p:nvSpPr>
            <p:cNvPr id="37" name="任意多边形 36"/>
            <p:cNvSpPr/>
            <p:nvPr/>
          </p:nvSpPr>
          <p:spPr>
            <a:xfrm>
              <a:off x="6986026" y="868632"/>
              <a:ext cx="223423" cy="223423"/>
            </a:xfrm>
            <a:custGeom>
              <a:gdLst>
                <a:gd fmla="*/ 0 w 223423" name="connsiteX0"/>
                <a:gd fmla="*/ 111712 h 223423" name="connsiteY0"/>
                <a:gd fmla="*/ 111712 w 223423" name="connsiteX1"/>
                <a:gd fmla="*/ 0 h 223423" name="connsiteY1"/>
                <a:gd fmla="*/ 223424 w 223423" name="connsiteX2"/>
                <a:gd fmla="*/ 111712 h 223423" name="connsiteY2"/>
                <a:gd fmla="*/ 111712 w 223423" name="connsiteX3"/>
                <a:gd fmla="*/ 223424 h 223423" name="connsiteY3"/>
                <a:gd fmla="*/ 0 w 223423" name="connsiteX4"/>
                <a:gd fmla="*/ 111712 h 22342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3423" w="223423">
                  <a:moveTo>
                    <a:pt x="0" y="111712"/>
                  </a:moveTo>
                  <a:cubicBezTo>
                    <a:pt x="0" y="50015"/>
                    <a:pt x="50015" y="0"/>
                    <a:pt x="111712" y="0"/>
                  </a:cubicBezTo>
                  <a:cubicBezTo>
                    <a:pt x="173409" y="0"/>
                    <a:pt x="223424" y="50015"/>
                    <a:pt x="223424" y="111712"/>
                  </a:cubicBezTo>
                  <a:cubicBezTo>
                    <a:pt x="223424" y="173409"/>
                    <a:pt x="173409" y="223424"/>
                    <a:pt x="111712" y="223424"/>
                  </a:cubicBezTo>
                  <a:cubicBezTo>
                    <a:pt x="50015" y="223424"/>
                    <a:pt x="0" y="173409"/>
                    <a:pt x="0" y="111712"/>
                  </a:cubicBezTo>
                  <a:close/>
                </a:path>
              </a:pathLst>
            </a:custGeom>
            <a:solidFill>
              <a:srgbClr val="DB2914"/>
            </a:solidFill>
            <a:ln>
              <a:noFill/>
            </a:ln>
          </p:spPr>
          <p:style>
            <a:lnRef idx="3">
              <a:scrgbClr b="0" g="0" r="0"/>
            </a:lnRef>
            <a:fillRef idx="1">
              <a:scrgbClr b="0" g="0" r="0"/>
            </a:fillRef>
            <a:effectRef idx="1">
              <a:schemeClr val="accent1">
                <a:hueOff val="0"/>
                <a:satOff val="0"/>
                <a:lumOff val="0"/>
                <a:alphaOff val="0"/>
              </a:schemeClr>
            </a:effectRef>
            <a:fontRef idx="minor">
              <a:schemeClr val="lt1"/>
            </a:fontRef>
          </p:style>
          <p:txBody>
            <a:bodyPr anchor="ctr" anchorCtr="0" bIns="35895" lIns="35895" numCol="1" rIns="35895" spcCol="1270" spcFirstLastPara="0" tIns="35895" vert="horz" wrap="square">
              <a:noAutofit/>
            </a:bodyPr>
            <a:lstStyle/>
            <a:p>
              <a:pPr algn="ctr" defTabSz="222250">
                <a:lnSpc>
                  <a:spcPct val="90000"/>
                </a:lnSpc>
                <a:spcBef>
                  <a:spcPct val="0"/>
                </a:spcBef>
                <a:spcAft>
                  <a:spcPct val="35000"/>
                </a:spcAft>
              </a:pPr>
              <a:endParaRPr altLang="en-US" lang="zh-CN" sz="500"/>
            </a:p>
          </p:txBody>
        </p:sp>
        <p:sp>
          <p:nvSpPr>
            <p:cNvPr id="38" name="任意多边形 37"/>
            <p:cNvSpPr/>
            <p:nvPr/>
          </p:nvSpPr>
          <p:spPr>
            <a:xfrm rot="107512">
              <a:off x="6726716" y="1496849"/>
              <a:ext cx="273691" cy="54851"/>
            </a:xfrm>
            <a:custGeom>
              <a:gdLst>
                <a:gd fmla="*/ 0 w 273691" name="connsiteX0"/>
                <a:gd fmla="*/ 27425 h 54851" name="connsiteY0"/>
                <a:gd fmla="*/ 273691 w 273691" name="connsiteX1"/>
                <a:gd fmla="*/ 27425 h 54851" name="connsiteY1"/>
              </a:gdLst>
              <a:cxnLst>
                <a:cxn ang="0">
                  <a:pos x="connsiteX0" y="connsiteY0"/>
                </a:cxn>
                <a:cxn ang="0">
                  <a:pos x="connsiteX1" y="connsiteY1"/>
                </a:cxn>
              </a:cxnLst>
              <a:rect b="b" l="l" r="r" t="t"/>
              <a:pathLst>
                <a:path h="54850" w="273691">
                  <a:moveTo>
                    <a:pt x="0" y="27425"/>
                  </a:moveTo>
                  <a:lnTo>
                    <a:pt x="273691" y="27425"/>
                  </a:lnTo>
                </a:path>
              </a:pathLst>
            </a:custGeom>
            <a:noFill/>
            <a:ln>
              <a:solidFill>
                <a:srgbClr val="DB2914"/>
              </a:solidFill>
            </a:ln>
          </p:spPr>
          <p:style>
            <a:lnRef idx="2">
              <a:scrgbClr b="0" g="0" r="0"/>
            </a:lnRef>
            <a:fillRef idx="0">
              <a:scrgbClr b="0" g="0" r="0"/>
            </a:fillRef>
            <a:effectRef idx="0">
              <a:schemeClr val="accent1">
                <a:hueOff val="0"/>
                <a:satOff val="0"/>
                <a:lumOff val="0"/>
                <a:alphaOff val="0"/>
              </a:schemeClr>
            </a:effectRef>
            <a:fontRef idx="minor">
              <a:schemeClr val="tx1">
                <a:hueOff val="0"/>
                <a:satOff val="0"/>
                <a:lumOff val="0"/>
                <a:alphaOff val="0"/>
              </a:schemeClr>
            </a:fontRef>
          </p:style>
          <p:txBody>
            <a:bodyPr anchor="ctr" anchorCtr="0" bIns="20583" lIns="142703" numCol="1" rIns="142703" spcCol="1270" spcFirstLastPara="0" tIns="20583" vert="horz" wrap="square">
              <a:noAutofit/>
            </a:bodyPr>
            <a:lstStyle/>
            <a:p>
              <a:pPr algn="ctr" defTabSz="222250" lvl="0">
                <a:lnSpc>
                  <a:spcPct val="90000"/>
                </a:lnSpc>
                <a:spcBef>
                  <a:spcPct val="0"/>
                </a:spcBef>
                <a:spcAft>
                  <a:spcPct val="35000"/>
                </a:spcAft>
              </a:pPr>
              <a:endParaRPr altLang="en-US" kern="1200" lang="zh-CN" sz="500"/>
            </a:p>
          </p:txBody>
        </p:sp>
        <p:sp>
          <p:nvSpPr>
            <p:cNvPr id="39" name="任意多边形 38"/>
            <p:cNvSpPr/>
            <p:nvPr/>
          </p:nvSpPr>
          <p:spPr>
            <a:xfrm>
              <a:off x="7000286" y="1420335"/>
              <a:ext cx="223423" cy="223423"/>
            </a:xfrm>
            <a:custGeom>
              <a:gdLst>
                <a:gd fmla="*/ 0 w 223423" name="connsiteX0"/>
                <a:gd fmla="*/ 111712 h 223423" name="connsiteY0"/>
                <a:gd fmla="*/ 111712 w 223423" name="connsiteX1"/>
                <a:gd fmla="*/ 0 h 223423" name="connsiteY1"/>
                <a:gd fmla="*/ 223424 w 223423" name="connsiteX2"/>
                <a:gd fmla="*/ 111712 h 223423" name="connsiteY2"/>
                <a:gd fmla="*/ 111712 w 223423" name="connsiteX3"/>
                <a:gd fmla="*/ 223424 h 223423" name="connsiteY3"/>
                <a:gd fmla="*/ 0 w 223423" name="connsiteX4"/>
                <a:gd fmla="*/ 111712 h 22342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3423" w="223423">
                  <a:moveTo>
                    <a:pt x="0" y="111712"/>
                  </a:moveTo>
                  <a:cubicBezTo>
                    <a:pt x="0" y="50015"/>
                    <a:pt x="50015" y="0"/>
                    <a:pt x="111712" y="0"/>
                  </a:cubicBezTo>
                  <a:cubicBezTo>
                    <a:pt x="173409" y="0"/>
                    <a:pt x="223424" y="50015"/>
                    <a:pt x="223424" y="111712"/>
                  </a:cubicBezTo>
                  <a:cubicBezTo>
                    <a:pt x="223424" y="173409"/>
                    <a:pt x="173409" y="223424"/>
                    <a:pt x="111712" y="223424"/>
                  </a:cubicBezTo>
                  <a:cubicBezTo>
                    <a:pt x="50015" y="223424"/>
                    <a:pt x="0" y="173409"/>
                    <a:pt x="0" y="111712"/>
                  </a:cubicBezTo>
                  <a:close/>
                </a:path>
              </a:pathLst>
            </a:custGeom>
            <a:solidFill>
              <a:srgbClr val="DB2914"/>
            </a:solidFill>
            <a:ln>
              <a:noFill/>
            </a:ln>
          </p:spPr>
          <p:style>
            <a:lnRef idx="3">
              <a:scrgbClr b="0" g="0" r="0"/>
            </a:lnRef>
            <a:fillRef idx="1">
              <a:scrgbClr b="0" g="0" r="0"/>
            </a:fillRef>
            <a:effectRef idx="1">
              <a:schemeClr val="accent1">
                <a:hueOff val="0"/>
                <a:satOff val="0"/>
                <a:lumOff val="0"/>
                <a:alphaOff val="0"/>
              </a:schemeClr>
            </a:effectRef>
            <a:fontRef idx="minor">
              <a:schemeClr val="lt1"/>
            </a:fontRef>
          </p:style>
          <p:txBody>
            <a:bodyPr anchor="ctr" anchorCtr="0" bIns="35895" lIns="35895" numCol="1" rIns="35895" spcCol="1270" spcFirstLastPara="0" tIns="35895" vert="horz" wrap="square">
              <a:noAutofit/>
            </a:bodyPr>
            <a:lstStyle/>
            <a:p>
              <a:pPr algn="ctr" defTabSz="222250">
                <a:lnSpc>
                  <a:spcPct val="90000"/>
                </a:lnSpc>
                <a:spcBef>
                  <a:spcPct val="0"/>
                </a:spcBef>
                <a:spcAft>
                  <a:spcPct val="35000"/>
                </a:spcAft>
              </a:pPr>
              <a:endParaRPr altLang="en-US" lang="zh-CN" sz="500"/>
            </a:p>
          </p:txBody>
        </p:sp>
        <p:sp>
          <p:nvSpPr>
            <p:cNvPr id="40" name="任意多边形 39"/>
            <p:cNvSpPr/>
            <p:nvPr/>
          </p:nvSpPr>
          <p:spPr>
            <a:xfrm rot="26717882">
              <a:off x="6360879" y="1147425"/>
              <a:ext cx="149255" cy="54852"/>
            </a:xfrm>
            <a:custGeom>
              <a:gdLst>
                <a:gd fmla="*/ 0 w 149255" name="connsiteX0"/>
                <a:gd fmla="*/ 27425 h 54851" name="connsiteY0"/>
                <a:gd fmla="*/ 149255 w 149255" name="connsiteX1"/>
                <a:gd fmla="*/ 27425 h 54851" name="connsiteY1"/>
              </a:gdLst>
              <a:cxnLst>
                <a:cxn ang="0">
                  <a:pos x="connsiteX0" y="connsiteY0"/>
                </a:cxn>
                <a:cxn ang="0">
                  <a:pos x="connsiteX1" y="connsiteY1"/>
                </a:cxn>
              </a:cxnLst>
              <a:rect b="b" l="l" r="r" t="t"/>
              <a:pathLst>
                <a:path h="54850" w="149255">
                  <a:moveTo>
                    <a:pt x="149255" y="27426"/>
                  </a:moveTo>
                  <a:lnTo>
                    <a:pt x="0" y="27426"/>
                  </a:lnTo>
                </a:path>
              </a:pathLst>
            </a:custGeom>
            <a:noFill/>
            <a:ln>
              <a:solidFill>
                <a:srgbClr val="DB2914"/>
              </a:solidFill>
            </a:ln>
          </p:spPr>
          <p:style>
            <a:lnRef idx="2">
              <a:scrgbClr b="0" g="0" r="0"/>
            </a:lnRef>
            <a:fillRef idx="0">
              <a:scrgbClr b="0" g="0" r="0"/>
            </a:fillRef>
            <a:effectRef idx="0">
              <a:schemeClr val="accent1">
                <a:hueOff val="0"/>
                <a:satOff val="0"/>
                <a:lumOff val="0"/>
                <a:alphaOff val="0"/>
              </a:schemeClr>
            </a:effectRef>
            <a:fontRef idx="minor">
              <a:schemeClr val="tx1">
                <a:hueOff val="0"/>
                <a:satOff val="0"/>
                <a:lumOff val="0"/>
                <a:alphaOff val="0"/>
              </a:schemeClr>
            </a:fontRef>
          </p:style>
          <p:txBody>
            <a:bodyPr anchor="ctr" anchorCtr="0" bIns="23695" lIns="83596" numCol="1" rIns="83596" spcCol="1270" spcFirstLastPara="0" tIns="23694" vert="horz" wrap="square">
              <a:noAutofit/>
            </a:bodyPr>
            <a:lstStyle/>
            <a:p>
              <a:pPr algn="ctr" defTabSz="222250" lvl="0">
                <a:lnSpc>
                  <a:spcPct val="90000"/>
                </a:lnSpc>
                <a:spcBef>
                  <a:spcPct val="0"/>
                </a:spcBef>
                <a:spcAft>
                  <a:spcPct val="35000"/>
                </a:spcAft>
              </a:pPr>
              <a:endParaRPr altLang="en-US" kern="1200" lang="zh-CN" sz="500"/>
            </a:p>
          </p:txBody>
        </p:sp>
        <p:sp>
          <p:nvSpPr>
            <p:cNvPr id="41" name="任意多边形 40"/>
            <p:cNvSpPr/>
            <p:nvPr/>
          </p:nvSpPr>
          <p:spPr>
            <a:xfrm>
              <a:off x="6308520" y="877427"/>
              <a:ext cx="223423" cy="223423"/>
            </a:xfrm>
            <a:custGeom>
              <a:gdLst>
                <a:gd fmla="*/ 0 w 223423" name="connsiteX0"/>
                <a:gd fmla="*/ 111712 h 223423" name="connsiteY0"/>
                <a:gd fmla="*/ 111712 w 223423" name="connsiteX1"/>
                <a:gd fmla="*/ 0 h 223423" name="connsiteY1"/>
                <a:gd fmla="*/ 223424 w 223423" name="connsiteX2"/>
                <a:gd fmla="*/ 111712 h 223423" name="connsiteY2"/>
                <a:gd fmla="*/ 111712 w 223423" name="connsiteX3"/>
                <a:gd fmla="*/ 223424 h 223423" name="connsiteY3"/>
                <a:gd fmla="*/ 0 w 223423" name="connsiteX4"/>
                <a:gd fmla="*/ 111712 h 22342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3423" w="223423">
                  <a:moveTo>
                    <a:pt x="0" y="111712"/>
                  </a:moveTo>
                  <a:cubicBezTo>
                    <a:pt x="0" y="50015"/>
                    <a:pt x="50015" y="0"/>
                    <a:pt x="111712" y="0"/>
                  </a:cubicBezTo>
                  <a:cubicBezTo>
                    <a:pt x="173409" y="0"/>
                    <a:pt x="223424" y="50015"/>
                    <a:pt x="223424" y="111712"/>
                  </a:cubicBezTo>
                  <a:cubicBezTo>
                    <a:pt x="223424" y="173409"/>
                    <a:pt x="173409" y="223424"/>
                    <a:pt x="111712" y="223424"/>
                  </a:cubicBezTo>
                  <a:cubicBezTo>
                    <a:pt x="50015" y="223424"/>
                    <a:pt x="0" y="173409"/>
                    <a:pt x="0" y="111712"/>
                  </a:cubicBezTo>
                  <a:close/>
                </a:path>
              </a:pathLst>
            </a:custGeom>
            <a:solidFill>
              <a:srgbClr val="DB2914"/>
            </a:solidFill>
            <a:ln>
              <a:noFill/>
            </a:ln>
          </p:spPr>
          <p:style>
            <a:lnRef idx="3">
              <a:scrgbClr b="0" g="0" r="0"/>
            </a:lnRef>
            <a:fillRef idx="1">
              <a:scrgbClr b="0" g="0" r="0"/>
            </a:fillRef>
            <a:effectRef idx="1">
              <a:schemeClr val="accent1">
                <a:hueOff val="0"/>
                <a:satOff val="0"/>
                <a:lumOff val="0"/>
                <a:alphaOff val="0"/>
              </a:schemeClr>
            </a:effectRef>
            <a:fontRef idx="minor">
              <a:schemeClr val="lt1"/>
            </a:fontRef>
          </p:style>
          <p:txBody>
            <a:bodyPr anchor="ctr" anchorCtr="0" bIns="35895" lIns="35895" numCol="1" rIns="35895" spcCol="1270" spcFirstLastPara="0" tIns="35895" vert="horz" wrap="square">
              <a:noAutofit/>
            </a:bodyPr>
            <a:lstStyle/>
            <a:p>
              <a:pPr algn="ctr" defTabSz="222250" lvl="0">
                <a:lnSpc>
                  <a:spcPct val="90000"/>
                </a:lnSpc>
                <a:spcBef>
                  <a:spcPct val="0"/>
                </a:spcBef>
                <a:spcAft>
                  <a:spcPct val="35000"/>
                </a:spcAft>
              </a:pPr>
              <a:endParaRPr altLang="en-US" kern="1200" lang="zh-CN" sz="500"/>
            </a:p>
          </p:txBody>
        </p:sp>
      </p:grpSp>
      <p:cxnSp>
        <p:nvCxnSpPr>
          <p:cNvPr id="8" name="直接连接符 7"/>
          <p:cNvCxnSpPr/>
          <p:nvPr/>
        </p:nvCxnSpPr>
        <p:spPr>
          <a:xfrm flipV="1">
            <a:off x="4726430" y="1493563"/>
            <a:ext cx="1436417" cy="827088"/>
          </a:xfrm>
          <a:prstGeom prst="line">
            <a:avLst/>
          </a:prstGeom>
          <a:ln w="57150">
            <a:solidFill>
              <a:srgbClr val="DB291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56" idx="4"/>
          </p:cNvCxnSpPr>
          <p:nvPr/>
        </p:nvCxnSpPr>
        <p:spPr>
          <a:xfrm flipH="1">
            <a:off x="4222372" y="3082901"/>
            <a:ext cx="91320" cy="659133"/>
          </a:xfrm>
          <a:prstGeom prst="line">
            <a:avLst/>
          </a:prstGeom>
          <a:ln w="57150">
            <a:solidFill>
              <a:srgbClr val="DFD2A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998236" y="1779314"/>
            <a:ext cx="936104" cy="450552"/>
          </a:xfrm>
          <a:prstGeom prst="line">
            <a:avLst/>
          </a:prstGeom>
          <a:noFill/>
          <a:ln>
            <a:solidFill>
              <a:schemeClr val="bg1"/>
            </a:solidFill>
          </a:ln>
        </p:spPr>
        <p:style>
          <a:lnRef idx="2">
            <a:scrgbClr b="0" g="0" r="0"/>
          </a:lnRef>
          <a:fillRef idx="0">
            <a:scrgbClr b="0" g="0" r="0"/>
          </a:fillRef>
          <a:effectRef idx="0">
            <a:schemeClr val="accent1">
              <a:hueOff val="0"/>
              <a:satOff val="0"/>
              <a:lumOff val="0"/>
              <a:alphaOff val="0"/>
            </a:schemeClr>
          </a:effectRef>
          <a:fontRef idx="minor">
            <a:schemeClr val="tx1">
              <a:hueOff val="0"/>
              <a:satOff val="0"/>
              <a:lumOff val="0"/>
              <a:alphaOff val="0"/>
            </a:schemeClr>
          </a:fontRef>
        </p:style>
      </p:cxnSp>
      <p:sp>
        <p:nvSpPr>
          <p:cNvPr id="56" name="椭圆 55"/>
          <p:cNvSpPr/>
          <p:nvPr/>
        </p:nvSpPr>
        <p:spPr>
          <a:xfrm>
            <a:off x="3754603" y="1995989"/>
            <a:ext cx="1118178" cy="1086912"/>
          </a:xfrm>
          <a:prstGeom prst="ellipse">
            <a:avLst/>
          </a:prstGeom>
          <a:solidFill>
            <a:srgbClr val="DB29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矩形 57"/>
          <p:cNvSpPr>
            <a:spLocks noChangeArrowheads="1"/>
          </p:cNvSpPr>
          <p:nvPr/>
        </p:nvSpPr>
        <p:spPr bwMode="auto">
          <a:xfrm>
            <a:off x="1469511" y="1284606"/>
            <a:ext cx="5765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fontAlgn="base" rtl="0">
              <a:spcBef>
                <a:spcPct val="0"/>
              </a:spcBef>
              <a:spcAft>
                <a:spcPct val="0"/>
              </a:spcAft>
              <a:defRPr kern="1200">
                <a:solidFill>
                  <a:schemeClr val="tx1"/>
                </a:solidFill>
                <a:latin charset="0" pitchFamily="34" typeface="Arial"/>
                <a:ea charset="-122" panose="02010600030101010101" pitchFamily="2" typeface="宋体"/>
                <a:cs typeface="+mn-cs"/>
              </a:defRPr>
            </a:lvl1pPr>
            <a:lvl2pPr algn="l" fontAlgn="base" marL="457200" rtl="0">
              <a:spcBef>
                <a:spcPct val="0"/>
              </a:spcBef>
              <a:spcAft>
                <a:spcPct val="0"/>
              </a:spcAft>
              <a:defRPr kern="1200">
                <a:solidFill>
                  <a:schemeClr val="tx1"/>
                </a:solidFill>
                <a:latin charset="0" pitchFamily="34" typeface="Arial"/>
                <a:ea charset="-122" panose="02010600030101010101" pitchFamily="2" typeface="宋体"/>
                <a:cs typeface="+mn-cs"/>
              </a:defRPr>
            </a:lvl2pPr>
            <a:lvl3pPr algn="l" fontAlgn="base" marL="914400" rtl="0">
              <a:spcBef>
                <a:spcPct val="0"/>
              </a:spcBef>
              <a:spcAft>
                <a:spcPct val="0"/>
              </a:spcAft>
              <a:defRPr kern="1200">
                <a:solidFill>
                  <a:schemeClr val="tx1"/>
                </a:solidFill>
                <a:latin charset="0" pitchFamily="34" typeface="Arial"/>
                <a:ea charset="-122" panose="02010600030101010101" pitchFamily="2" typeface="宋体"/>
                <a:cs typeface="+mn-cs"/>
              </a:defRPr>
            </a:lvl3pPr>
            <a:lvl4pPr algn="l" fontAlgn="base" marL="1371600" rtl="0">
              <a:spcBef>
                <a:spcPct val="0"/>
              </a:spcBef>
              <a:spcAft>
                <a:spcPct val="0"/>
              </a:spcAft>
              <a:defRPr kern="1200">
                <a:solidFill>
                  <a:schemeClr val="tx1"/>
                </a:solidFill>
                <a:latin charset="0" pitchFamily="34" typeface="Arial"/>
                <a:ea charset="-122" panose="02010600030101010101" pitchFamily="2" typeface="宋体"/>
                <a:cs typeface="+mn-cs"/>
              </a:defRPr>
            </a:lvl4pPr>
            <a:lvl5pPr algn="l" fontAlgn="base" marL="1828800" rtl="0">
              <a:spcBef>
                <a:spcPct val="0"/>
              </a:spcBef>
              <a:spcAft>
                <a:spcPct val="0"/>
              </a:spcAft>
              <a:defRPr kern="1200">
                <a:solidFill>
                  <a:schemeClr val="tx1"/>
                </a:solidFill>
                <a:latin charset="0"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Arial"/>
                <a:ea charset="-122" panose="02010600030101010101" pitchFamily="2" typeface="宋体"/>
                <a:cs typeface="+mn-cs"/>
              </a:defRPr>
            </a:lvl9pPr>
          </a:lstStyle>
          <a:p>
            <a:pPr eaLnBrk="1" hangingPunct="1"/>
            <a:r>
              <a:rPr altLang="en-US" lang="zh-CN" smtClean="0" sz="1200">
                <a:solidFill>
                  <a:schemeClr val="bg1"/>
                </a:solidFill>
                <a:latin charset="-122" pitchFamily="34" typeface="微软雅黑"/>
                <a:ea charset="-122" pitchFamily="34" typeface="微软雅黑"/>
              </a:rPr>
              <a:t>内容2</a:t>
            </a:r>
          </a:p>
        </p:txBody>
      </p:sp>
      <p:sp>
        <p:nvSpPr>
          <p:cNvPr id="59" name="矩形 58"/>
          <p:cNvSpPr>
            <a:spLocks noChangeArrowheads="1"/>
          </p:cNvSpPr>
          <p:nvPr/>
        </p:nvSpPr>
        <p:spPr bwMode="auto">
          <a:xfrm>
            <a:off x="1505603" y="1960556"/>
            <a:ext cx="5765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fontAlgn="base" rtl="0">
              <a:spcBef>
                <a:spcPct val="0"/>
              </a:spcBef>
              <a:spcAft>
                <a:spcPct val="0"/>
              </a:spcAft>
              <a:defRPr kern="1200">
                <a:solidFill>
                  <a:schemeClr val="tx1"/>
                </a:solidFill>
                <a:latin charset="0" pitchFamily="34" typeface="Arial"/>
                <a:ea charset="-122" panose="02010600030101010101" pitchFamily="2" typeface="宋体"/>
                <a:cs typeface="+mn-cs"/>
              </a:defRPr>
            </a:lvl1pPr>
            <a:lvl2pPr algn="l" fontAlgn="base" marL="457200" rtl="0">
              <a:spcBef>
                <a:spcPct val="0"/>
              </a:spcBef>
              <a:spcAft>
                <a:spcPct val="0"/>
              </a:spcAft>
              <a:defRPr kern="1200">
                <a:solidFill>
                  <a:schemeClr val="tx1"/>
                </a:solidFill>
                <a:latin charset="0" pitchFamily="34" typeface="Arial"/>
                <a:ea charset="-122" panose="02010600030101010101" pitchFamily="2" typeface="宋体"/>
                <a:cs typeface="+mn-cs"/>
              </a:defRPr>
            </a:lvl2pPr>
            <a:lvl3pPr algn="l" fontAlgn="base" marL="914400" rtl="0">
              <a:spcBef>
                <a:spcPct val="0"/>
              </a:spcBef>
              <a:spcAft>
                <a:spcPct val="0"/>
              </a:spcAft>
              <a:defRPr kern="1200">
                <a:solidFill>
                  <a:schemeClr val="tx1"/>
                </a:solidFill>
                <a:latin charset="0" pitchFamily="34" typeface="Arial"/>
                <a:ea charset="-122" panose="02010600030101010101" pitchFamily="2" typeface="宋体"/>
                <a:cs typeface="+mn-cs"/>
              </a:defRPr>
            </a:lvl3pPr>
            <a:lvl4pPr algn="l" fontAlgn="base" marL="1371600" rtl="0">
              <a:spcBef>
                <a:spcPct val="0"/>
              </a:spcBef>
              <a:spcAft>
                <a:spcPct val="0"/>
              </a:spcAft>
              <a:defRPr kern="1200">
                <a:solidFill>
                  <a:schemeClr val="tx1"/>
                </a:solidFill>
                <a:latin charset="0" pitchFamily="34" typeface="Arial"/>
                <a:ea charset="-122" panose="02010600030101010101" pitchFamily="2" typeface="宋体"/>
                <a:cs typeface="+mn-cs"/>
              </a:defRPr>
            </a:lvl4pPr>
            <a:lvl5pPr algn="l" fontAlgn="base" marL="1828800" rtl="0">
              <a:spcBef>
                <a:spcPct val="0"/>
              </a:spcBef>
              <a:spcAft>
                <a:spcPct val="0"/>
              </a:spcAft>
              <a:defRPr kern="1200">
                <a:solidFill>
                  <a:schemeClr val="tx1"/>
                </a:solidFill>
                <a:latin charset="0"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Arial"/>
                <a:ea charset="-122" panose="02010600030101010101" pitchFamily="2" typeface="宋体"/>
                <a:cs typeface="+mn-cs"/>
              </a:defRPr>
            </a:lvl9pPr>
          </a:lstStyle>
          <a:p>
            <a:pPr eaLnBrk="1" hangingPunct="1"/>
            <a:r>
              <a:rPr altLang="en-US" lang="zh-CN" smtClean="0" sz="1200">
                <a:solidFill>
                  <a:schemeClr val="bg1"/>
                </a:solidFill>
                <a:latin charset="-122" pitchFamily="34" typeface="微软雅黑"/>
                <a:ea charset="-122" pitchFamily="34" typeface="微软雅黑"/>
              </a:rPr>
              <a:t>内容1</a:t>
            </a:r>
          </a:p>
        </p:txBody>
      </p:sp>
      <p:sp>
        <p:nvSpPr>
          <p:cNvPr id="60" name="矩形 59"/>
          <p:cNvSpPr>
            <a:spLocks noChangeArrowheads="1"/>
          </p:cNvSpPr>
          <p:nvPr/>
        </p:nvSpPr>
        <p:spPr bwMode="auto">
          <a:xfrm>
            <a:off x="1952321" y="785769"/>
            <a:ext cx="5765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fontAlgn="base" rtl="0">
              <a:spcBef>
                <a:spcPct val="0"/>
              </a:spcBef>
              <a:spcAft>
                <a:spcPct val="0"/>
              </a:spcAft>
              <a:defRPr kern="1200">
                <a:solidFill>
                  <a:schemeClr val="tx1"/>
                </a:solidFill>
                <a:latin charset="0" pitchFamily="34" typeface="Arial"/>
                <a:ea charset="-122" panose="02010600030101010101" pitchFamily="2" typeface="宋体"/>
                <a:cs typeface="+mn-cs"/>
              </a:defRPr>
            </a:lvl1pPr>
            <a:lvl2pPr algn="l" fontAlgn="base" marL="457200" rtl="0">
              <a:spcBef>
                <a:spcPct val="0"/>
              </a:spcBef>
              <a:spcAft>
                <a:spcPct val="0"/>
              </a:spcAft>
              <a:defRPr kern="1200">
                <a:solidFill>
                  <a:schemeClr val="tx1"/>
                </a:solidFill>
                <a:latin charset="0" pitchFamily="34" typeface="Arial"/>
                <a:ea charset="-122" panose="02010600030101010101" pitchFamily="2" typeface="宋体"/>
                <a:cs typeface="+mn-cs"/>
              </a:defRPr>
            </a:lvl2pPr>
            <a:lvl3pPr algn="l" fontAlgn="base" marL="914400" rtl="0">
              <a:spcBef>
                <a:spcPct val="0"/>
              </a:spcBef>
              <a:spcAft>
                <a:spcPct val="0"/>
              </a:spcAft>
              <a:defRPr kern="1200">
                <a:solidFill>
                  <a:schemeClr val="tx1"/>
                </a:solidFill>
                <a:latin charset="0" pitchFamily="34" typeface="Arial"/>
                <a:ea charset="-122" panose="02010600030101010101" pitchFamily="2" typeface="宋体"/>
                <a:cs typeface="+mn-cs"/>
              </a:defRPr>
            </a:lvl3pPr>
            <a:lvl4pPr algn="l" fontAlgn="base" marL="1371600" rtl="0">
              <a:spcBef>
                <a:spcPct val="0"/>
              </a:spcBef>
              <a:spcAft>
                <a:spcPct val="0"/>
              </a:spcAft>
              <a:defRPr kern="1200">
                <a:solidFill>
                  <a:schemeClr val="tx1"/>
                </a:solidFill>
                <a:latin charset="0" pitchFamily="34" typeface="Arial"/>
                <a:ea charset="-122" panose="02010600030101010101" pitchFamily="2" typeface="宋体"/>
                <a:cs typeface="+mn-cs"/>
              </a:defRPr>
            </a:lvl4pPr>
            <a:lvl5pPr algn="l" fontAlgn="base" marL="1828800" rtl="0">
              <a:spcBef>
                <a:spcPct val="0"/>
              </a:spcBef>
              <a:spcAft>
                <a:spcPct val="0"/>
              </a:spcAft>
              <a:defRPr kern="1200">
                <a:solidFill>
                  <a:schemeClr val="tx1"/>
                </a:solidFill>
                <a:latin charset="0"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Arial"/>
                <a:ea charset="-122" panose="02010600030101010101" pitchFamily="2" typeface="宋体"/>
                <a:cs typeface="+mn-cs"/>
              </a:defRPr>
            </a:lvl9pPr>
          </a:lstStyle>
          <a:p>
            <a:pPr eaLnBrk="1" hangingPunct="1"/>
            <a:r>
              <a:rPr altLang="en-US" lang="zh-CN" smtClean="0" sz="1200">
                <a:solidFill>
                  <a:schemeClr val="bg1"/>
                </a:solidFill>
                <a:latin charset="-122" pitchFamily="34" typeface="微软雅黑"/>
                <a:ea charset="-122" pitchFamily="34" typeface="微软雅黑"/>
              </a:rPr>
              <a:t>内容3</a:t>
            </a:r>
          </a:p>
        </p:txBody>
      </p:sp>
      <p:sp>
        <p:nvSpPr>
          <p:cNvPr id="61" name="矩形 60"/>
          <p:cNvSpPr>
            <a:spLocks noChangeArrowheads="1"/>
          </p:cNvSpPr>
          <p:nvPr/>
        </p:nvSpPr>
        <p:spPr bwMode="auto">
          <a:xfrm>
            <a:off x="2648398" y="778497"/>
            <a:ext cx="5765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fontAlgn="base" rtl="0">
              <a:spcBef>
                <a:spcPct val="0"/>
              </a:spcBef>
              <a:spcAft>
                <a:spcPct val="0"/>
              </a:spcAft>
              <a:defRPr kern="1200">
                <a:solidFill>
                  <a:schemeClr val="tx1"/>
                </a:solidFill>
                <a:latin charset="0" pitchFamily="34" typeface="Arial"/>
                <a:ea charset="-122" panose="02010600030101010101" pitchFamily="2" typeface="宋体"/>
                <a:cs typeface="+mn-cs"/>
              </a:defRPr>
            </a:lvl1pPr>
            <a:lvl2pPr algn="l" fontAlgn="base" marL="457200" rtl="0">
              <a:spcBef>
                <a:spcPct val="0"/>
              </a:spcBef>
              <a:spcAft>
                <a:spcPct val="0"/>
              </a:spcAft>
              <a:defRPr kern="1200">
                <a:solidFill>
                  <a:schemeClr val="tx1"/>
                </a:solidFill>
                <a:latin charset="0" pitchFamily="34" typeface="Arial"/>
                <a:ea charset="-122" panose="02010600030101010101" pitchFamily="2" typeface="宋体"/>
                <a:cs typeface="+mn-cs"/>
              </a:defRPr>
            </a:lvl2pPr>
            <a:lvl3pPr algn="l" fontAlgn="base" marL="914400" rtl="0">
              <a:spcBef>
                <a:spcPct val="0"/>
              </a:spcBef>
              <a:spcAft>
                <a:spcPct val="0"/>
              </a:spcAft>
              <a:defRPr kern="1200">
                <a:solidFill>
                  <a:schemeClr val="tx1"/>
                </a:solidFill>
                <a:latin charset="0" pitchFamily="34" typeface="Arial"/>
                <a:ea charset="-122" panose="02010600030101010101" pitchFamily="2" typeface="宋体"/>
                <a:cs typeface="+mn-cs"/>
              </a:defRPr>
            </a:lvl3pPr>
            <a:lvl4pPr algn="l" fontAlgn="base" marL="1371600" rtl="0">
              <a:spcBef>
                <a:spcPct val="0"/>
              </a:spcBef>
              <a:spcAft>
                <a:spcPct val="0"/>
              </a:spcAft>
              <a:defRPr kern="1200">
                <a:solidFill>
                  <a:schemeClr val="tx1"/>
                </a:solidFill>
                <a:latin charset="0" pitchFamily="34" typeface="Arial"/>
                <a:ea charset="-122" panose="02010600030101010101" pitchFamily="2" typeface="宋体"/>
                <a:cs typeface="+mn-cs"/>
              </a:defRPr>
            </a:lvl4pPr>
            <a:lvl5pPr algn="l" fontAlgn="base" marL="1828800" rtl="0">
              <a:spcBef>
                <a:spcPct val="0"/>
              </a:spcBef>
              <a:spcAft>
                <a:spcPct val="0"/>
              </a:spcAft>
              <a:defRPr kern="1200">
                <a:solidFill>
                  <a:schemeClr val="tx1"/>
                </a:solidFill>
                <a:latin charset="0"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Arial"/>
                <a:ea charset="-122" panose="02010600030101010101" pitchFamily="2" typeface="宋体"/>
                <a:cs typeface="+mn-cs"/>
              </a:defRPr>
            </a:lvl9pPr>
          </a:lstStyle>
          <a:p>
            <a:pPr eaLnBrk="1" hangingPunct="1"/>
            <a:r>
              <a:rPr altLang="en-US" lang="zh-CN" smtClean="0" sz="1200">
                <a:solidFill>
                  <a:schemeClr val="bg1"/>
                </a:solidFill>
                <a:latin charset="-122" pitchFamily="34" typeface="微软雅黑"/>
                <a:ea charset="-122" pitchFamily="34" typeface="微软雅黑"/>
              </a:rPr>
              <a:t>内容4</a:t>
            </a:r>
          </a:p>
        </p:txBody>
      </p:sp>
      <p:sp>
        <p:nvSpPr>
          <p:cNvPr id="62" name="矩形 61"/>
          <p:cNvSpPr>
            <a:spLocks noChangeArrowheads="1"/>
          </p:cNvSpPr>
          <p:nvPr/>
        </p:nvSpPr>
        <p:spPr bwMode="auto">
          <a:xfrm>
            <a:off x="3113842" y="3463076"/>
            <a:ext cx="5765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fontAlgn="base" rtl="0">
              <a:spcBef>
                <a:spcPct val="0"/>
              </a:spcBef>
              <a:spcAft>
                <a:spcPct val="0"/>
              </a:spcAft>
              <a:defRPr kern="1200">
                <a:solidFill>
                  <a:schemeClr val="tx1"/>
                </a:solidFill>
                <a:latin charset="0" pitchFamily="34" typeface="Arial"/>
                <a:ea charset="-122" panose="02010600030101010101" pitchFamily="2" typeface="宋体"/>
                <a:cs typeface="+mn-cs"/>
              </a:defRPr>
            </a:lvl1pPr>
            <a:lvl2pPr algn="l" fontAlgn="base" marL="457200" rtl="0">
              <a:spcBef>
                <a:spcPct val="0"/>
              </a:spcBef>
              <a:spcAft>
                <a:spcPct val="0"/>
              </a:spcAft>
              <a:defRPr kern="1200">
                <a:solidFill>
                  <a:schemeClr val="tx1"/>
                </a:solidFill>
                <a:latin charset="0" pitchFamily="34" typeface="Arial"/>
                <a:ea charset="-122" panose="02010600030101010101" pitchFamily="2" typeface="宋体"/>
                <a:cs typeface="+mn-cs"/>
              </a:defRPr>
            </a:lvl2pPr>
            <a:lvl3pPr algn="l" fontAlgn="base" marL="914400" rtl="0">
              <a:spcBef>
                <a:spcPct val="0"/>
              </a:spcBef>
              <a:spcAft>
                <a:spcPct val="0"/>
              </a:spcAft>
              <a:defRPr kern="1200">
                <a:solidFill>
                  <a:schemeClr val="tx1"/>
                </a:solidFill>
                <a:latin charset="0" pitchFamily="34" typeface="Arial"/>
                <a:ea charset="-122" panose="02010600030101010101" pitchFamily="2" typeface="宋体"/>
                <a:cs typeface="+mn-cs"/>
              </a:defRPr>
            </a:lvl3pPr>
            <a:lvl4pPr algn="l" fontAlgn="base" marL="1371600" rtl="0">
              <a:spcBef>
                <a:spcPct val="0"/>
              </a:spcBef>
              <a:spcAft>
                <a:spcPct val="0"/>
              </a:spcAft>
              <a:defRPr kern="1200">
                <a:solidFill>
                  <a:schemeClr val="tx1"/>
                </a:solidFill>
                <a:latin charset="0" pitchFamily="34" typeface="Arial"/>
                <a:ea charset="-122" panose="02010600030101010101" pitchFamily="2" typeface="宋体"/>
                <a:cs typeface="+mn-cs"/>
              </a:defRPr>
            </a:lvl4pPr>
            <a:lvl5pPr algn="l" fontAlgn="base" marL="1828800" rtl="0">
              <a:spcBef>
                <a:spcPct val="0"/>
              </a:spcBef>
              <a:spcAft>
                <a:spcPct val="0"/>
              </a:spcAft>
              <a:defRPr kern="1200">
                <a:solidFill>
                  <a:schemeClr val="tx1"/>
                </a:solidFill>
                <a:latin charset="0"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Arial"/>
                <a:ea charset="-122" panose="02010600030101010101" pitchFamily="2" typeface="宋体"/>
                <a:cs typeface="+mn-cs"/>
              </a:defRPr>
            </a:lvl9pPr>
          </a:lstStyle>
          <a:p>
            <a:pPr eaLnBrk="1" hangingPunct="1"/>
            <a:r>
              <a:rPr altLang="en-US" lang="zh-CN" smtClean="0" sz="1200">
                <a:solidFill>
                  <a:srgbClr val="DFD2A0"/>
                </a:solidFill>
                <a:latin charset="-122" pitchFamily="34" typeface="微软雅黑"/>
                <a:ea charset="-122" pitchFamily="34" typeface="微软雅黑"/>
              </a:rPr>
              <a:t>内容1</a:t>
            </a:r>
          </a:p>
        </p:txBody>
      </p:sp>
      <p:sp>
        <p:nvSpPr>
          <p:cNvPr id="63" name="矩形 62"/>
          <p:cNvSpPr>
            <a:spLocks noChangeArrowheads="1"/>
          </p:cNvSpPr>
          <p:nvPr/>
        </p:nvSpPr>
        <p:spPr bwMode="auto">
          <a:xfrm>
            <a:off x="2958197" y="3950882"/>
            <a:ext cx="5765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fontAlgn="base" rtl="0">
              <a:spcBef>
                <a:spcPct val="0"/>
              </a:spcBef>
              <a:spcAft>
                <a:spcPct val="0"/>
              </a:spcAft>
              <a:defRPr kern="1200">
                <a:solidFill>
                  <a:schemeClr val="tx1"/>
                </a:solidFill>
                <a:latin charset="0" pitchFamily="34" typeface="Arial"/>
                <a:ea charset="-122" panose="02010600030101010101" pitchFamily="2" typeface="宋体"/>
                <a:cs typeface="+mn-cs"/>
              </a:defRPr>
            </a:lvl1pPr>
            <a:lvl2pPr algn="l" fontAlgn="base" marL="457200" rtl="0">
              <a:spcBef>
                <a:spcPct val="0"/>
              </a:spcBef>
              <a:spcAft>
                <a:spcPct val="0"/>
              </a:spcAft>
              <a:defRPr kern="1200">
                <a:solidFill>
                  <a:schemeClr val="tx1"/>
                </a:solidFill>
                <a:latin charset="0" pitchFamily="34" typeface="Arial"/>
                <a:ea charset="-122" panose="02010600030101010101" pitchFamily="2" typeface="宋体"/>
                <a:cs typeface="+mn-cs"/>
              </a:defRPr>
            </a:lvl2pPr>
            <a:lvl3pPr algn="l" fontAlgn="base" marL="914400" rtl="0">
              <a:spcBef>
                <a:spcPct val="0"/>
              </a:spcBef>
              <a:spcAft>
                <a:spcPct val="0"/>
              </a:spcAft>
              <a:defRPr kern="1200">
                <a:solidFill>
                  <a:schemeClr val="tx1"/>
                </a:solidFill>
                <a:latin charset="0" pitchFamily="34" typeface="Arial"/>
                <a:ea charset="-122" panose="02010600030101010101" pitchFamily="2" typeface="宋体"/>
                <a:cs typeface="+mn-cs"/>
              </a:defRPr>
            </a:lvl3pPr>
            <a:lvl4pPr algn="l" fontAlgn="base" marL="1371600" rtl="0">
              <a:spcBef>
                <a:spcPct val="0"/>
              </a:spcBef>
              <a:spcAft>
                <a:spcPct val="0"/>
              </a:spcAft>
              <a:defRPr kern="1200">
                <a:solidFill>
                  <a:schemeClr val="tx1"/>
                </a:solidFill>
                <a:latin charset="0" pitchFamily="34" typeface="Arial"/>
                <a:ea charset="-122" panose="02010600030101010101" pitchFamily="2" typeface="宋体"/>
                <a:cs typeface="+mn-cs"/>
              </a:defRPr>
            </a:lvl4pPr>
            <a:lvl5pPr algn="l" fontAlgn="base" marL="1828800" rtl="0">
              <a:spcBef>
                <a:spcPct val="0"/>
              </a:spcBef>
              <a:spcAft>
                <a:spcPct val="0"/>
              </a:spcAft>
              <a:defRPr kern="1200">
                <a:solidFill>
                  <a:schemeClr val="tx1"/>
                </a:solidFill>
                <a:latin charset="0"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Arial"/>
                <a:ea charset="-122" panose="02010600030101010101" pitchFamily="2" typeface="宋体"/>
                <a:cs typeface="+mn-cs"/>
              </a:defRPr>
            </a:lvl9pPr>
          </a:lstStyle>
          <a:p>
            <a:pPr eaLnBrk="1" hangingPunct="1"/>
            <a:r>
              <a:rPr altLang="en-US" lang="zh-CN" smtClean="0" sz="1200">
                <a:solidFill>
                  <a:srgbClr val="DFD2A0"/>
                </a:solidFill>
                <a:latin charset="-122" pitchFamily="34" typeface="微软雅黑"/>
                <a:ea charset="-122" pitchFamily="34" typeface="微软雅黑"/>
              </a:rPr>
              <a:t>内容2</a:t>
            </a:r>
          </a:p>
        </p:txBody>
      </p:sp>
      <p:sp>
        <p:nvSpPr>
          <p:cNvPr id="64" name="矩形 63"/>
          <p:cNvSpPr>
            <a:spLocks noChangeArrowheads="1"/>
          </p:cNvSpPr>
          <p:nvPr/>
        </p:nvSpPr>
        <p:spPr bwMode="auto">
          <a:xfrm>
            <a:off x="3113842" y="4391459"/>
            <a:ext cx="5765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fontAlgn="base" rtl="0">
              <a:spcBef>
                <a:spcPct val="0"/>
              </a:spcBef>
              <a:spcAft>
                <a:spcPct val="0"/>
              </a:spcAft>
              <a:defRPr kern="1200">
                <a:solidFill>
                  <a:schemeClr val="tx1"/>
                </a:solidFill>
                <a:latin charset="0" pitchFamily="34" typeface="Arial"/>
                <a:ea charset="-122" panose="02010600030101010101" pitchFamily="2" typeface="宋体"/>
                <a:cs typeface="+mn-cs"/>
              </a:defRPr>
            </a:lvl1pPr>
            <a:lvl2pPr algn="l" fontAlgn="base" marL="457200" rtl="0">
              <a:spcBef>
                <a:spcPct val="0"/>
              </a:spcBef>
              <a:spcAft>
                <a:spcPct val="0"/>
              </a:spcAft>
              <a:defRPr kern="1200">
                <a:solidFill>
                  <a:schemeClr val="tx1"/>
                </a:solidFill>
                <a:latin charset="0" pitchFamily="34" typeface="Arial"/>
                <a:ea charset="-122" panose="02010600030101010101" pitchFamily="2" typeface="宋体"/>
                <a:cs typeface="+mn-cs"/>
              </a:defRPr>
            </a:lvl2pPr>
            <a:lvl3pPr algn="l" fontAlgn="base" marL="914400" rtl="0">
              <a:spcBef>
                <a:spcPct val="0"/>
              </a:spcBef>
              <a:spcAft>
                <a:spcPct val="0"/>
              </a:spcAft>
              <a:defRPr kern="1200">
                <a:solidFill>
                  <a:schemeClr val="tx1"/>
                </a:solidFill>
                <a:latin charset="0" pitchFamily="34" typeface="Arial"/>
                <a:ea charset="-122" panose="02010600030101010101" pitchFamily="2" typeface="宋体"/>
                <a:cs typeface="+mn-cs"/>
              </a:defRPr>
            </a:lvl3pPr>
            <a:lvl4pPr algn="l" fontAlgn="base" marL="1371600" rtl="0">
              <a:spcBef>
                <a:spcPct val="0"/>
              </a:spcBef>
              <a:spcAft>
                <a:spcPct val="0"/>
              </a:spcAft>
              <a:defRPr kern="1200">
                <a:solidFill>
                  <a:schemeClr val="tx1"/>
                </a:solidFill>
                <a:latin charset="0" pitchFamily="34" typeface="Arial"/>
                <a:ea charset="-122" panose="02010600030101010101" pitchFamily="2" typeface="宋体"/>
                <a:cs typeface="+mn-cs"/>
              </a:defRPr>
            </a:lvl4pPr>
            <a:lvl5pPr algn="l" fontAlgn="base" marL="1828800" rtl="0">
              <a:spcBef>
                <a:spcPct val="0"/>
              </a:spcBef>
              <a:spcAft>
                <a:spcPct val="0"/>
              </a:spcAft>
              <a:defRPr kern="1200">
                <a:solidFill>
                  <a:schemeClr val="tx1"/>
                </a:solidFill>
                <a:latin charset="0"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Arial"/>
                <a:ea charset="-122" panose="02010600030101010101" pitchFamily="2" typeface="宋体"/>
                <a:cs typeface="+mn-cs"/>
              </a:defRPr>
            </a:lvl9pPr>
          </a:lstStyle>
          <a:p>
            <a:pPr eaLnBrk="1" hangingPunct="1"/>
            <a:r>
              <a:rPr altLang="en-US" lang="zh-CN" smtClean="0" sz="1200">
                <a:solidFill>
                  <a:srgbClr val="DFD2A0"/>
                </a:solidFill>
                <a:latin charset="-122" pitchFamily="34" typeface="微软雅黑"/>
                <a:ea charset="-122" pitchFamily="34" typeface="微软雅黑"/>
              </a:rPr>
              <a:t>内容3</a:t>
            </a:r>
          </a:p>
        </p:txBody>
      </p:sp>
      <p:sp>
        <p:nvSpPr>
          <p:cNvPr id="65" name="矩形 64"/>
          <p:cNvSpPr>
            <a:spLocks noChangeArrowheads="1"/>
          </p:cNvSpPr>
          <p:nvPr/>
        </p:nvSpPr>
        <p:spPr bwMode="auto">
          <a:xfrm>
            <a:off x="4174798" y="4663232"/>
            <a:ext cx="5765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fontAlgn="base" rtl="0">
              <a:spcBef>
                <a:spcPct val="0"/>
              </a:spcBef>
              <a:spcAft>
                <a:spcPct val="0"/>
              </a:spcAft>
              <a:defRPr kern="1200">
                <a:solidFill>
                  <a:schemeClr val="tx1"/>
                </a:solidFill>
                <a:latin charset="0" pitchFamily="34" typeface="Arial"/>
                <a:ea charset="-122" panose="02010600030101010101" pitchFamily="2" typeface="宋体"/>
                <a:cs typeface="+mn-cs"/>
              </a:defRPr>
            </a:lvl1pPr>
            <a:lvl2pPr algn="l" fontAlgn="base" marL="457200" rtl="0">
              <a:spcBef>
                <a:spcPct val="0"/>
              </a:spcBef>
              <a:spcAft>
                <a:spcPct val="0"/>
              </a:spcAft>
              <a:defRPr kern="1200">
                <a:solidFill>
                  <a:schemeClr val="tx1"/>
                </a:solidFill>
                <a:latin charset="0" pitchFamily="34" typeface="Arial"/>
                <a:ea charset="-122" panose="02010600030101010101" pitchFamily="2" typeface="宋体"/>
                <a:cs typeface="+mn-cs"/>
              </a:defRPr>
            </a:lvl2pPr>
            <a:lvl3pPr algn="l" fontAlgn="base" marL="914400" rtl="0">
              <a:spcBef>
                <a:spcPct val="0"/>
              </a:spcBef>
              <a:spcAft>
                <a:spcPct val="0"/>
              </a:spcAft>
              <a:defRPr kern="1200">
                <a:solidFill>
                  <a:schemeClr val="tx1"/>
                </a:solidFill>
                <a:latin charset="0" pitchFamily="34" typeface="Arial"/>
                <a:ea charset="-122" panose="02010600030101010101" pitchFamily="2" typeface="宋体"/>
                <a:cs typeface="+mn-cs"/>
              </a:defRPr>
            </a:lvl3pPr>
            <a:lvl4pPr algn="l" fontAlgn="base" marL="1371600" rtl="0">
              <a:spcBef>
                <a:spcPct val="0"/>
              </a:spcBef>
              <a:spcAft>
                <a:spcPct val="0"/>
              </a:spcAft>
              <a:defRPr kern="1200">
                <a:solidFill>
                  <a:schemeClr val="tx1"/>
                </a:solidFill>
                <a:latin charset="0" pitchFamily="34" typeface="Arial"/>
                <a:ea charset="-122" panose="02010600030101010101" pitchFamily="2" typeface="宋体"/>
                <a:cs typeface="+mn-cs"/>
              </a:defRPr>
            </a:lvl4pPr>
            <a:lvl5pPr algn="l" fontAlgn="base" marL="1828800" rtl="0">
              <a:spcBef>
                <a:spcPct val="0"/>
              </a:spcBef>
              <a:spcAft>
                <a:spcPct val="0"/>
              </a:spcAft>
              <a:defRPr kern="1200">
                <a:solidFill>
                  <a:schemeClr val="tx1"/>
                </a:solidFill>
                <a:latin charset="0"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Arial"/>
                <a:ea charset="-122" panose="02010600030101010101" pitchFamily="2" typeface="宋体"/>
                <a:cs typeface="+mn-cs"/>
              </a:defRPr>
            </a:lvl9pPr>
          </a:lstStyle>
          <a:p>
            <a:pPr eaLnBrk="1" hangingPunct="1"/>
            <a:r>
              <a:rPr altLang="en-US" lang="zh-CN" smtClean="0" sz="1200">
                <a:solidFill>
                  <a:srgbClr val="DFD2A0"/>
                </a:solidFill>
                <a:latin charset="-122" pitchFamily="34" typeface="微软雅黑"/>
                <a:ea charset="-122" pitchFamily="34" typeface="微软雅黑"/>
              </a:rPr>
              <a:t>内容4</a:t>
            </a:r>
          </a:p>
        </p:txBody>
      </p:sp>
      <p:sp>
        <p:nvSpPr>
          <p:cNvPr id="66" name="矩形 65"/>
          <p:cNvSpPr>
            <a:spLocks noChangeArrowheads="1"/>
          </p:cNvSpPr>
          <p:nvPr/>
        </p:nvSpPr>
        <p:spPr bwMode="auto">
          <a:xfrm>
            <a:off x="4801800" y="4032524"/>
            <a:ext cx="5765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fontAlgn="base" rtl="0">
              <a:spcBef>
                <a:spcPct val="0"/>
              </a:spcBef>
              <a:spcAft>
                <a:spcPct val="0"/>
              </a:spcAft>
              <a:defRPr kern="1200">
                <a:solidFill>
                  <a:schemeClr val="tx1"/>
                </a:solidFill>
                <a:latin charset="0" pitchFamily="34" typeface="Arial"/>
                <a:ea charset="-122" panose="02010600030101010101" pitchFamily="2" typeface="宋体"/>
                <a:cs typeface="+mn-cs"/>
              </a:defRPr>
            </a:lvl1pPr>
            <a:lvl2pPr algn="l" fontAlgn="base" marL="457200" rtl="0">
              <a:spcBef>
                <a:spcPct val="0"/>
              </a:spcBef>
              <a:spcAft>
                <a:spcPct val="0"/>
              </a:spcAft>
              <a:defRPr kern="1200">
                <a:solidFill>
                  <a:schemeClr val="tx1"/>
                </a:solidFill>
                <a:latin charset="0" pitchFamily="34" typeface="Arial"/>
                <a:ea charset="-122" panose="02010600030101010101" pitchFamily="2" typeface="宋体"/>
                <a:cs typeface="+mn-cs"/>
              </a:defRPr>
            </a:lvl2pPr>
            <a:lvl3pPr algn="l" fontAlgn="base" marL="914400" rtl="0">
              <a:spcBef>
                <a:spcPct val="0"/>
              </a:spcBef>
              <a:spcAft>
                <a:spcPct val="0"/>
              </a:spcAft>
              <a:defRPr kern="1200">
                <a:solidFill>
                  <a:schemeClr val="tx1"/>
                </a:solidFill>
                <a:latin charset="0" pitchFamily="34" typeface="Arial"/>
                <a:ea charset="-122" panose="02010600030101010101" pitchFamily="2" typeface="宋体"/>
                <a:cs typeface="+mn-cs"/>
              </a:defRPr>
            </a:lvl3pPr>
            <a:lvl4pPr algn="l" fontAlgn="base" marL="1371600" rtl="0">
              <a:spcBef>
                <a:spcPct val="0"/>
              </a:spcBef>
              <a:spcAft>
                <a:spcPct val="0"/>
              </a:spcAft>
              <a:defRPr kern="1200">
                <a:solidFill>
                  <a:schemeClr val="tx1"/>
                </a:solidFill>
                <a:latin charset="0" pitchFamily="34" typeface="Arial"/>
                <a:ea charset="-122" panose="02010600030101010101" pitchFamily="2" typeface="宋体"/>
                <a:cs typeface="+mn-cs"/>
              </a:defRPr>
            </a:lvl4pPr>
            <a:lvl5pPr algn="l" fontAlgn="base" marL="1828800" rtl="0">
              <a:spcBef>
                <a:spcPct val="0"/>
              </a:spcBef>
              <a:spcAft>
                <a:spcPct val="0"/>
              </a:spcAft>
              <a:defRPr kern="1200">
                <a:solidFill>
                  <a:schemeClr val="tx1"/>
                </a:solidFill>
                <a:latin charset="0"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Arial"/>
                <a:ea charset="-122" panose="02010600030101010101" pitchFamily="2" typeface="宋体"/>
                <a:cs typeface="+mn-cs"/>
              </a:defRPr>
            </a:lvl9pPr>
          </a:lstStyle>
          <a:p>
            <a:pPr eaLnBrk="1" hangingPunct="1"/>
            <a:r>
              <a:rPr altLang="en-US" lang="zh-CN" smtClean="0" sz="1200">
                <a:solidFill>
                  <a:srgbClr val="DFD2A0"/>
                </a:solidFill>
                <a:latin charset="-122" pitchFamily="34" typeface="微软雅黑"/>
                <a:ea charset="-122" pitchFamily="34" typeface="微软雅黑"/>
              </a:rPr>
              <a:t>内容5</a:t>
            </a:r>
          </a:p>
        </p:txBody>
      </p:sp>
      <p:sp>
        <p:nvSpPr>
          <p:cNvPr id="67" name="矩形 66"/>
          <p:cNvSpPr>
            <a:spLocks noChangeArrowheads="1"/>
          </p:cNvSpPr>
          <p:nvPr/>
        </p:nvSpPr>
        <p:spPr bwMode="auto">
          <a:xfrm>
            <a:off x="4700151" y="3477207"/>
            <a:ext cx="5765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fontAlgn="base" rtl="0">
              <a:spcBef>
                <a:spcPct val="0"/>
              </a:spcBef>
              <a:spcAft>
                <a:spcPct val="0"/>
              </a:spcAft>
              <a:defRPr kern="1200">
                <a:solidFill>
                  <a:schemeClr val="tx1"/>
                </a:solidFill>
                <a:latin charset="0" pitchFamily="34" typeface="Arial"/>
                <a:ea charset="-122" panose="02010600030101010101" pitchFamily="2" typeface="宋体"/>
                <a:cs typeface="+mn-cs"/>
              </a:defRPr>
            </a:lvl1pPr>
            <a:lvl2pPr algn="l" fontAlgn="base" marL="457200" rtl="0">
              <a:spcBef>
                <a:spcPct val="0"/>
              </a:spcBef>
              <a:spcAft>
                <a:spcPct val="0"/>
              </a:spcAft>
              <a:defRPr kern="1200">
                <a:solidFill>
                  <a:schemeClr val="tx1"/>
                </a:solidFill>
                <a:latin charset="0" pitchFamily="34" typeface="Arial"/>
                <a:ea charset="-122" panose="02010600030101010101" pitchFamily="2" typeface="宋体"/>
                <a:cs typeface="+mn-cs"/>
              </a:defRPr>
            </a:lvl2pPr>
            <a:lvl3pPr algn="l" fontAlgn="base" marL="914400" rtl="0">
              <a:spcBef>
                <a:spcPct val="0"/>
              </a:spcBef>
              <a:spcAft>
                <a:spcPct val="0"/>
              </a:spcAft>
              <a:defRPr kern="1200">
                <a:solidFill>
                  <a:schemeClr val="tx1"/>
                </a:solidFill>
                <a:latin charset="0" pitchFamily="34" typeface="Arial"/>
                <a:ea charset="-122" panose="02010600030101010101" pitchFamily="2" typeface="宋体"/>
                <a:cs typeface="+mn-cs"/>
              </a:defRPr>
            </a:lvl3pPr>
            <a:lvl4pPr algn="l" fontAlgn="base" marL="1371600" rtl="0">
              <a:spcBef>
                <a:spcPct val="0"/>
              </a:spcBef>
              <a:spcAft>
                <a:spcPct val="0"/>
              </a:spcAft>
              <a:defRPr kern="1200">
                <a:solidFill>
                  <a:schemeClr val="tx1"/>
                </a:solidFill>
                <a:latin charset="0" pitchFamily="34" typeface="Arial"/>
                <a:ea charset="-122" panose="02010600030101010101" pitchFamily="2" typeface="宋体"/>
                <a:cs typeface="+mn-cs"/>
              </a:defRPr>
            </a:lvl4pPr>
            <a:lvl5pPr algn="l" fontAlgn="base" marL="1828800" rtl="0">
              <a:spcBef>
                <a:spcPct val="0"/>
              </a:spcBef>
              <a:spcAft>
                <a:spcPct val="0"/>
              </a:spcAft>
              <a:defRPr kern="1200">
                <a:solidFill>
                  <a:schemeClr val="tx1"/>
                </a:solidFill>
                <a:latin charset="0"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Arial"/>
                <a:ea charset="-122" panose="02010600030101010101" pitchFamily="2" typeface="宋体"/>
                <a:cs typeface="+mn-cs"/>
              </a:defRPr>
            </a:lvl9pPr>
          </a:lstStyle>
          <a:p>
            <a:pPr eaLnBrk="1" hangingPunct="1"/>
            <a:r>
              <a:rPr altLang="en-US" lang="zh-CN" smtClean="0" sz="1200">
                <a:solidFill>
                  <a:srgbClr val="DFD2A0"/>
                </a:solidFill>
                <a:latin charset="-122" pitchFamily="34" typeface="微软雅黑"/>
                <a:ea charset="-122" pitchFamily="34" typeface="微软雅黑"/>
              </a:rPr>
              <a:t>内容6</a:t>
            </a:r>
          </a:p>
        </p:txBody>
      </p:sp>
      <p:sp>
        <p:nvSpPr>
          <p:cNvPr id="68" name="矩形 67"/>
          <p:cNvSpPr>
            <a:spLocks noChangeArrowheads="1"/>
          </p:cNvSpPr>
          <p:nvPr/>
        </p:nvSpPr>
        <p:spPr bwMode="auto">
          <a:xfrm>
            <a:off x="6953577" y="841844"/>
            <a:ext cx="5765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fontAlgn="base" rtl="0">
              <a:spcBef>
                <a:spcPct val="0"/>
              </a:spcBef>
              <a:spcAft>
                <a:spcPct val="0"/>
              </a:spcAft>
              <a:defRPr kern="1200">
                <a:solidFill>
                  <a:schemeClr val="tx1"/>
                </a:solidFill>
                <a:latin charset="0" pitchFamily="34" typeface="Arial"/>
                <a:ea charset="-122" panose="02010600030101010101" pitchFamily="2" typeface="宋体"/>
                <a:cs typeface="+mn-cs"/>
              </a:defRPr>
            </a:lvl1pPr>
            <a:lvl2pPr algn="l" fontAlgn="base" marL="457200" rtl="0">
              <a:spcBef>
                <a:spcPct val="0"/>
              </a:spcBef>
              <a:spcAft>
                <a:spcPct val="0"/>
              </a:spcAft>
              <a:defRPr kern="1200">
                <a:solidFill>
                  <a:schemeClr val="tx1"/>
                </a:solidFill>
                <a:latin charset="0" pitchFamily="34" typeface="Arial"/>
                <a:ea charset="-122" panose="02010600030101010101" pitchFamily="2" typeface="宋体"/>
                <a:cs typeface="+mn-cs"/>
              </a:defRPr>
            </a:lvl2pPr>
            <a:lvl3pPr algn="l" fontAlgn="base" marL="914400" rtl="0">
              <a:spcBef>
                <a:spcPct val="0"/>
              </a:spcBef>
              <a:spcAft>
                <a:spcPct val="0"/>
              </a:spcAft>
              <a:defRPr kern="1200">
                <a:solidFill>
                  <a:schemeClr val="tx1"/>
                </a:solidFill>
                <a:latin charset="0" pitchFamily="34" typeface="Arial"/>
                <a:ea charset="-122" panose="02010600030101010101" pitchFamily="2" typeface="宋体"/>
                <a:cs typeface="+mn-cs"/>
              </a:defRPr>
            </a:lvl3pPr>
            <a:lvl4pPr algn="l" fontAlgn="base" marL="1371600" rtl="0">
              <a:spcBef>
                <a:spcPct val="0"/>
              </a:spcBef>
              <a:spcAft>
                <a:spcPct val="0"/>
              </a:spcAft>
              <a:defRPr kern="1200">
                <a:solidFill>
                  <a:schemeClr val="tx1"/>
                </a:solidFill>
                <a:latin charset="0" pitchFamily="34" typeface="Arial"/>
                <a:ea charset="-122" panose="02010600030101010101" pitchFamily="2" typeface="宋体"/>
                <a:cs typeface="+mn-cs"/>
              </a:defRPr>
            </a:lvl4pPr>
            <a:lvl5pPr algn="l" fontAlgn="base" marL="1828800" rtl="0">
              <a:spcBef>
                <a:spcPct val="0"/>
              </a:spcBef>
              <a:spcAft>
                <a:spcPct val="0"/>
              </a:spcAft>
              <a:defRPr kern="1200">
                <a:solidFill>
                  <a:schemeClr val="tx1"/>
                </a:solidFill>
                <a:latin charset="0"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Arial"/>
                <a:ea charset="-122" panose="02010600030101010101" pitchFamily="2" typeface="宋体"/>
                <a:cs typeface="+mn-cs"/>
              </a:defRPr>
            </a:lvl9pPr>
          </a:lstStyle>
          <a:p>
            <a:pPr eaLnBrk="1" hangingPunct="1"/>
            <a:r>
              <a:rPr altLang="en-US" lang="zh-CN" smtClean="0" sz="1200">
                <a:solidFill>
                  <a:srgbClr val="FF0000"/>
                </a:solidFill>
                <a:latin charset="-122" pitchFamily="34" typeface="微软雅黑"/>
                <a:ea charset="-122" pitchFamily="34" typeface="微软雅黑"/>
              </a:rPr>
              <a:t>内容2</a:t>
            </a:r>
          </a:p>
        </p:txBody>
      </p:sp>
      <p:sp>
        <p:nvSpPr>
          <p:cNvPr id="69" name="矩形 68"/>
          <p:cNvSpPr>
            <a:spLocks noChangeArrowheads="1"/>
          </p:cNvSpPr>
          <p:nvPr/>
        </p:nvSpPr>
        <p:spPr bwMode="auto">
          <a:xfrm>
            <a:off x="6989095" y="1423105"/>
            <a:ext cx="5765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fontAlgn="base" rtl="0">
              <a:spcBef>
                <a:spcPct val="0"/>
              </a:spcBef>
              <a:spcAft>
                <a:spcPct val="0"/>
              </a:spcAft>
              <a:defRPr kern="1200">
                <a:solidFill>
                  <a:schemeClr val="tx1"/>
                </a:solidFill>
                <a:latin charset="0" pitchFamily="34" typeface="Arial"/>
                <a:ea charset="-122" panose="02010600030101010101" pitchFamily="2" typeface="宋体"/>
                <a:cs typeface="+mn-cs"/>
              </a:defRPr>
            </a:lvl1pPr>
            <a:lvl2pPr algn="l" fontAlgn="base" marL="457200" rtl="0">
              <a:spcBef>
                <a:spcPct val="0"/>
              </a:spcBef>
              <a:spcAft>
                <a:spcPct val="0"/>
              </a:spcAft>
              <a:defRPr kern="1200">
                <a:solidFill>
                  <a:schemeClr val="tx1"/>
                </a:solidFill>
                <a:latin charset="0" pitchFamily="34" typeface="Arial"/>
                <a:ea charset="-122" panose="02010600030101010101" pitchFamily="2" typeface="宋体"/>
                <a:cs typeface="+mn-cs"/>
              </a:defRPr>
            </a:lvl2pPr>
            <a:lvl3pPr algn="l" fontAlgn="base" marL="914400" rtl="0">
              <a:spcBef>
                <a:spcPct val="0"/>
              </a:spcBef>
              <a:spcAft>
                <a:spcPct val="0"/>
              </a:spcAft>
              <a:defRPr kern="1200">
                <a:solidFill>
                  <a:schemeClr val="tx1"/>
                </a:solidFill>
                <a:latin charset="0" pitchFamily="34" typeface="Arial"/>
                <a:ea charset="-122" panose="02010600030101010101" pitchFamily="2" typeface="宋体"/>
                <a:cs typeface="+mn-cs"/>
              </a:defRPr>
            </a:lvl3pPr>
            <a:lvl4pPr algn="l" fontAlgn="base" marL="1371600" rtl="0">
              <a:spcBef>
                <a:spcPct val="0"/>
              </a:spcBef>
              <a:spcAft>
                <a:spcPct val="0"/>
              </a:spcAft>
              <a:defRPr kern="1200">
                <a:solidFill>
                  <a:schemeClr val="tx1"/>
                </a:solidFill>
                <a:latin charset="0" pitchFamily="34" typeface="Arial"/>
                <a:ea charset="-122" panose="02010600030101010101" pitchFamily="2" typeface="宋体"/>
                <a:cs typeface="+mn-cs"/>
              </a:defRPr>
            </a:lvl4pPr>
            <a:lvl5pPr algn="l" fontAlgn="base" marL="1828800" rtl="0">
              <a:spcBef>
                <a:spcPct val="0"/>
              </a:spcBef>
              <a:spcAft>
                <a:spcPct val="0"/>
              </a:spcAft>
              <a:defRPr kern="1200">
                <a:solidFill>
                  <a:schemeClr val="tx1"/>
                </a:solidFill>
                <a:latin charset="0"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Arial"/>
                <a:ea charset="-122" panose="02010600030101010101" pitchFamily="2" typeface="宋体"/>
                <a:cs typeface="+mn-cs"/>
              </a:defRPr>
            </a:lvl9pPr>
          </a:lstStyle>
          <a:p>
            <a:pPr eaLnBrk="1" hangingPunct="1"/>
            <a:r>
              <a:rPr altLang="en-US" lang="zh-CN" smtClean="0" sz="1200">
                <a:solidFill>
                  <a:srgbClr val="FF0000"/>
                </a:solidFill>
                <a:latin charset="-122" pitchFamily="34" typeface="微软雅黑"/>
                <a:ea charset="-122" pitchFamily="34" typeface="微软雅黑"/>
              </a:rPr>
              <a:t>内容1</a:t>
            </a:r>
          </a:p>
        </p:txBody>
      </p:sp>
      <p:sp>
        <p:nvSpPr>
          <p:cNvPr id="70" name="矩形 69"/>
          <p:cNvSpPr>
            <a:spLocks noChangeArrowheads="1"/>
          </p:cNvSpPr>
          <p:nvPr/>
        </p:nvSpPr>
        <p:spPr bwMode="auto">
          <a:xfrm>
            <a:off x="6030902" y="541860"/>
            <a:ext cx="5765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fontAlgn="base" rtl="0">
              <a:spcBef>
                <a:spcPct val="0"/>
              </a:spcBef>
              <a:spcAft>
                <a:spcPct val="0"/>
              </a:spcAft>
              <a:defRPr kern="1200">
                <a:solidFill>
                  <a:schemeClr val="tx1"/>
                </a:solidFill>
                <a:latin charset="0" pitchFamily="34" typeface="Arial"/>
                <a:ea charset="-122" panose="02010600030101010101" pitchFamily="2" typeface="宋体"/>
                <a:cs typeface="+mn-cs"/>
              </a:defRPr>
            </a:lvl1pPr>
            <a:lvl2pPr algn="l" fontAlgn="base" marL="457200" rtl="0">
              <a:spcBef>
                <a:spcPct val="0"/>
              </a:spcBef>
              <a:spcAft>
                <a:spcPct val="0"/>
              </a:spcAft>
              <a:defRPr kern="1200">
                <a:solidFill>
                  <a:schemeClr val="tx1"/>
                </a:solidFill>
                <a:latin charset="0" pitchFamily="34" typeface="Arial"/>
                <a:ea charset="-122" panose="02010600030101010101" pitchFamily="2" typeface="宋体"/>
                <a:cs typeface="+mn-cs"/>
              </a:defRPr>
            </a:lvl2pPr>
            <a:lvl3pPr algn="l" fontAlgn="base" marL="914400" rtl="0">
              <a:spcBef>
                <a:spcPct val="0"/>
              </a:spcBef>
              <a:spcAft>
                <a:spcPct val="0"/>
              </a:spcAft>
              <a:defRPr kern="1200">
                <a:solidFill>
                  <a:schemeClr val="tx1"/>
                </a:solidFill>
                <a:latin charset="0" pitchFamily="34" typeface="Arial"/>
                <a:ea charset="-122" panose="02010600030101010101" pitchFamily="2" typeface="宋体"/>
                <a:cs typeface="+mn-cs"/>
              </a:defRPr>
            </a:lvl3pPr>
            <a:lvl4pPr algn="l" fontAlgn="base" marL="1371600" rtl="0">
              <a:spcBef>
                <a:spcPct val="0"/>
              </a:spcBef>
              <a:spcAft>
                <a:spcPct val="0"/>
              </a:spcAft>
              <a:defRPr kern="1200">
                <a:solidFill>
                  <a:schemeClr val="tx1"/>
                </a:solidFill>
                <a:latin charset="0" pitchFamily="34" typeface="Arial"/>
                <a:ea charset="-122" panose="02010600030101010101" pitchFamily="2" typeface="宋体"/>
                <a:cs typeface="+mn-cs"/>
              </a:defRPr>
            </a:lvl4pPr>
            <a:lvl5pPr algn="l" fontAlgn="base" marL="1828800" rtl="0">
              <a:spcBef>
                <a:spcPct val="0"/>
              </a:spcBef>
              <a:spcAft>
                <a:spcPct val="0"/>
              </a:spcAft>
              <a:defRPr kern="1200">
                <a:solidFill>
                  <a:schemeClr val="tx1"/>
                </a:solidFill>
                <a:latin charset="0"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Arial"/>
                <a:ea charset="-122" panose="02010600030101010101" pitchFamily="2" typeface="宋体"/>
                <a:cs typeface="+mn-cs"/>
              </a:defRPr>
            </a:lvl9pPr>
          </a:lstStyle>
          <a:p>
            <a:pPr eaLnBrk="1" hangingPunct="1"/>
            <a:r>
              <a:rPr altLang="en-US" lang="zh-CN" smtClean="0" sz="1200">
                <a:solidFill>
                  <a:srgbClr val="FF0000"/>
                </a:solidFill>
                <a:latin charset="-122" pitchFamily="34" typeface="微软雅黑"/>
                <a:ea charset="-122" pitchFamily="34" typeface="微软雅黑"/>
              </a:rPr>
              <a:t>内容3</a:t>
            </a:r>
          </a:p>
        </p:txBody>
      </p:sp>
      <p:sp>
        <p:nvSpPr>
          <p:cNvPr id="71" name="矩形 70"/>
          <p:cNvSpPr>
            <a:spLocks noChangeArrowheads="1"/>
          </p:cNvSpPr>
          <p:nvPr/>
        </p:nvSpPr>
        <p:spPr bwMode="auto">
          <a:xfrm>
            <a:off x="3924460" y="2134883"/>
            <a:ext cx="7924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fontAlgn="base" rtl="0">
              <a:spcBef>
                <a:spcPct val="0"/>
              </a:spcBef>
              <a:spcAft>
                <a:spcPct val="0"/>
              </a:spcAft>
              <a:defRPr kern="1200">
                <a:solidFill>
                  <a:schemeClr val="tx1"/>
                </a:solidFill>
                <a:latin charset="0" pitchFamily="34" typeface="Arial"/>
                <a:ea charset="-122" panose="02010600030101010101" pitchFamily="2" typeface="宋体"/>
                <a:cs typeface="+mn-cs"/>
              </a:defRPr>
            </a:lvl1pPr>
            <a:lvl2pPr algn="l" fontAlgn="base" marL="457200" rtl="0">
              <a:spcBef>
                <a:spcPct val="0"/>
              </a:spcBef>
              <a:spcAft>
                <a:spcPct val="0"/>
              </a:spcAft>
              <a:defRPr kern="1200">
                <a:solidFill>
                  <a:schemeClr val="tx1"/>
                </a:solidFill>
                <a:latin charset="0" pitchFamily="34" typeface="Arial"/>
                <a:ea charset="-122" panose="02010600030101010101" pitchFamily="2" typeface="宋体"/>
                <a:cs typeface="+mn-cs"/>
              </a:defRPr>
            </a:lvl2pPr>
            <a:lvl3pPr algn="l" fontAlgn="base" marL="914400" rtl="0">
              <a:spcBef>
                <a:spcPct val="0"/>
              </a:spcBef>
              <a:spcAft>
                <a:spcPct val="0"/>
              </a:spcAft>
              <a:defRPr kern="1200">
                <a:solidFill>
                  <a:schemeClr val="tx1"/>
                </a:solidFill>
                <a:latin charset="0" pitchFamily="34" typeface="Arial"/>
                <a:ea charset="-122" panose="02010600030101010101" pitchFamily="2" typeface="宋体"/>
                <a:cs typeface="+mn-cs"/>
              </a:defRPr>
            </a:lvl3pPr>
            <a:lvl4pPr algn="l" fontAlgn="base" marL="1371600" rtl="0">
              <a:spcBef>
                <a:spcPct val="0"/>
              </a:spcBef>
              <a:spcAft>
                <a:spcPct val="0"/>
              </a:spcAft>
              <a:defRPr kern="1200">
                <a:solidFill>
                  <a:schemeClr val="tx1"/>
                </a:solidFill>
                <a:latin charset="0" pitchFamily="34" typeface="Arial"/>
                <a:ea charset="-122" panose="02010600030101010101" pitchFamily="2" typeface="宋体"/>
                <a:cs typeface="+mn-cs"/>
              </a:defRPr>
            </a:lvl4pPr>
            <a:lvl5pPr algn="l" fontAlgn="base" marL="1828800" rtl="0">
              <a:spcBef>
                <a:spcPct val="0"/>
              </a:spcBef>
              <a:spcAft>
                <a:spcPct val="0"/>
              </a:spcAft>
              <a:defRPr kern="1200">
                <a:solidFill>
                  <a:schemeClr val="tx1"/>
                </a:solidFill>
                <a:latin charset="0" pitchFamily="34" typeface="Arial"/>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Arial"/>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Arial"/>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Arial"/>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Arial"/>
                <a:ea charset="-122" panose="02010600030101010101" pitchFamily="2" typeface="宋体"/>
                <a:cs typeface="+mn-cs"/>
              </a:defRPr>
            </a:lvl9pPr>
          </a:lstStyle>
          <a:p>
            <a:pPr eaLnBrk="1" hangingPunct="1"/>
            <a:r>
              <a:rPr altLang="en-US" b="1" lang="zh-CN" smtClean="0" sz="2400">
                <a:solidFill>
                  <a:schemeClr val="bg1"/>
                </a:solidFill>
                <a:latin charset="-122" pitchFamily="34" typeface="微软雅黑"/>
                <a:ea charset="-122" pitchFamily="34" typeface="微软雅黑"/>
              </a:rPr>
              <a:t>培训</a:t>
            </a:r>
          </a:p>
          <a:p>
            <a:pPr eaLnBrk="1" hangingPunct="1"/>
            <a:r>
              <a:rPr altLang="en-US" b="1" lang="zh-CN" smtClean="0" sz="2400">
                <a:solidFill>
                  <a:schemeClr val="bg1"/>
                </a:solidFill>
                <a:latin charset="-122" pitchFamily="34" typeface="微软雅黑"/>
                <a:ea charset="-122" pitchFamily="34" typeface="微软雅黑"/>
              </a:rPr>
              <a:t>开展</a:t>
            </a:r>
          </a:p>
        </p:txBody>
      </p:sp>
      <p:sp>
        <p:nvSpPr>
          <p:cNvPr id="73" name="矩形 72"/>
          <p:cNvSpPr/>
          <p:nvPr/>
        </p:nvSpPr>
        <p:spPr>
          <a:xfrm>
            <a:off x="899592" y="0"/>
            <a:ext cx="576064" cy="1059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TextBox 73"/>
          <p:cNvSpPr txBox="1"/>
          <p:nvPr/>
        </p:nvSpPr>
        <p:spPr>
          <a:xfrm>
            <a:off x="998680" y="101813"/>
            <a:ext cx="426720" cy="1051267"/>
          </a:xfrm>
          <a:prstGeom prst="rect">
            <a:avLst/>
          </a:prstGeom>
          <a:noFill/>
        </p:spPr>
        <p:txBody>
          <a:bodyPr rtlCol="0" vert="eaVert" wrap="square">
            <a:spAutoFit/>
          </a:bodyPr>
          <a:lstStyle/>
          <a:p>
            <a:r>
              <a:rPr altLang="en-US" b="1" lang="zh-CN" smtClean="0" sz="1600">
                <a:latin charset="-122" pitchFamily="34" typeface="微软雅黑"/>
                <a:ea charset="-122" pitchFamily="34" typeface="微软雅黑"/>
              </a:rPr>
              <a:t>公司总部</a:t>
            </a:r>
          </a:p>
        </p:txBody>
      </p:sp>
      <p:sp>
        <p:nvSpPr>
          <p:cNvPr id="75" name="矩形 74"/>
          <p:cNvSpPr/>
          <p:nvPr/>
        </p:nvSpPr>
        <p:spPr>
          <a:xfrm>
            <a:off x="5945520" y="3537202"/>
            <a:ext cx="2929690" cy="1381359"/>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TextBox 75"/>
          <p:cNvSpPr txBox="1"/>
          <p:nvPr/>
        </p:nvSpPr>
        <p:spPr>
          <a:xfrm>
            <a:off x="5949036" y="3630468"/>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77" name="TextBox 76"/>
          <p:cNvSpPr txBox="1"/>
          <p:nvPr/>
        </p:nvSpPr>
        <p:spPr>
          <a:xfrm>
            <a:off x="5949033" y="3942983"/>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78" name="TextBox 77"/>
          <p:cNvSpPr txBox="1"/>
          <p:nvPr/>
        </p:nvSpPr>
        <p:spPr>
          <a:xfrm>
            <a:off x="5965016" y="4227935"/>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79" name="TextBox 78"/>
          <p:cNvSpPr txBox="1"/>
          <p:nvPr/>
        </p:nvSpPr>
        <p:spPr>
          <a:xfrm>
            <a:off x="5965015" y="4540452"/>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80" name="TextBox 79"/>
          <p:cNvSpPr txBox="1"/>
          <p:nvPr/>
        </p:nvSpPr>
        <p:spPr>
          <a:xfrm>
            <a:off x="7390321" y="3637357"/>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81" name="TextBox 80"/>
          <p:cNvSpPr txBox="1"/>
          <p:nvPr/>
        </p:nvSpPr>
        <p:spPr>
          <a:xfrm>
            <a:off x="7390319" y="3949872"/>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82" name="TextBox 81"/>
          <p:cNvSpPr txBox="1"/>
          <p:nvPr/>
        </p:nvSpPr>
        <p:spPr>
          <a:xfrm>
            <a:off x="7406299" y="4234825"/>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83" name="TextBox 82"/>
          <p:cNvSpPr txBox="1"/>
          <p:nvPr/>
        </p:nvSpPr>
        <p:spPr>
          <a:xfrm>
            <a:off x="7406300" y="4547341"/>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Tree>
    <p:extLst>
      <p:ext uri="{BB962C8B-B14F-4D97-AF65-F5344CB8AC3E}">
        <p14:creationId val="2238933443"/>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0" name="图表 9"/>
          <p:cNvGraphicFramePr/>
          <p:nvPr>
            <p:extLst>
              <p:ext uri="{D42A27DB-BD31-4B8C-83A1-F6EECF244321}">
                <p14:modId val="2830806976"/>
              </p:ext>
            </p:extLst>
          </p:nvPr>
        </p:nvGraphicFramePr>
        <p:xfrm>
          <a:off x="251520" y="1275607"/>
          <a:ext cx="5976664" cy="3775514"/>
        </p:xfrm>
        <a:graphic>
          <a:graphicData uri="http://schemas.openxmlformats.org/drawingml/2006/chart">
            <c:chart xmlns:c="http://schemas.openxmlformats.org/drawingml/2006/chart" r:id="rId2"/>
          </a:graphicData>
        </a:graphic>
      </p:graphicFrame>
      <p:sp>
        <p:nvSpPr>
          <p:cNvPr id="11" name="矩形 10"/>
          <p:cNvSpPr/>
          <p:nvPr/>
        </p:nvSpPr>
        <p:spPr>
          <a:xfrm>
            <a:off x="6156176" y="3435847"/>
            <a:ext cx="2929690" cy="1381359"/>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14"/>
          <p:cNvSpPr txBox="1"/>
          <p:nvPr/>
        </p:nvSpPr>
        <p:spPr>
          <a:xfrm>
            <a:off x="6175671" y="4439096"/>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6" name="TextBox 15"/>
          <p:cNvSpPr txBox="1"/>
          <p:nvPr/>
        </p:nvSpPr>
        <p:spPr>
          <a:xfrm>
            <a:off x="7600975" y="3536002"/>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7" name="TextBox 16"/>
          <p:cNvSpPr txBox="1"/>
          <p:nvPr/>
        </p:nvSpPr>
        <p:spPr>
          <a:xfrm>
            <a:off x="7600975" y="3848519"/>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8" name="TextBox 17"/>
          <p:cNvSpPr txBox="1"/>
          <p:nvPr/>
        </p:nvSpPr>
        <p:spPr>
          <a:xfrm>
            <a:off x="7616957" y="4133470"/>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9" name="TextBox 18"/>
          <p:cNvSpPr txBox="1"/>
          <p:nvPr/>
        </p:nvSpPr>
        <p:spPr>
          <a:xfrm>
            <a:off x="7616954" y="4445986"/>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pic>
        <p:nvPicPr>
          <p:cNvPr descr="E:\PPT\0。图片\PNG\2、win7风格\灰色超全扁平化图标\558.png" id="4098" name="Picture 2"/>
          <p:cNvPicPr>
            <a:picLocks noChangeArrowheads="1" noChangeAspect="1"/>
          </p:cNvPicPr>
          <p:nvPr/>
        </p:nvPicPr>
        <p:blipFill>
          <a:blip r:embed="rId3">
            <a:biLevel thresh="25000"/>
            <a:extLst>
              <a:ext uri="{28A0092B-C50C-407E-A947-70E740481C1C}">
                <a14:useLocalDpi val="0"/>
              </a:ext>
            </a:extLst>
          </a:blip>
          <a:stretch>
            <a:fillRect/>
          </a:stretch>
        </p:blipFill>
        <p:spPr bwMode="auto">
          <a:xfrm>
            <a:off x="6228184" y="3484125"/>
            <a:ext cx="380752" cy="380752"/>
          </a:xfrm>
          <a:prstGeom prst="rect">
            <a:avLst/>
          </a:prstGeom>
          <a:noFill/>
          <a:extLst>
            <a:ext uri="{909E8E84-426E-40DD-AFC4-6F175D3DCCD1}">
              <a14:hiddenFill>
                <a:solidFill>
                  <a:srgbClr val="FFFFFF"/>
                </a:solidFill>
              </a14:hiddenFill>
            </a:ext>
          </a:extLst>
        </p:spPr>
      </p:pic>
      <p:pic>
        <p:nvPicPr>
          <p:cNvPr descr="E:\PPT\0。图片\PNG\2、win7风格\灰色超全扁平化图标\547.png" id="4099" name="Picture 3"/>
          <p:cNvPicPr>
            <a:picLocks noChangeArrowheads="1" noChangeAspect="1"/>
          </p:cNvPicPr>
          <p:nvPr/>
        </p:nvPicPr>
        <p:blipFill>
          <a:blip r:embed="rId4">
            <a:biLevel thresh="25000"/>
            <a:extLst>
              <a:ext uri="{28A0092B-C50C-407E-A947-70E740481C1C}">
                <a14:useLocalDpi val="0"/>
              </a:ext>
            </a:extLst>
          </a:blip>
          <a:stretch>
            <a:fillRect/>
          </a:stretch>
        </p:blipFill>
        <p:spPr bwMode="auto">
          <a:xfrm>
            <a:off x="6608936" y="3561177"/>
            <a:ext cx="884808" cy="884808"/>
          </a:xfrm>
          <a:prstGeom prst="rect">
            <a:avLst/>
          </a:prstGeom>
          <a:noFill/>
          <a:extLst>
            <a:ext uri="{909E8E84-426E-40DD-AFC4-6F175D3DCCD1}">
              <a14:hiddenFill>
                <a:solidFill>
                  <a:srgbClr val="FFFFFF"/>
                </a:solidFill>
              </a14:hiddenFill>
            </a:ext>
          </a:extLst>
        </p:spPr>
      </p:pic>
      <p:sp>
        <p:nvSpPr>
          <p:cNvPr id="22" name="矩形 21"/>
          <p:cNvSpPr/>
          <p:nvPr/>
        </p:nvSpPr>
        <p:spPr>
          <a:xfrm>
            <a:off x="899592" y="0"/>
            <a:ext cx="576064" cy="1059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TextBox 22"/>
          <p:cNvSpPr txBox="1"/>
          <p:nvPr/>
        </p:nvSpPr>
        <p:spPr>
          <a:xfrm>
            <a:off x="998680" y="101813"/>
            <a:ext cx="426720" cy="1051267"/>
          </a:xfrm>
          <a:prstGeom prst="rect">
            <a:avLst/>
          </a:prstGeom>
          <a:noFill/>
        </p:spPr>
        <p:txBody>
          <a:bodyPr rtlCol="0" vert="eaVert" wrap="square">
            <a:spAutoFit/>
          </a:bodyPr>
          <a:lstStyle/>
          <a:p>
            <a:r>
              <a:rPr altLang="en-US" b="1" lang="zh-CN" smtClean="0" sz="1600">
                <a:latin charset="-122" pitchFamily="34" typeface="微软雅黑"/>
                <a:ea charset="-122" pitchFamily="34" typeface="微软雅黑"/>
              </a:rPr>
              <a:t>幻灯标题</a:t>
            </a:r>
          </a:p>
        </p:txBody>
      </p:sp>
    </p:spTree>
    <p:extLst>
      <p:ext uri="{BB962C8B-B14F-4D97-AF65-F5344CB8AC3E}">
        <p14:creationId val="3391381064"/>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122" name="Picture 2"/>
          <p:cNvPicPr>
            <a:picLocks noChangeArrowheads="1" noChangeAspect="1"/>
          </p:cNvPicPr>
          <p:nvPr/>
        </p:nvPicPr>
        <p:blipFill>
          <a:blip r:embed="rId2">
            <a:biLevel thresh="25000"/>
            <a:extLst>
              <a:ext uri="{BEBA8EAE-BF5A-486C-A8C5-ECC9F3942E4B}">
                <a14:imgProps>
                  <a14:imgLayer xmlns:d3p1="http://schemas.openxmlformats.org/officeDocument/2006/relationships" d3p1:embed="">
                    <a14:imgEffect>
                      <a14:artisticMarker/>
                    </a14:imgEffect>
                  </a14:imgLayer>
                </a14:imgProps>
              </a:ext>
              <a:ext uri="{28A0092B-C50C-407E-A947-70E740481C1C}">
                <a14:useLocalDpi val="0"/>
              </a:ext>
            </a:extLst>
          </a:blip>
          <a:stretch>
            <a:fillRect/>
          </a:stretch>
        </p:blipFill>
        <p:spPr bwMode="auto">
          <a:xfrm>
            <a:off x="4427985" y="1131590"/>
            <a:ext cx="4462463" cy="22002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115" name="矩形 1114"/>
          <p:cNvSpPr/>
          <p:nvPr/>
        </p:nvSpPr>
        <p:spPr>
          <a:xfrm>
            <a:off x="0" y="3867895"/>
            <a:ext cx="9144000" cy="1277423"/>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20" name="矩形 5119"/>
          <p:cNvSpPr/>
          <p:nvPr/>
        </p:nvSpPr>
        <p:spPr>
          <a:xfrm>
            <a:off x="2891264" y="4206646"/>
            <a:ext cx="45719"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8" name="矩形 1117"/>
          <p:cNvSpPr/>
          <p:nvPr/>
        </p:nvSpPr>
        <p:spPr>
          <a:xfrm>
            <a:off x="899592" y="0"/>
            <a:ext cx="576064" cy="1059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9" name="TextBox 1118"/>
          <p:cNvSpPr txBox="1"/>
          <p:nvPr/>
        </p:nvSpPr>
        <p:spPr>
          <a:xfrm>
            <a:off x="998680" y="101813"/>
            <a:ext cx="426720" cy="1051267"/>
          </a:xfrm>
          <a:prstGeom prst="rect">
            <a:avLst/>
          </a:prstGeom>
          <a:noFill/>
        </p:spPr>
        <p:txBody>
          <a:bodyPr rtlCol="0" vert="eaVert" wrap="square">
            <a:spAutoFit/>
          </a:bodyPr>
          <a:lstStyle/>
          <a:p>
            <a:r>
              <a:rPr altLang="en-US" b="1" lang="zh-CN" smtClean="0" sz="1600">
                <a:latin charset="-122" pitchFamily="34" typeface="微软雅黑"/>
                <a:ea charset="-122" pitchFamily="34" typeface="微软雅黑"/>
              </a:rPr>
              <a:t>拓展计划</a:t>
            </a:r>
          </a:p>
        </p:txBody>
      </p:sp>
      <p:sp>
        <p:nvSpPr>
          <p:cNvPr id="1120" name="矩形 1119"/>
          <p:cNvSpPr/>
          <p:nvPr/>
        </p:nvSpPr>
        <p:spPr>
          <a:xfrm>
            <a:off x="6001981" y="4217137"/>
            <a:ext cx="45719"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E:\PPT\0。图片\PNG\2、win7风格\灰色超全扁平化图标\544.png" id="5123" name="Picture 3"/>
          <p:cNvPicPr>
            <a:picLocks noChangeArrowheads="1" noChangeAspect="1"/>
          </p:cNvPicPr>
          <p:nvPr/>
        </p:nvPicPr>
        <p:blipFill>
          <a:blip r:embed="rId3">
            <a:biLevel thresh="25000"/>
            <a:extLst>
              <a:ext uri="{28A0092B-C50C-407E-A947-70E740481C1C}">
                <a14:useLocalDpi val="0"/>
              </a:ext>
            </a:extLst>
          </a:blip>
          <a:stretch>
            <a:fillRect/>
          </a:stretch>
        </p:blipFill>
        <p:spPr bwMode="auto">
          <a:xfrm>
            <a:off x="107504" y="3911357"/>
            <a:ext cx="611560" cy="611560"/>
          </a:xfrm>
          <a:prstGeom prst="rect">
            <a:avLst/>
          </a:prstGeom>
          <a:noFill/>
          <a:extLst>
            <a:ext uri="{909E8E84-426E-40DD-AFC4-6F175D3DCCD1}">
              <a14:hiddenFill>
                <a:solidFill>
                  <a:srgbClr val="FFFFFF"/>
                </a:solidFill>
              </a14:hiddenFill>
            </a:ext>
          </a:extLst>
        </p:spPr>
      </p:pic>
      <p:pic>
        <p:nvPicPr>
          <p:cNvPr descr="E:\PPT\0。图片\PNG\2、win7风格\灰色超全扁平化图标\602.png" id="5124" name="Picture 4"/>
          <p:cNvPicPr>
            <a:picLocks noChangeArrowheads="1" noChangeAspect="1"/>
          </p:cNvPicPr>
          <p:nvPr/>
        </p:nvPicPr>
        <p:blipFill>
          <a:blip r:embed="rId4">
            <a:biLevel thresh="25000"/>
            <a:extLst>
              <a:ext uri="{28A0092B-C50C-407E-A947-70E740481C1C}">
                <a14:useLocalDpi val="0"/>
              </a:ext>
            </a:extLst>
          </a:blip>
          <a:stretch>
            <a:fillRect/>
          </a:stretch>
        </p:blipFill>
        <p:spPr bwMode="auto">
          <a:xfrm>
            <a:off x="2946492" y="3867895"/>
            <a:ext cx="740792" cy="740792"/>
          </a:xfrm>
          <a:prstGeom prst="rect">
            <a:avLst/>
          </a:prstGeom>
          <a:noFill/>
          <a:extLst>
            <a:ext uri="{909E8E84-426E-40DD-AFC4-6F175D3DCCD1}">
              <a14:hiddenFill>
                <a:solidFill>
                  <a:srgbClr val="FFFFFF"/>
                </a:solidFill>
              </a14:hiddenFill>
            </a:ext>
          </a:extLst>
        </p:spPr>
      </p:pic>
      <p:pic>
        <p:nvPicPr>
          <p:cNvPr descr="E:\PPT\0。图片\PNG\2、win7风格\灰色超全扁平化图标\574.png" id="5125" name="Picture 5"/>
          <p:cNvPicPr>
            <a:picLocks noChangeArrowheads="1" noChangeAspect="1"/>
          </p:cNvPicPr>
          <p:nvPr/>
        </p:nvPicPr>
        <p:blipFill>
          <a:blip r:embed="rId5">
            <a:biLevel thresh="25000"/>
            <a:extLst>
              <a:ext uri="{28A0092B-C50C-407E-A947-70E740481C1C}">
                <a14:useLocalDpi val="0"/>
              </a:ext>
            </a:extLst>
          </a:blip>
          <a:stretch>
            <a:fillRect/>
          </a:stretch>
        </p:blipFill>
        <p:spPr bwMode="auto">
          <a:xfrm>
            <a:off x="6024840" y="3841412"/>
            <a:ext cx="693521" cy="693521"/>
          </a:xfrm>
          <a:prstGeom prst="rect">
            <a:avLst/>
          </a:prstGeom>
          <a:noFill/>
          <a:extLst>
            <a:ext uri="{909E8E84-426E-40DD-AFC4-6F175D3DCCD1}">
              <a14:hiddenFill>
                <a:solidFill>
                  <a:srgbClr val="FFFFFF"/>
                </a:solidFill>
              </a14:hiddenFill>
            </a:ext>
          </a:extLst>
        </p:spPr>
      </p:pic>
      <p:sp>
        <p:nvSpPr>
          <p:cNvPr id="1125" name="TextBox 1124"/>
          <p:cNvSpPr txBox="1"/>
          <p:nvPr/>
        </p:nvSpPr>
        <p:spPr>
          <a:xfrm>
            <a:off x="859363" y="4175430"/>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126" name="TextBox 1125"/>
          <p:cNvSpPr txBox="1"/>
          <p:nvPr/>
        </p:nvSpPr>
        <p:spPr>
          <a:xfrm>
            <a:off x="859362" y="4487946"/>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127" name="TextBox 1126"/>
          <p:cNvSpPr txBox="1"/>
          <p:nvPr/>
        </p:nvSpPr>
        <p:spPr>
          <a:xfrm>
            <a:off x="875342" y="4772897"/>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128" name="TextBox 1127"/>
          <p:cNvSpPr txBox="1"/>
          <p:nvPr/>
        </p:nvSpPr>
        <p:spPr>
          <a:xfrm>
            <a:off x="3851921" y="4217564"/>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129" name="TextBox 1128"/>
          <p:cNvSpPr txBox="1"/>
          <p:nvPr/>
        </p:nvSpPr>
        <p:spPr>
          <a:xfrm>
            <a:off x="3851921" y="4530080"/>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130" name="TextBox 1129"/>
          <p:cNvSpPr txBox="1"/>
          <p:nvPr/>
        </p:nvSpPr>
        <p:spPr>
          <a:xfrm>
            <a:off x="3867901" y="4815032"/>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131" name="TextBox 1130"/>
          <p:cNvSpPr txBox="1"/>
          <p:nvPr/>
        </p:nvSpPr>
        <p:spPr>
          <a:xfrm>
            <a:off x="6764020" y="4145556"/>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132" name="TextBox 1131"/>
          <p:cNvSpPr txBox="1"/>
          <p:nvPr/>
        </p:nvSpPr>
        <p:spPr>
          <a:xfrm>
            <a:off x="6764017" y="4458072"/>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133" name="TextBox 1132"/>
          <p:cNvSpPr txBox="1"/>
          <p:nvPr/>
        </p:nvSpPr>
        <p:spPr>
          <a:xfrm>
            <a:off x="6780000" y="4743024"/>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134" name="TextBox 1133"/>
          <p:cNvSpPr txBox="1"/>
          <p:nvPr/>
        </p:nvSpPr>
        <p:spPr>
          <a:xfrm>
            <a:off x="1701688" y="1711798"/>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135" name="TextBox 1134"/>
          <p:cNvSpPr txBox="1"/>
          <p:nvPr/>
        </p:nvSpPr>
        <p:spPr>
          <a:xfrm>
            <a:off x="1701687" y="2024314"/>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136" name="TextBox 1135"/>
          <p:cNvSpPr txBox="1"/>
          <p:nvPr/>
        </p:nvSpPr>
        <p:spPr>
          <a:xfrm>
            <a:off x="1717668" y="2309266"/>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137" name="TextBox 1136"/>
          <p:cNvSpPr txBox="1"/>
          <p:nvPr/>
        </p:nvSpPr>
        <p:spPr>
          <a:xfrm>
            <a:off x="1723459" y="2597665"/>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138" name="TextBox 1137"/>
          <p:cNvSpPr txBox="1"/>
          <p:nvPr/>
        </p:nvSpPr>
        <p:spPr>
          <a:xfrm>
            <a:off x="1723456" y="2910181"/>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139" name="TextBox 1138"/>
          <p:cNvSpPr txBox="1"/>
          <p:nvPr/>
        </p:nvSpPr>
        <p:spPr>
          <a:xfrm>
            <a:off x="1739439" y="3195133"/>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1140" name="TextBox 1139"/>
          <p:cNvSpPr txBox="1"/>
          <p:nvPr/>
        </p:nvSpPr>
        <p:spPr>
          <a:xfrm>
            <a:off x="1667430" y="1230265"/>
            <a:ext cx="2760555" cy="457200"/>
          </a:xfrm>
          <a:prstGeom prst="rect">
            <a:avLst/>
          </a:prstGeom>
          <a:noFill/>
        </p:spPr>
        <p:txBody>
          <a:bodyPr rtlCol="0" wrap="square">
            <a:spAutoFit/>
          </a:bodyPr>
          <a:lstStyle/>
          <a:p>
            <a:r>
              <a:rPr altLang="en-US" b="1" lang="zh-CN" sz="2400">
                <a:solidFill>
                  <a:schemeClr val="bg1"/>
                </a:solidFill>
                <a:latin charset="-122" pitchFamily="34" typeface="微软雅黑"/>
                <a:ea charset="-122" pitchFamily="34" typeface="微软雅黑"/>
              </a:rPr>
              <a:t>请输入您要的内容</a:t>
            </a:r>
          </a:p>
        </p:txBody>
      </p:sp>
    </p:spTree>
    <p:extLst>
      <p:ext uri="{BB962C8B-B14F-4D97-AF65-F5344CB8AC3E}">
        <p14:creationId val="985900072"/>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rot="19203760">
            <a:off x="-1915514" y="744682"/>
            <a:ext cx="4951864" cy="432048"/>
          </a:xfrm>
          <a:custGeom>
            <a:gdLst>
              <a:gd fmla="*/ 0 w 6181611" name="connsiteX0"/>
              <a:gd fmla="*/ 0 h 719999" name="connsiteY0"/>
              <a:gd fmla="*/ 6181610 w 6181611" name="connsiteX1"/>
              <a:gd fmla="*/ 0 h 719999" name="connsiteY1"/>
              <a:gd fmla="*/ 6181610 w 6181611" name="connsiteX2"/>
              <a:gd fmla="*/ 719999 h 719999" name="connsiteY2"/>
              <a:gd fmla="*/ 0 w 6181611" name="connsiteX3"/>
              <a:gd fmla="*/ 719999 h 719999" name="connsiteY3"/>
              <a:gd fmla="*/ 0 w 6181611" name="connsiteX4"/>
              <a:gd fmla="*/ 0 h 7199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9999" w="6181611">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rot="19167520">
            <a:off x="-159033" y="426220"/>
            <a:ext cx="2328507" cy="335280"/>
          </a:xfrm>
          <a:prstGeom prst="rect">
            <a:avLst/>
          </a:prstGeom>
          <a:noFill/>
        </p:spPr>
        <p:txBody>
          <a:bodyPr rtlCol="0" wrap="square">
            <a:spAutoFit/>
          </a:bodyPr>
          <a:lstStyle/>
          <a:p>
            <a:r>
              <a:rPr altLang="en-US" b="1" lang="zh-CN" sz="1600">
                <a:solidFill>
                  <a:schemeClr val="bg1"/>
                </a:solidFill>
                <a:latin charset="-122" pitchFamily="34" typeface="微软雅黑"/>
                <a:ea charset="-122" pitchFamily="34" typeface="微软雅黑"/>
              </a:rPr>
              <a:t>请输入您要的内容</a:t>
            </a:r>
          </a:p>
        </p:txBody>
      </p:sp>
      <p:grpSp>
        <p:nvGrpSpPr>
          <p:cNvPr id="25" name="组合 24"/>
          <p:cNvGrpSpPr/>
          <p:nvPr/>
        </p:nvGrpSpPr>
        <p:grpSpPr>
          <a:xfrm>
            <a:off x="3367465" y="1588232"/>
            <a:ext cx="2398722" cy="2315107"/>
            <a:chOff x="3367465" y="1588232"/>
            <a:chExt cx="2398722" cy="2315107"/>
          </a:xfrm>
        </p:grpSpPr>
        <p:sp>
          <p:nvSpPr>
            <p:cNvPr id="26" name="任意多边形 25"/>
            <p:cNvSpPr/>
            <p:nvPr/>
          </p:nvSpPr>
          <p:spPr>
            <a:xfrm>
              <a:off x="3876506" y="2141232"/>
              <a:ext cx="1380641" cy="1380641"/>
            </a:xfrm>
            <a:custGeom>
              <a:gdLst>
                <a:gd fmla="*/ 0 w 1380641" name="connsiteX0"/>
                <a:gd fmla="*/ 690321 h 1380641" name="connsiteY0"/>
                <a:gd fmla="*/ 690321 w 1380641" name="connsiteX1"/>
                <a:gd fmla="*/ 0 h 1380641" name="connsiteY1"/>
                <a:gd fmla="*/ 1380642 w 1380641" name="connsiteX2"/>
                <a:gd fmla="*/ 690321 h 1380641" name="connsiteY2"/>
                <a:gd fmla="*/ 690321 w 1380641" name="connsiteX3"/>
                <a:gd fmla="*/ 1380642 h 1380641" name="connsiteY3"/>
                <a:gd fmla="*/ 0 w 1380641" name="connsiteX4"/>
                <a:gd fmla="*/ 690321 h 138064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80641" w="1380641">
                  <a:moveTo>
                    <a:pt x="0" y="690321"/>
                  </a:moveTo>
                  <a:cubicBezTo>
                    <a:pt x="0" y="309067"/>
                    <a:pt x="309067" y="0"/>
                    <a:pt x="690321" y="0"/>
                  </a:cubicBezTo>
                  <a:cubicBezTo>
                    <a:pt x="1071575" y="0"/>
                    <a:pt x="1380642" y="309067"/>
                    <a:pt x="1380642" y="690321"/>
                  </a:cubicBezTo>
                  <a:cubicBezTo>
                    <a:pt x="1380642" y="1071575"/>
                    <a:pt x="1071575" y="1380642"/>
                    <a:pt x="690321" y="1380642"/>
                  </a:cubicBezTo>
                  <a:cubicBezTo>
                    <a:pt x="309067" y="1380642"/>
                    <a:pt x="0" y="1071575"/>
                    <a:pt x="0" y="690321"/>
                  </a:cubicBezTo>
                  <a:close/>
                </a:path>
              </a:pathLst>
            </a:custGeom>
            <a:solidFill>
              <a:srgbClr val="CD1F06"/>
            </a:solidFill>
          </p:spPr>
          <p:style>
            <a:lnRef idx="1">
              <a:schemeClr val="accent2"/>
            </a:lnRef>
            <a:fillRef idx="3">
              <a:schemeClr val="accent2"/>
            </a:fillRef>
            <a:effectRef idx="2">
              <a:schemeClr val="accent2"/>
            </a:effectRef>
            <a:fontRef idx="minor">
              <a:schemeClr val="lt1"/>
            </a:fontRef>
          </p:style>
          <p:txBody>
            <a:bodyPr anchor="ctr" anchorCtr="0" bIns="231400" lIns="231400" numCol="1" rIns="231400" spcCol="1270" spcFirstLastPara="0" tIns="231400" vert="horz" wrap="square">
              <a:noAutofit/>
            </a:bodyPr>
            <a:lstStyle/>
            <a:p>
              <a:pPr algn="ctr" defTabSz="1022350" lvl="0">
                <a:lnSpc>
                  <a:spcPct val="90000"/>
                </a:lnSpc>
                <a:spcBef>
                  <a:spcPct val="0"/>
                </a:spcBef>
                <a:spcAft>
                  <a:spcPct val="35000"/>
                </a:spcAft>
              </a:pPr>
              <a:r>
                <a:rPr altLang="en-US" b="1" kern="1200" lang="zh-CN" smtClean="0" sz="2300">
                  <a:latin charset="-122" pitchFamily="34" typeface="微软雅黑"/>
                  <a:ea charset="-122" pitchFamily="34" typeface="微软雅黑"/>
                </a:rPr>
                <a:t>国庆</a:t>
              </a:r>
            </a:p>
            <a:p>
              <a:pPr algn="ctr" defTabSz="1022350" lvl="0">
                <a:lnSpc>
                  <a:spcPct val="90000"/>
                </a:lnSpc>
                <a:spcBef>
                  <a:spcPct val="0"/>
                </a:spcBef>
                <a:spcAft>
                  <a:spcPct val="35000"/>
                </a:spcAft>
              </a:pPr>
              <a:r>
                <a:rPr altLang="en-US" b="1" kern="1200" lang="zh-CN" smtClean="0" sz="2300">
                  <a:latin charset="-122" pitchFamily="34" typeface="微软雅黑"/>
                  <a:ea charset="-122" pitchFamily="34" typeface="微软雅黑"/>
                </a:rPr>
                <a:t>快乐</a:t>
              </a:r>
            </a:p>
          </p:txBody>
        </p:sp>
        <p:sp>
          <p:nvSpPr>
            <p:cNvPr id="27" name="任意多边形 26"/>
            <p:cNvSpPr/>
            <p:nvPr/>
          </p:nvSpPr>
          <p:spPr>
            <a:xfrm>
              <a:off x="4221666" y="1588232"/>
              <a:ext cx="690320" cy="690320"/>
            </a:xfrm>
            <a:custGeom>
              <a:gdLst>
                <a:gd fmla="*/ 0 w 690320" name="connsiteX0"/>
                <a:gd fmla="*/ 345160 h 690320" name="connsiteY0"/>
                <a:gd fmla="*/ 345160 w 690320" name="connsiteX1"/>
                <a:gd fmla="*/ 0 h 690320" name="connsiteY1"/>
                <a:gd fmla="*/ 690320 w 690320" name="connsiteX2"/>
                <a:gd fmla="*/ 345160 h 690320" name="connsiteY2"/>
                <a:gd fmla="*/ 345160 w 690320" name="connsiteX3"/>
                <a:gd fmla="*/ 690320 h 690320" name="connsiteY3"/>
                <a:gd fmla="*/ 0 w 690320" name="connsiteX4"/>
                <a:gd fmla="*/ 345160 h 69032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90320" w="690320">
                  <a:moveTo>
                    <a:pt x="0" y="345160"/>
                  </a:moveTo>
                  <a:cubicBezTo>
                    <a:pt x="0" y="154533"/>
                    <a:pt x="154533" y="0"/>
                    <a:pt x="345160" y="0"/>
                  </a:cubicBezTo>
                  <a:cubicBezTo>
                    <a:pt x="535787" y="0"/>
                    <a:pt x="690320" y="154533"/>
                    <a:pt x="690320" y="345160"/>
                  </a:cubicBezTo>
                  <a:cubicBezTo>
                    <a:pt x="690320" y="535787"/>
                    <a:pt x="535787" y="690320"/>
                    <a:pt x="345160" y="690320"/>
                  </a:cubicBezTo>
                  <a:cubicBezTo>
                    <a:pt x="154533" y="690320"/>
                    <a:pt x="0" y="535787"/>
                    <a:pt x="0" y="345160"/>
                  </a:cubicBezTo>
                  <a:close/>
                </a:path>
              </a:pathLst>
            </a:custGeom>
            <a:solidFill>
              <a:srgbClr val="DFD2A0"/>
            </a:solidFill>
          </p:spPr>
          <p:style>
            <a:lnRef idx="1">
              <a:schemeClr val="accent4"/>
            </a:lnRef>
            <a:fillRef idx="3">
              <a:schemeClr val="accent4"/>
            </a:fillRef>
            <a:effectRef idx="2">
              <a:schemeClr val="accent4"/>
            </a:effectRef>
            <a:fontRef idx="minor">
              <a:schemeClr val="lt1"/>
            </a:fontRef>
          </p:style>
          <p:txBody>
            <a:bodyPr anchor="ctr" anchorCtr="0" bIns="122685" lIns="122685" numCol="1" rIns="122685" spcCol="1270" spcFirstLastPara="0" tIns="122685" vert="horz" wrap="square">
              <a:noAutofit/>
            </a:bodyPr>
            <a:lstStyle/>
            <a:p>
              <a:pPr algn="ctr" defTabSz="755650" lvl="0">
                <a:lnSpc>
                  <a:spcPct val="90000"/>
                </a:lnSpc>
                <a:spcBef>
                  <a:spcPct val="0"/>
                </a:spcBef>
                <a:spcAft>
                  <a:spcPct val="35000"/>
                </a:spcAft>
              </a:pPr>
              <a:r>
                <a:rPr altLang="en-US" kern="1200" lang="zh-CN" smtClean="0" sz="1700">
                  <a:solidFill>
                    <a:schemeClr val="tx1"/>
                  </a:solidFill>
                  <a:latin charset="-122" pitchFamily="34" typeface="微软雅黑"/>
                  <a:ea charset="-122" pitchFamily="34" typeface="微软雅黑"/>
                </a:rPr>
                <a:t>厦门</a:t>
              </a:r>
            </a:p>
          </p:txBody>
        </p:sp>
        <p:sp>
          <p:nvSpPr>
            <p:cNvPr id="28" name="任意多边形 27"/>
            <p:cNvSpPr/>
            <p:nvPr/>
          </p:nvSpPr>
          <p:spPr>
            <a:xfrm>
              <a:off x="5075867" y="2208845"/>
              <a:ext cx="690320" cy="690320"/>
            </a:xfrm>
            <a:custGeom>
              <a:gdLst>
                <a:gd fmla="*/ 0 w 690320" name="connsiteX0"/>
                <a:gd fmla="*/ 345160 h 690320" name="connsiteY0"/>
                <a:gd fmla="*/ 345160 w 690320" name="connsiteX1"/>
                <a:gd fmla="*/ 0 h 690320" name="connsiteY1"/>
                <a:gd fmla="*/ 690320 w 690320" name="connsiteX2"/>
                <a:gd fmla="*/ 345160 h 690320" name="connsiteY2"/>
                <a:gd fmla="*/ 345160 w 690320" name="connsiteX3"/>
                <a:gd fmla="*/ 690320 h 690320" name="connsiteY3"/>
                <a:gd fmla="*/ 0 w 690320" name="connsiteX4"/>
                <a:gd fmla="*/ 345160 h 69032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90320" w="690320">
                  <a:moveTo>
                    <a:pt x="0" y="345160"/>
                  </a:moveTo>
                  <a:cubicBezTo>
                    <a:pt x="0" y="154533"/>
                    <a:pt x="154533" y="0"/>
                    <a:pt x="345160" y="0"/>
                  </a:cubicBezTo>
                  <a:cubicBezTo>
                    <a:pt x="535787" y="0"/>
                    <a:pt x="690320" y="154533"/>
                    <a:pt x="690320" y="345160"/>
                  </a:cubicBezTo>
                  <a:cubicBezTo>
                    <a:pt x="690320" y="535787"/>
                    <a:pt x="535787" y="690320"/>
                    <a:pt x="345160" y="690320"/>
                  </a:cubicBezTo>
                  <a:cubicBezTo>
                    <a:pt x="154533" y="690320"/>
                    <a:pt x="0" y="535787"/>
                    <a:pt x="0" y="345160"/>
                  </a:cubicBezTo>
                  <a:close/>
                </a:path>
              </a:pathLst>
            </a:custGeom>
            <a:solidFill>
              <a:srgbClr val="DFD2A0"/>
            </a:solidFill>
          </p:spPr>
          <p:style>
            <a:lnRef idx="1">
              <a:schemeClr val="accent1"/>
            </a:lnRef>
            <a:fillRef idx="3">
              <a:schemeClr val="accent1"/>
            </a:fillRef>
            <a:effectRef idx="2">
              <a:schemeClr val="accent1"/>
            </a:effectRef>
            <a:fontRef idx="minor">
              <a:schemeClr val="lt1"/>
            </a:fontRef>
          </p:style>
          <p:txBody>
            <a:bodyPr anchor="ctr" anchorCtr="0" bIns="122685" lIns="122685" numCol="1" rIns="122685" spcCol="1270" spcFirstLastPara="0" tIns="122685" vert="horz" wrap="square">
              <a:noAutofit/>
            </a:bodyPr>
            <a:lstStyle/>
            <a:p>
              <a:pPr algn="ctr" defTabSz="755650">
                <a:lnSpc>
                  <a:spcPct val="90000"/>
                </a:lnSpc>
                <a:spcBef>
                  <a:spcPct val="0"/>
                </a:spcBef>
                <a:spcAft>
                  <a:spcPct val="35000"/>
                </a:spcAft>
              </a:pPr>
              <a:r>
                <a:rPr altLang="en-US" lang="zh-CN" smtClean="0" sz="1700">
                  <a:solidFill>
                    <a:schemeClr val="tx1"/>
                  </a:solidFill>
                  <a:latin charset="-122" pitchFamily="34" typeface="微软雅黑"/>
                  <a:ea charset="-122" pitchFamily="34" typeface="微软雅黑"/>
                </a:rPr>
                <a:t>北京</a:t>
              </a:r>
            </a:p>
          </p:txBody>
        </p:sp>
        <p:sp>
          <p:nvSpPr>
            <p:cNvPr id="29" name="任意多边形 28"/>
            <p:cNvSpPr/>
            <p:nvPr/>
          </p:nvSpPr>
          <p:spPr>
            <a:xfrm>
              <a:off x="4749592" y="3213019"/>
              <a:ext cx="690320" cy="690320"/>
            </a:xfrm>
            <a:custGeom>
              <a:gdLst>
                <a:gd fmla="*/ 0 w 690320" name="connsiteX0"/>
                <a:gd fmla="*/ 345160 h 690320" name="connsiteY0"/>
                <a:gd fmla="*/ 345160 w 690320" name="connsiteX1"/>
                <a:gd fmla="*/ 0 h 690320" name="connsiteY1"/>
                <a:gd fmla="*/ 690320 w 690320" name="connsiteX2"/>
                <a:gd fmla="*/ 345160 h 690320" name="connsiteY2"/>
                <a:gd fmla="*/ 345160 w 690320" name="connsiteX3"/>
                <a:gd fmla="*/ 690320 h 690320" name="connsiteY3"/>
                <a:gd fmla="*/ 0 w 690320" name="connsiteX4"/>
                <a:gd fmla="*/ 345160 h 69032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90320" w="690320">
                  <a:moveTo>
                    <a:pt x="0" y="345160"/>
                  </a:moveTo>
                  <a:cubicBezTo>
                    <a:pt x="0" y="154533"/>
                    <a:pt x="154533" y="0"/>
                    <a:pt x="345160" y="0"/>
                  </a:cubicBezTo>
                  <a:cubicBezTo>
                    <a:pt x="535787" y="0"/>
                    <a:pt x="690320" y="154533"/>
                    <a:pt x="690320" y="345160"/>
                  </a:cubicBezTo>
                  <a:cubicBezTo>
                    <a:pt x="690320" y="535787"/>
                    <a:pt x="535787" y="690320"/>
                    <a:pt x="345160" y="690320"/>
                  </a:cubicBezTo>
                  <a:cubicBezTo>
                    <a:pt x="154533" y="690320"/>
                    <a:pt x="0" y="535787"/>
                    <a:pt x="0" y="345160"/>
                  </a:cubicBezTo>
                  <a:close/>
                </a:path>
              </a:pathLst>
            </a:custGeom>
            <a:solidFill>
              <a:srgbClr val="DFD2A0"/>
            </a:solidFill>
          </p:spPr>
          <p:style>
            <a:lnRef idx="1">
              <a:schemeClr val="accent5"/>
            </a:lnRef>
            <a:fillRef idx="3">
              <a:schemeClr val="accent5"/>
            </a:fillRef>
            <a:effectRef idx="2">
              <a:schemeClr val="accent5"/>
            </a:effectRef>
            <a:fontRef idx="minor">
              <a:schemeClr val="lt1"/>
            </a:fontRef>
          </p:style>
          <p:txBody>
            <a:bodyPr anchor="ctr" anchorCtr="0" bIns="122685" lIns="122685" numCol="1" rIns="122685" spcCol="1270" spcFirstLastPara="0" tIns="122685" vert="horz" wrap="square">
              <a:noAutofit/>
            </a:bodyPr>
            <a:lstStyle/>
            <a:p>
              <a:pPr algn="ctr" defTabSz="755650">
                <a:lnSpc>
                  <a:spcPct val="90000"/>
                </a:lnSpc>
                <a:spcBef>
                  <a:spcPct val="0"/>
                </a:spcBef>
                <a:spcAft>
                  <a:spcPct val="35000"/>
                </a:spcAft>
              </a:pPr>
              <a:r>
                <a:rPr altLang="en-US" lang="zh-CN" smtClean="0" sz="1700">
                  <a:solidFill>
                    <a:schemeClr val="tx1"/>
                  </a:solidFill>
                  <a:latin charset="-122" pitchFamily="34" typeface="微软雅黑"/>
                  <a:ea charset="-122" pitchFamily="34" typeface="微软雅黑"/>
                </a:rPr>
                <a:t>上海</a:t>
              </a:r>
            </a:p>
          </p:txBody>
        </p:sp>
        <p:sp>
          <p:nvSpPr>
            <p:cNvPr id="30" name="任意多边形 29"/>
            <p:cNvSpPr/>
            <p:nvPr/>
          </p:nvSpPr>
          <p:spPr>
            <a:xfrm>
              <a:off x="3693741" y="3213019"/>
              <a:ext cx="690320" cy="690320"/>
            </a:xfrm>
            <a:custGeom>
              <a:gdLst>
                <a:gd fmla="*/ 0 w 690320" name="connsiteX0"/>
                <a:gd fmla="*/ 345160 h 690320" name="connsiteY0"/>
                <a:gd fmla="*/ 345160 w 690320" name="connsiteX1"/>
                <a:gd fmla="*/ 0 h 690320" name="connsiteY1"/>
                <a:gd fmla="*/ 690320 w 690320" name="connsiteX2"/>
                <a:gd fmla="*/ 345160 h 690320" name="connsiteY2"/>
                <a:gd fmla="*/ 345160 w 690320" name="connsiteX3"/>
                <a:gd fmla="*/ 690320 h 690320" name="connsiteY3"/>
                <a:gd fmla="*/ 0 w 690320" name="connsiteX4"/>
                <a:gd fmla="*/ 345160 h 69032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90320" w="690320">
                  <a:moveTo>
                    <a:pt x="0" y="345160"/>
                  </a:moveTo>
                  <a:cubicBezTo>
                    <a:pt x="0" y="154533"/>
                    <a:pt x="154533" y="0"/>
                    <a:pt x="345160" y="0"/>
                  </a:cubicBezTo>
                  <a:cubicBezTo>
                    <a:pt x="535787" y="0"/>
                    <a:pt x="690320" y="154533"/>
                    <a:pt x="690320" y="345160"/>
                  </a:cubicBezTo>
                  <a:cubicBezTo>
                    <a:pt x="690320" y="535787"/>
                    <a:pt x="535787" y="690320"/>
                    <a:pt x="345160" y="690320"/>
                  </a:cubicBezTo>
                  <a:cubicBezTo>
                    <a:pt x="154533" y="690320"/>
                    <a:pt x="0" y="535787"/>
                    <a:pt x="0" y="345160"/>
                  </a:cubicBezTo>
                  <a:close/>
                </a:path>
              </a:pathLst>
            </a:custGeom>
            <a:solidFill>
              <a:srgbClr val="DFD2A0"/>
            </a:solidFill>
          </p:spPr>
          <p:style>
            <a:lnRef idx="1">
              <a:schemeClr val="accent3"/>
            </a:lnRef>
            <a:fillRef idx="3">
              <a:schemeClr val="accent3"/>
            </a:fillRef>
            <a:effectRef idx="2">
              <a:schemeClr val="accent3"/>
            </a:effectRef>
            <a:fontRef idx="minor">
              <a:schemeClr val="lt1"/>
            </a:fontRef>
          </p:style>
          <p:txBody>
            <a:bodyPr anchor="ctr" anchorCtr="0" bIns="122685" lIns="122685" numCol="1" rIns="122685" spcCol="1270" spcFirstLastPara="0" tIns="122685" vert="horz" wrap="square">
              <a:noAutofit/>
            </a:bodyPr>
            <a:lstStyle/>
            <a:p>
              <a:pPr algn="ctr" defTabSz="755650">
                <a:lnSpc>
                  <a:spcPct val="90000"/>
                </a:lnSpc>
                <a:spcBef>
                  <a:spcPct val="0"/>
                </a:spcBef>
                <a:spcAft>
                  <a:spcPct val="35000"/>
                </a:spcAft>
              </a:pPr>
              <a:r>
                <a:rPr altLang="en-US" lang="zh-CN" smtClean="0" sz="1700">
                  <a:solidFill>
                    <a:schemeClr val="tx1"/>
                  </a:solidFill>
                  <a:latin charset="-122" pitchFamily="34" typeface="微软雅黑"/>
                  <a:ea charset="-122" pitchFamily="34" typeface="微软雅黑"/>
                </a:rPr>
                <a:t>武汉</a:t>
              </a:r>
            </a:p>
          </p:txBody>
        </p:sp>
        <p:sp>
          <p:nvSpPr>
            <p:cNvPr id="31" name="任意多边形 30"/>
            <p:cNvSpPr/>
            <p:nvPr/>
          </p:nvSpPr>
          <p:spPr>
            <a:xfrm>
              <a:off x="3367465" y="2208845"/>
              <a:ext cx="690320" cy="690320"/>
            </a:xfrm>
            <a:custGeom>
              <a:gdLst>
                <a:gd fmla="*/ 0 w 690320" name="connsiteX0"/>
                <a:gd fmla="*/ 345160 h 690320" name="connsiteY0"/>
                <a:gd fmla="*/ 345160 w 690320" name="connsiteX1"/>
                <a:gd fmla="*/ 0 h 690320" name="connsiteY1"/>
                <a:gd fmla="*/ 690320 w 690320" name="connsiteX2"/>
                <a:gd fmla="*/ 345160 h 690320" name="connsiteY2"/>
                <a:gd fmla="*/ 345160 w 690320" name="connsiteX3"/>
                <a:gd fmla="*/ 690320 h 690320" name="connsiteY3"/>
                <a:gd fmla="*/ 0 w 690320" name="connsiteX4"/>
                <a:gd fmla="*/ 345160 h 69032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90320" w="690320">
                  <a:moveTo>
                    <a:pt x="0" y="345160"/>
                  </a:moveTo>
                  <a:cubicBezTo>
                    <a:pt x="0" y="154533"/>
                    <a:pt x="154533" y="0"/>
                    <a:pt x="345160" y="0"/>
                  </a:cubicBezTo>
                  <a:cubicBezTo>
                    <a:pt x="535787" y="0"/>
                    <a:pt x="690320" y="154533"/>
                    <a:pt x="690320" y="345160"/>
                  </a:cubicBezTo>
                  <a:cubicBezTo>
                    <a:pt x="690320" y="535787"/>
                    <a:pt x="535787" y="690320"/>
                    <a:pt x="345160" y="690320"/>
                  </a:cubicBezTo>
                  <a:cubicBezTo>
                    <a:pt x="154533" y="690320"/>
                    <a:pt x="0" y="535787"/>
                    <a:pt x="0" y="345160"/>
                  </a:cubicBezTo>
                  <a:close/>
                </a:path>
              </a:pathLst>
            </a:custGeom>
            <a:solidFill>
              <a:srgbClr val="DFD2A0"/>
            </a:solidFill>
          </p:spPr>
          <p:style>
            <a:lnRef idx="1">
              <a:schemeClr val="accent6"/>
            </a:lnRef>
            <a:fillRef idx="3">
              <a:schemeClr val="accent6"/>
            </a:fillRef>
            <a:effectRef idx="2">
              <a:schemeClr val="accent6"/>
            </a:effectRef>
            <a:fontRef idx="minor">
              <a:schemeClr val="lt1"/>
            </a:fontRef>
          </p:style>
          <p:txBody>
            <a:bodyPr anchor="ctr" anchorCtr="0" bIns="122685" lIns="122685" numCol="1" rIns="122685" spcCol="1270" spcFirstLastPara="0" tIns="122685" vert="horz" wrap="square">
              <a:noAutofit/>
            </a:bodyPr>
            <a:lstStyle/>
            <a:p>
              <a:pPr algn="ctr" defTabSz="755650">
                <a:lnSpc>
                  <a:spcPct val="90000"/>
                </a:lnSpc>
                <a:spcBef>
                  <a:spcPct val="0"/>
                </a:spcBef>
                <a:spcAft>
                  <a:spcPct val="35000"/>
                </a:spcAft>
              </a:pPr>
              <a:r>
                <a:rPr altLang="en-US" lang="zh-CN" sz="1700">
                  <a:solidFill>
                    <a:schemeClr val="tx1"/>
                  </a:solidFill>
                  <a:latin charset="-122" pitchFamily="34" typeface="微软雅黑"/>
                  <a:ea charset="-122" pitchFamily="34" typeface="微软雅黑"/>
                </a:rPr>
                <a:t>广东</a:t>
              </a:r>
            </a:p>
          </p:txBody>
        </p:sp>
      </p:grpSp>
      <p:sp>
        <p:nvSpPr>
          <p:cNvPr id="7" name="矩形 6"/>
          <p:cNvSpPr/>
          <p:nvPr/>
        </p:nvSpPr>
        <p:spPr>
          <a:xfrm>
            <a:off x="5814299" y="3689969"/>
            <a:ext cx="3132756" cy="306316"/>
          </a:xfrm>
          <a:prstGeom prst="rect">
            <a:avLst/>
          </a:prstGeom>
        </p:spPr>
        <p:txBody>
          <a:bodyPr bIns="34286" lIns="68573" rIns="68573" tIns="34286" wrap="square">
            <a:spAutoFit/>
          </a:bodyPr>
          <a:lstStyle/>
          <a:p>
            <a:pPr>
              <a:lnSpc>
                <a:spcPct val="130000"/>
              </a:lnSpc>
            </a:pPr>
            <a:r>
              <a:rPr altLang="en-US" b="1" lang="zh-CN" smtClean="0" sz="1200">
                <a:solidFill>
                  <a:schemeClr val="bg1"/>
                </a:solidFill>
                <a:latin charset="-122" pitchFamily="34" typeface="微软雅黑"/>
                <a:ea charset="-122" pitchFamily="34" typeface="微软雅黑"/>
              </a:rPr>
              <a:t>请输入您要的内容</a:t>
            </a:r>
          </a:p>
        </p:txBody>
      </p:sp>
      <p:sp>
        <p:nvSpPr>
          <p:cNvPr id="8" name="矩形 7"/>
          <p:cNvSpPr/>
          <p:nvPr/>
        </p:nvSpPr>
        <p:spPr>
          <a:xfrm>
            <a:off x="497074" y="2177801"/>
            <a:ext cx="2832627" cy="306316"/>
          </a:xfrm>
          <a:prstGeom prst="rect">
            <a:avLst/>
          </a:prstGeom>
        </p:spPr>
        <p:txBody>
          <a:bodyPr bIns="34286" lIns="68573" rIns="68573" tIns="34286" wrap="square">
            <a:spAutoFit/>
          </a:bodyPr>
          <a:lstStyle/>
          <a:p>
            <a:pPr>
              <a:lnSpc>
                <a:spcPct val="130000"/>
              </a:lnSpc>
            </a:pPr>
            <a:r>
              <a:rPr altLang="en-US" b="1" lang="zh-CN" smtClean="0" sz="1200">
                <a:solidFill>
                  <a:schemeClr val="bg1"/>
                </a:solidFill>
                <a:latin charset="-122" pitchFamily="34" typeface="微软雅黑"/>
                <a:ea charset="-122" pitchFamily="34" typeface="微软雅黑"/>
              </a:rPr>
              <a:t>请输入您要的内容</a:t>
            </a:r>
          </a:p>
        </p:txBody>
      </p:sp>
      <p:sp>
        <p:nvSpPr>
          <p:cNvPr id="9" name="矩形 8"/>
          <p:cNvSpPr/>
          <p:nvPr/>
        </p:nvSpPr>
        <p:spPr>
          <a:xfrm>
            <a:off x="6024241" y="2139709"/>
            <a:ext cx="2868805" cy="306316"/>
          </a:xfrm>
          <a:prstGeom prst="rect">
            <a:avLst/>
          </a:prstGeom>
        </p:spPr>
        <p:txBody>
          <a:bodyPr bIns="34286" lIns="68573" rIns="68573" tIns="34286" wrap="square">
            <a:spAutoFit/>
          </a:bodyPr>
          <a:lstStyle/>
          <a:p>
            <a:pPr>
              <a:lnSpc>
                <a:spcPct val="130000"/>
              </a:lnSpc>
            </a:pPr>
            <a:r>
              <a:rPr altLang="en-US" b="1" lang="zh-CN" smtClean="0" sz="1200">
                <a:solidFill>
                  <a:schemeClr val="bg1"/>
                </a:solidFill>
                <a:latin charset="-122" pitchFamily="34" typeface="微软雅黑"/>
                <a:ea charset="-122" pitchFamily="34" typeface="微软雅黑"/>
              </a:rPr>
              <a:t>请输入您要的内容</a:t>
            </a:r>
          </a:p>
        </p:txBody>
      </p:sp>
      <p:sp>
        <p:nvSpPr>
          <p:cNvPr id="10" name="矩形 9"/>
          <p:cNvSpPr/>
          <p:nvPr/>
        </p:nvSpPr>
        <p:spPr>
          <a:xfrm>
            <a:off x="683063" y="3759890"/>
            <a:ext cx="2832627" cy="306316"/>
          </a:xfrm>
          <a:prstGeom prst="rect">
            <a:avLst/>
          </a:prstGeom>
        </p:spPr>
        <p:txBody>
          <a:bodyPr bIns="34286" lIns="68573" rIns="68573" tIns="34286" wrap="square">
            <a:spAutoFit/>
          </a:bodyPr>
          <a:lstStyle/>
          <a:p>
            <a:pPr>
              <a:lnSpc>
                <a:spcPct val="130000"/>
              </a:lnSpc>
            </a:pPr>
            <a:r>
              <a:rPr altLang="en-US" b="1" lang="zh-CN" smtClean="0" sz="1200">
                <a:solidFill>
                  <a:schemeClr val="bg1"/>
                </a:solidFill>
                <a:latin charset="-122" pitchFamily="34" typeface="微软雅黑"/>
                <a:ea charset="-122" pitchFamily="34" typeface="微软雅黑"/>
              </a:rPr>
              <a:t>请输入您要的内容</a:t>
            </a:r>
          </a:p>
        </p:txBody>
      </p:sp>
      <p:grpSp>
        <p:nvGrpSpPr>
          <p:cNvPr id="11" name="组合 10"/>
          <p:cNvGrpSpPr/>
          <p:nvPr/>
        </p:nvGrpSpPr>
        <p:grpSpPr>
          <a:xfrm>
            <a:off x="521022" y="3867894"/>
            <a:ext cx="3348808" cy="216024"/>
            <a:chOff x="1130623" y="5949280"/>
            <a:chExt cx="4464496" cy="288032"/>
          </a:xfrm>
        </p:grpSpPr>
        <p:cxnSp>
          <p:nvCxnSpPr>
            <p:cNvPr id="12" name="直接连接符 11"/>
            <p:cNvCxnSpPr/>
            <p:nvPr/>
          </p:nvCxnSpPr>
          <p:spPr>
            <a:xfrm flipH="1">
              <a:off x="5163071" y="5949280"/>
              <a:ext cx="432048" cy="288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130623" y="6237312"/>
              <a:ext cx="403244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4" name="直接连接符 13"/>
          <p:cNvCxnSpPr/>
          <p:nvPr/>
        </p:nvCxnSpPr>
        <p:spPr>
          <a:xfrm>
            <a:off x="2573518" y="1329612"/>
            <a:ext cx="410499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flipH="1" flipV="1">
            <a:off x="5737922" y="2405688"/>
            <a:ext cx="2970717" cy="296636"/>
            <a:chOff x="1130623" y="5949280"/>
            <a:chExt cx="4464496" cy="288032"/>
          </a:xfrm>
        </p:grpSpPr>
        <p:cxnSp>
          <p:nvCxnSpPr>
            <p:cNvPr id="16" name="直接连接符 15"/>
            <p:cNvCxnSpPr/>
            <p:nvPr/>
          </p:nvCxnSpPr>
          <p:spPr>
            <a:xfrm flipH="1">
              <a:off x="5163071" y="5949280"/>
              <a:ext cx="432048" cy="288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1130623" y="6237312"/>
              <a:ext cx="403244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flipH="1">
            <a:off x="5359833" y="3772197"/>
            <a:ext cx="3340096" cy="232974"/>
            <a:chOff x="1130623" y="5949280"/>
            <a:chExt cx="4464496" cy="288032"/>
          </a:xfrm>
        </p:grpSpPr>
        <p:cxnSp>
          <p:nvCxnSpPr>
            <p:cNvPr id="19" name="直接连接符 18"/>
            <p:cNvCxnSpPr/>
            <p:nvPr/>
          </p:nvCxnSpPr>
          <p:spPr>
            <a:xfrm flipH="1">
              <a:off x="5163071" y="5949280"/>
              <a:ext cx="432048" cy="288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130623" y="6237312"/>
              <a:ext cx="403244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V="1">
            <a:off x="281021" y="2463739"/>
            <a:ext cx="3102692" cy="190022"/>
            <a:chOff x="1130623" y="5949280"/>
            <a:chExt cx="4464496" cy="288032"/>
          </a:xfrm>
        </p:grpSpPr>
        <p:cxnSp>
          <p:nvCxnSpPr>
            <p:cNvPr id="22" name="直接连接符 21"/>
            <p:cNvCxnSpPr/>
            <p:nvPr/>
          </p:nvCxnSpPr>
          <p:spPr>
            <a:xfrm flipH="1">
              <a:off x="5163071" y="5949280"/>
              <a:ext cx="432048" cy="288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130623" y="6237312"/>
              <a:ext cx="403244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直接连接符 23"/>
          <p:cNvCxnSpPr/>
          <p:nvPr/>
        </p:nvCxnSpPr>
        <p:spPr>
          <a:xfrm flipH="1" flipV="1">
            <a:off x="4572000" y="1329619"/>
            <a:ext cx="0" cy="3215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3902905" y="957320"/>
            <a:ext cx="1402080" cy="329184"/>
          </a:xfrm>
          <a:prstGeom prst="rect">
            <a:avLst/>
          </a:prstGeom>
        </p:spPr>
        <p:txBody>
          <a:bodyPr wrap="none">
            <a:spAutoFit/>
          </a:bodyPr>
          <a:lstStyle/>
          <a:p>
            <a:pPr>
              <a:lnSpc>
                <a:spcPct val="130000"/>
              </a:lnSpc>
            </a:pPr>
            <a:r>
              <a:rPr altLang="en-US" b="1" lang="zh-CN" sz="1200">
                <a:solidFill>
                  <a:schemeClr val="bg1"/>
                </a:solidFill>
                <a:latin charset="-122" pitchFamily="34" typeface="微软雅黑"/>
                <a:ea charset="-122" pitchFamily="34" typeface="微软雅黑"/>
              </a:rPr>
              <a:t>请输入您要的内容</a:t>
            </a:r>
          </a:p>
        </p:txBody>
      </p:sp>
    </p:spTree>
    <p:extLst>
      <p:ext uri="{BB962C8B-B14F-4D97-AF65-F5344CB8AC3E}">
        <p14:creationId val="279403464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3">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1+#ppt_w/2"/>
                                          </p:val>
                                        </p:tav>
                                        <p:tav tm="100000">
                                          <p:val>
                                            <p:strVal val="#ppt_x"/>
                                          </p:val>
                                        </p:tav>
                                      </p:tavLst>
                                    </p:anim>
                                    <p:anim calcmode="lin" valueType="num">
                                      <p:cBhvr additive="base">
                                        <p:cTn dur="500" fill="hold" id="12"/>
                                        <p:tgtEl>
                                          <p:spTgt spid="9"/>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6">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12">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0-#ppt_w/2"/>
                                          </p:val>
                                        </p:tav>
                                        <p:tav tm="100000">
                                          <p:val>
                                            <p:strVal val="#ppt_x"/>
                                          </p:val>
                                        </p:tav>
                                      </p:tavLst>
                                    </p:anim>
                                    <p:anim calcmode="lin" valueType="num">
                                      <p:cBhvr additive="base">
                                        <p:cTn dur="500" fill="hold" id="20"/>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rot="19203760">
            <a:off x="-1915514" y="744682"/>
            <a:ext cx="4951864" cy="432048"/>
          </a:xfrm>
          <a:custGeom>
            <a:gdLst>
              <a:gd fmla="*/ 0 w 6181611" name="connsiteX0"/>
              <a:gd fmla="*/ 0 h 719999" name="connsiteY0"/>
              <a:gd fmla="*/ 6181610 w 6181611" name="connsiteX1"/>
              <a:gd fmla="*/ 0 h 719999" name="connsiteY1"/>
              <a:gd fmla="*/ 6181610 w 6181611" name="connsiteX2"/>
              <a:gd fmla="*/ 719999 h 719999" name="connsiteY2"/>
              <a:gd fmla="*/ 0 w 6181611" name="connsiteX3"/>
              <a:gd fmla="*/ 719999 h 719999" name="connsiteY3"/>
              <a:gd fmla="*/ 0 w 6181611" name="connsiteX4"/>
              <a:gd fmla="*/ 0 h 7199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9999" w="6181611">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rot="19167520">
            <a:off x="-159033" y="426220"/>
            <a:ext cx="2328507" cy="335280"/>
          </a:xfrm>
          <a:prstGeom prst="rect">
            <a:avLst/>
          </a:prstGeom>
          <a:noFill/>
        </p:spPr>
        <p:txBody>
          <a:bodyPr rtlCol="0" wrap="square">
            <a:spAutoFit/>
          </a:bodyPr>
          <a:lstStyle/>
          <a:p>
            <a:r>
              <a:rPr altLang="en-US" b="1" lang="zh-CN" sz="1600">
                <a:solidFill>
                  <a:schemeClr val="bg1"/>
                </a:solidFill>
                <a:latin charset="-122" pitchFamily="34" typeface="微软雅黑"/>
                <a:ea charset="-122" pitchFamily="34" typeface="微软雅黑"/>
              </a:rPr>
              <a:t>请输入您要的内容</a:t>
            </a:r>
          </a:p>
        </p:txBody>
      </p:sp>
      <p:pic>
        <p:nvPicPr>
          <p:cNvPr id="6" name="图片 5"/>
          <p:cNvPicPr>
            <a:picLocks noChangeAspect="1"/>
          </p:cNvPicPr>
          <p:nvPr/>
        </p:nvPicPr>
        <p:blipFill>
          <a:blip r:embed="rId2">
            <a:extLst>
              <a:ext uri="{28A0092B-C50C-407E-A947-70E740481C1C}">
                <a14:useLocalDpi val="0"/>
              </a:ext>
            </a:extLst>
          </a:blip>
          <a:stretch>
            <a:fillRect/>
          </a:stretch>
        </p:blipFill>
        <p:spPr>
          <a:xfrm>
            <a:off x="1005178" y="1231827"/>
            <a:ext cx="1800200" cy="1233138"/>
          </a:xfrm>
          <a:prstGeom prst="rect">
            <a:avLst/>
          </a:prstGeom>
          <a:ln w="19050">
            <a:solidFill>
              <a:schemeClr val="bg1"/>
            </a:solidFill>
          </a:ln>
        </p:spPr>
      </p:pic>
      <p:pic>
        <p:nvPicPr>
          <p:cNvPr id="7" name="图片 6"/>
          <p:cNvPicPr>
            <a:picLocks noChangeAspect="1"/>
          </p:cNvPicPr>
          <p:nvPr/>
        </p:nvPicPr>
        <p:blipFill>
          <a:blip r:embed="rId3">
            <a:extLst>
              <a:ext uri="{28A0092B-C50C-407E-A947-70E740481C1C}">
                <a14:useLocalDpi val="0"/>
              </a:ext>
            </a:extLst>
          </a:blip>
          <a:stretch>
            <a:fillRect/>
          </a:stretch>
        </p:blipFill>
        <p:spPr>
          <a:xfrm>
            <a:off x="3802399" y="1231827"/>
            <a:ext cx="1805057" cy="1215778"/>
          </a:xfrm>
          <a:prstGeom prst="rect">
            <a:avLst/>
          </a:prstGeom>
          <a:ln w="19050">
            <a:solidFill>
              <a:schemeClr val="bg1"/>
            </a:solidFill>
          </a:ln>
        </p:spPr>
      </p:pic>
      <p:pic>
        <p:nvPicPr>
          <p:cNvPr id="8" name="图片 7"/>
          <p:cNvPicPr>
            <a:picLocks noChangeAspect="1"/>
          </p:cNvPicPr>
          <p:nvPr/>
        </p:nvPicPr>
        <p:blipFill>
          <a:blip r:embed="rId4">
            <a:extLst>
              <a:ext uri="{28A0092B-C50C-407E-A947-70E740481C1C}">
                <a14:useLocalDpi val="0"/>
              </a:ext>
            </a:extLst>
          </a:blip>
          <a:srcRect b="36408" l="7286" r="14445" t="11715"/>
          <a:stretch>
            <a:fillRect/>
          </a:stretch>
        </p:blipFill>
        <p:spPr>
          <a:xfrm>
            <a:off x="6516216" y="1231827"/>
            <a:ext cx="1809104" cy="1166635"/>
          </a:xfrm>
          <a:prstGeom prst="rect">
            <a:avLst/>
          </a:prstGeom>
          <a:ln w="19050">
            <a:solidFill>
              <a:schemeClr val="bg1"/>
            </a:solidFill>
          </a:ln>
        </p:spPr>
      </p:pic>
      <p:sp>
        <p:nvSpPr>
          <p:cNvPr id="9" name="矩形 8"/>
          <p:cNvSpPr/>
          <p:nvPr/>
        </p:nvSpPr>
        <p:spPr>
          <a:xfrm>
            <a:off x="415813" y="2481930"/>
            <a:ext cx="576064" cy="576064"/>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203848" y="2450219"/>
            <a:ext cx="576064" cy="576064"/>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5921714" y="2423130"/>
            <a:ext cx="576064" cy="576064"/>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E:\PPT\0。图片\PNG\2、win7风格\灰色超全扁平化图标\569.png" id="6146" name="Picture 2"/>
          <p:cNvPicPr>
            <a:picLocks noChangeArrowheads="1" noChangeAspect="1"/>
          </p:cNvPicPr>
          <p:nvPr/>
        </p:nvPicPr>
        <p:blipFill>
          <a:blip r:embed="rId5">
            <a:biLevel thresh="25000"/>
            <a:extLst>
              <a:ext uri="{28A0092B-C50C-407E-A947-70E740481C1C}">
                <a14:useLocalDpi val="0"/>
              </a:ext>
            </a:extLst>
          </a:blip>
          <a:stretch>
            <a:fillRect/>
          </a:stretch>
        </p:blipFill>
        <p:spPr bwMode="auto">
          <a:xfrm>
            <a:off x="3275856" y="2531740"/>
            <a:ext cx="432048" cy="432048"/>
          </a:xfrm>
          <a:prstGeom prst="rect">
            <a:avLst/>
          </a:prstGeom>
          <a:noFill/>
          <a:extLst>
            <a:ext uri="{909E8E84-426E-40DD-AFC4-6F175D3DCCD1}">
              <a14:hiddenFill>
                <a:solidFill>
                  <a:srgbClr val="FFFFFF"/>
                </a:solidFill>
              </a14:hiddenFill>
            </a:ext>
          </a:extLst>
        </p:spPr>
      </p:pic>
      <p:pic>
        <p:nvPicPr>
          <p:cNvPr descr="E:\PPT\0。图片\PNG\2、win7风格\灰色超全扁平化图标\525.png" id="6147" name="Picture 3"/>
          <p:cNvPicPr>
            <a:picLocks noChangeArrowheads="1" noChangeAspect="1"/>
          </p:cNvPicPr>
          <p:nvPr/>
        </p:nvPicPr>
        <p:blipFill>
          <a:blip r:embed="rId6">
            <a:biLevel thresh="25000"/>
            <a:extLst>
              <a:ext uri="{28A0092B-C50C-407E-A947-70E740481C1C}">
                <a14:useLocalDpi val="0"/>
              </a:ext>
            </a:extLst>
          </a:blip>
          <a:stretch>
            <a:fillRect/>
          </a:stretch>
        </p:blipFill>
        <p:spPr bwMode="auto">
          <a:xfrm>
            <a:off x="518561" y="2576136"/>
            <a:ext cx="387652" cy="387652"/>
          </a:xfrm>
          <a:prstGeom prst="rect">
            <a:avLst/>
          </a:prstGeom>
          <a:noFill/>
          <a:extLst>
            <a:ext uri="{909E8E84-426E-40DD-AFC4-6F175D3DCCD1}">
              <a14:hiddenFill>
                <a:solidFill>
                  <a:srgbClr val="FFFFFF"/>
                </a:solidFill>
              </a14:hiddenFill>
            </a:ext>
          </a:extLst>
        </p:spPr>
      </p:pic>
      <p:pic>
        <p:nvPicPr>
          <p:cNvPr descr="E:\PPT\0。图片\PNG\2、win7风格\灰色超全扁平化图标\489.png" id="6148" name="Picture 4"/>
          <p:cNvPicPr>
            <a:picLocks noChangeArrowheads="1" noChangeAspect="1"/>
          </p:cNvPicPr>
          <p:nvPr/>
        </p:nvPicPr>
        <p:blipFill>
          <a:blip r:embed="rId7">
            <a:biLevel thresh="25000"/>
            <a:extLst>
              <a:ext uri="{28A0092B-C50C-407E-A947-70E740481C1C}">
                <a14:useLocalDpi val="0"/>
              </a:ext>
            </a:extLst>
          </a:blip>
          <a:stretch>
            <a:fillRect/>
          </a:stretch>
        </p:blipFill>
        <p:spPr bwMode="auto">
          <a:xfrm>
            <a:off x="6009014" y="2512497"/>
            <a:ext cx="401464" cy="401464"/>
          </a:xfrm>
          <a:prstGeom prst="rect">
            <a:avLst/>
          </a:prstGeom>
          <a:noFill/>
          <a:extLst>
            <a:ext uri="{909E8E84-426E-40DD-AFC4-6F175D3DCCD1}">
              <a14:hiddenFill>
                <a:solidFill>
                  <a:srgbClr val="FFFFFF"/>
                </a:solidFill>
              </a14:hiddenFill>
            </a:ext>
          </a:extLst>
        </p:spPr>
      </p:pic>
      <p:sp>
        <p:nvSpPr>
          <p:cNvPr id="16" name="矩形 15"/>
          <p:cNvSpPr/>
          <p:nvPr/>
        </p:nvSpPr>
        <p:spPr>
          <a:xfrm>
            <a:off x="977836" y="3067550"/>
            <a:ext cx="1827542" cy="1952472"/>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3779912" y="3035059"/>
            <a:ext cx="1827542" cy="1952472"/>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6497778" y="2999193"/>
            <a:ext cx="1827542" cy="1952472"/>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TextBox 18"/>
          <p:cNvSpPr txBox="1"/>
          <p:nvPr/>
        </p:nvSpPr>
        <p:spPr>
          <a:xfrm>
            <a:off x="1003379" y="3355467"/>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0" name="TextBox 19"/>
          <p:cNvSpPr txBox="1"/>
          <p:nvPr/>
        </p:nvSpPr>
        <p:spPr>
          <a:xfrm>
            <a:off x="1003376" y="3667983"/>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1" name="TextBox 20"/>
          <p:cNvSpPr txBox="1"/>
          <p:nvPr/>
        </p:nvSpPr>
        <p:spPr>
          <a:xfrm>
            <a:off x="1019358" y="3952935"/>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2" name="TextBox 21"/>
          <p:cNvSpPr txBox="1"/>
          <p:nvPr/>
        </p:nvSpPr>
        <p:spPr>
          <a:xfrm>
            <a:off x="1003376" y="4219563"/>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3" name="TextBox 22"/>
          <p:cNvSpPr txBox="1"/>
          <p:nvPr/>
        </p:nvSpPr>
        <p:spPr>
          <a:xfrm>
            <a:off x="1019358" y="4504515"/>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4" name="TextBox 23"/>
          <p:cNvSpPr txBox="1"/>
          <p:nvPr/>
        </p:nvSpPr>
        <p:spPr>
          <a:xfrm>
            <a:off x="3787408" y="3356344"/>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5" name="TextBox 24"/>
          <p:cNvSpPr txBox="1"/>
          <p:nvPr/>
        </p:nvSpPr>
        <p:spPr>
          <a:xfrm>
            <a:off x="3787408" y="3668861"/>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6" name="TextBox 25"/>
          <p:cNvSpPr txBox="1"/>
          <p:nvPr/>
        </p:nvSpPr>
        <p:spPr>
          <a:xfrm>
            <a:off x="3803388" y="3953812"/>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7" name="TextBox 26"/>
          <p:cNvSpPr txBox="1"/>
          <p:nvPr/>
        </p:nvSpPr>
        <p:spPr>
          <a:xfrm>
            <a:off x="3787408" y="4220440"/>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8" name="TextBox 27"/>
          <p:cNvSpPr txBox="1"/>
          <p:nvPr/>
        </p:nvSpPr>
        <p:spPr>
          <a:xfrm>
            <a:off x="3803388" y="4505392"/>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29" name="TextBox 28"/>
          <p:cNvSpPr txBox="1"/>
          <p:nvPr/>
        </p:nvSpPr>
        <p:spPr>
          <a:xfrm>
            <a:off x="6516219" y="3291830"/>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30" name="TextBox 29"/>
          <p:cNvSpPr txBox="1"/>
          <p:nvPr/>
        </p:nvSpPr>
        <p:spPr>
          <a:xfrm>
            <a:off x="6516217" y="3604347"/>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31" name="TextBox 30"/>
          <p:cNvSpPr txBox="1"/>
          <p:nvPr/>
        </p:nvSpPr>
        <p:spPr>
          <a:xfrm>
            <a:off x="6532200" y="3889299"/>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32" name="TextBox 31"/>
          <p:cNvSpPr txBox="1"/>
          <p:nvPr/>
        </p:nvSpPr>
        <p:spPr>
          <a:xfrm>
            <a:off x="6516217" y="4155927"/>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
        <p:nvSpPr>
          <p:cNvPr id="33" name="TextBox 32"/>
          <p:cNvSpPr txBox="1"/>
          <p:nvPr/>
        </p:nvSpPr>
        <p:spPr>
          <a:xfrm>
            <a:off x="6532200" y="4440879"/>
            <a:ext cx="2328507" cy="27432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请输入您要的内容</a:t>
            </a:r>
          </a:p>
        </p:txBody>
      </p:sp>
    </p:spTree>
    <p:extLst>
      <p:ext uri="{BB962C8B-B14F-4D97-AF65-F5344CB8AC3E}">
        <p14:creationId val="249382206"/>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321</Paragraphs>
  <Slides>24</Slides>
  <Notes>0</Notes>
  <TotalTime>360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24</vt:i4>
      </vt:variant>
    </vt:vector>
  </HeadingPairs>
  <TitlesOfParts>
    <vt:vector baseType="lpstr" size="36">
      <vt:lpstr>Arial</vt:lpstr>
      <vt:lpstr>Calibri</vt:lpstr>
      <vt:lpstr>Calibri Light</vt:lpstr>
      <vt:lpstr>经典繁仿黑</vt:lpstr>
      <vt:lpstr>黑体</vt:lpstr>
      <vt:lpstr>微软雅黑</vt:lpstr>
      <vt:lpstr>宋体</vt:lpstr>
      <vt:lpstr>文鼎霹靂體</vt:lpstr>
      <vt:lpstr>Impact</vt:lpstr>
      <vt:lpstr>华文细黑</vt:lpstr>
      <vt:lpstr>Broadway</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2013-10-01T02:55:54Z</dcterms:created>
  <cp:lastModifiedBy>Administrator</cp:lastModifiedBy>
  <dcterms:modified xsi:type="dcterms:W3CDTF">2021-08-20T10:51:27Z</dcterms:modified>
  <cp:revision>41</cp:revision>
  <dc:title>PowerPoint 演示文稿</dc:title>
</cp:coreProperties>
</file>