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tiff" Extension="tiff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6" r:id="rId1"/>
    <p:sldMasterId id="2147483679" r:id="rId2"/>
    <p:sldMasterId id="214748369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8" autoAdjust="0"/>
    <p:restoredTop sz="93673"/>
  </p:normalViewPr>
  <p:slideViewPr>
    <p:cSldViewPr snapToGrid="0" snapToObjects="1">
      <p:cViewPr varScale="1">
        <p:scale>
          <a:sx n="107" d="100"/>
          <a:sy n="107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slideMasters/slideMaster3.xml" Type="http://schemas.openxmlformats.org/officeDocument/2006/relationships/slide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4-4205-A808-6789481113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C4-4205-A808-678948111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27"/>
        <c:overlap val="29"/>
        <c:axId val="282464528"/>
        <c:axId val="282465088"/>
      </c:barChart>
      <c:catAx>
        <c:axId val="28246452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82465088"/>
        <c:crosses val="autoZero"/>
        <c:auto val="0"/>
        <c:lblAlgn val="ctr"/>
        <c:lblOffset/>
        <c:noMultiLvlLbl val="0"/>
      </c:catAx>
      <c:valAx>
        <c:axId val="28246508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28246452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2-C30E-4150-9CE9-0851C1728AFD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C30E-4150-9CE9-0851C1728AFD}"/>
              </c:ext>
            </c:extLst>
          </c:dPt>
          <c:cat>
            <c:strRef>
              <c:f>Sheet1!$A$2:$A$3</c:f>
              <c:strCache>
                <c:ptCount val="2"/>
                <c:pt idx="0">
                  <c:v>第一类</c:v>
                </c:pt>
                <c:pt idx="1">
                  <c:v>第二类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E-4150-9CE9-0851C1728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 rtl="0"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D33FE-361C-47E8-9507-5EE47A091C4A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20C45-6093-4C77-8FCB-CC1BC63CC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793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wdp" Type="http://schemas.microsoft.com/office/2007/relationships/hdphoto"/><Relationship Id="rId3" Target="../media/image3.png" Type="http://schemas.openxmlformats.org/officeDocument/2006/relationships/image"/><Relationship Id="rId4" Target="../media/image4.wdp" Type="http://schemas.microsoft.com/office/2007/relationships/hdphoto"/><Relationship Id="rId5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media/image17.png" Type="http://schemas.openxmlformats.org/officeDocument/2006/relationships/image"/><Relationship Id="rId2" Target="http://www.officeplus.cn/" TargetMode="External" Type="http://schemas.openxmlformats.org/officeDocument/2006/relationships/hyperlink"/><Relationship Id="rId3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5.png" Type="http://schemas.openxmlformats.org/officeDocument/2006/relationships/image"/><Relationship Id="rId2" Target="../media/image6.wdp" Type="http://schemas.microsoft.com/office/2007/relationships/hdphoto"/><Relationship Id="rId3" Target="../media/image7.png" Type="http://schemas.openxmlformats.org/officeDocument/2006/relationships/image"/><Relationship Id="rId4" Target="../media/image8.wdp" Type="http://schemas.microsoft.com/office/2007/relationships/hdphoto"/><Relationship Id="rId5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5.png" Type="http://schemas.openxmlformats.org/officeDocument/2006/relationships/image"/><Relationship Id="rId2" Target="../media/image9.wdp" Type="http://schemas.microsoft.com/office/2007/relationships/hdphoto"/><Relationship Id="rId3" Target="../media/image7.png" Type="http://schemas.openxmlformats.org/officeDocument/2006/relationships/image"/><Relationship Id="rId4" Target="../media/image10.wdp" Type="http://schemas.microsoft.com/office/2007/relationships/hdphoto"/><Relationship Id="rId5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5.png" Type="http://schemas.openxmlformats.org/officeDocument/2006/relationships/image"/><Relationship Id="rId2" Target="../media/image11.wdp" Type="http://schemas.microsoft.com/office/2007/relationships/hdphoto"/><Relationship Id="rId3" Target="../media/image7.png" Type="http://schemas.openxmlformats.org/officeDocument/2006/relationships/image"/><Relationship Id="rId4" Target="../media/image12.wdp" Type="http://schemas.microsoft.com/office/2007/relationships/hdphoto"/><Relationship Id="rId5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5.png" Type="http://schemas.openxmlformats.org/officeDocument/2006/relationships/image"/><Relationship Id="rId2" Target="../media/image13.wdp" Type="http://schemas.microsoft.com/office/2007/relationships/hdphoto"/><Relationship Id="rId3" Target="../media/image7.png" Type="http://schemas.openxmlformats.org/officeDocument/2006/relationships/image"/><Relationship Id="rId4" Target="../media/image14.wdp" Type="http://schemas.microsoft.com/office/2007/relationships/hdphoto"/><Relationship Id="rId5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5.png" Type="http://schemas.openxmlformats.org/officeDocument/2006/relationships/image"/><Relationship Id="rId2" Target="../media/image16.wdp" Type="http://schemas.microsoft.com/office/2007/relationships/hdphoto"/><Relationship Id="rId3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theme/themeOverride1.xml" Type="http://schemas.openxmlformats.org/officeDocument/2006/relationships/themeOverride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页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545" y="910683"/>
            <a:ext cx="10064910" cy="115077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57238" y="2328863"/>
            <a:ext cx="10677524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116931" y="910683"/>
            <a:ext cx="7958138" cy="7609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57238" y="3314701"/>
            <a:ext cx="10677524" cy="5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4657725" y="4530394"/>
            <a:ext cx="2876550" cy="3929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cxnSp>
        <p:nvCxnSpPr>
          <p:cNvPr id="9" name="直接连接符 79"/>
          <p:cNvCxnSpPr/>
          <p:nvPr/>
        </p:nvCxnSpPr>
        <p:spPr>
          <a:xfrm>
            <a:off x="1764181" y="4715060"/>
            <a:ext cx="2755900" cy="0"/>
          </a:xfrm>
          <a:prstGeom prst="line">
            <a:avLst/>
          </a:prstGeom>
          <a:ln>
            <a:solidFill>
              <a:srgbClr val="777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80"/>
          <p:cNvCxnSpPr/>
          <p:nvPr/>
        </p:nvCxnSpPr>
        <p:spPr>
          <a:xfrm>
            <a:off x="7637986" y="4715060"/>
            <a:ext cx="2755900" cy="0"/>
          </a:xfrm>
          <a:prstGeom prst="line">
            <a:avLst/>
          </a:prstGeom>
          <a:ln>
            <a:solidFill>
              <a:srgbClr val="777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266806"/>
            <a:ext cx="12193057" cy="1591194"/>
          </a:xfrm>
          <a:prstGeom prst="rect">
            <a:avLst/>
          </a:prstGeom>
        </p:spPr>
      </p:pic>
      <p:sp>
        <p:nvSpPr>
          <p:cNvPr id="13" name="任意多边形 29"/>
          <p:cNvSpPr/>
          <p:nvPr userDrawn="1"/>
        </p:nvSpPr>
        <p:spPr>
          <a:xfrm>
            <a:off x="125378" y="5499101"/>
            <a:ext cx="11941243" cy="1259002"/>
          </a:xfrm>
          <a:custGeom>
            <a:gdLst>
              <a:gd name="connsiteX0" fmla="*/ 6096000 w 12192000"/>
              <a:gd name="connsiteY0" fmla="*/ 0 h 1591193"/>
              <a:gd name="connsiteX1" fmla="*/ 6410502 w 12192000"/>
              <a:gd name="connsiteY1" fmla="*/ 322781 h 1591193"/>
              <a:gd name="connsiteX2" fmla="*/ 12192000 w 12192000"/>
              <a:gd name="connsiteY2" fmla="*/ 322781 h 1591193"/>
              <a:gd name="connsiteX3" fmla="*/ 12192000 w 12192000"/>
              <a:gd name="connsiteY3" fmla="*/ 1591193 h 1591193"/>
              <a:gd name="connsiteX4" fmla="*/ 0 w 12192000"/>
              <a:gd name="connsiteY4" fmla="*/ 1591193 h 1591193"/>
              <a:gd name="connsiteX5" fmla="*/ 0 w 12192000"/>
              <a:gd name="connsiteY5" fmla="*/ 322781 h 1591193"/>
              <a:gd name="connsiteX6" fmla="*/ 5781498 w 12192000"/>
              <a:gd name="connsiteY6" fmla="*/ 322781 h 15911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591193">
                <a:moveTo>
                  <a:pt x="6096000" y="0"/>
                </a:moveTo>
                <a:lnTo>
                  <a:pt x="6410502" y="322781"/>
                </a:lnTo>
                <a:lnTo>
                  <a:pt x="12192000" y="322781"/>
                </a:lnTo>
                <a:lnTo>
                  <a:pt x="12192000" y="1591193"/>
                </a:lnTo>
                <a:lnTo>
                  <a:pt x="0" y="1591193"/>
                </a:lnTo>
                <a:lnTo>
                  <a:pt x="0" y="322781"/>
                </a:lnTo>
                <a:lnTo>
                  <a:pt x="5781498" y="322781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757238" y="6062403"/>
            <a:ext cx="10677524" cy="409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val="67982101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panose="020b0503020204020204" charset="-122"/>
              <a:cs typeface="Segoe UI Light"/>
            </a:endParaRPr>
          </a:p>
        </p:txBody>
      </p:sp>
    </p:spTree>
    <p:extLst>
      <p:ext uri="{BB962C8B-B14F-4D97-AF65-F5344CB8AC3E}">
        <p14:creationId val="105175712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rPr>
              <a:t>点击</a:t>
            </a:r>
            <a:r>
              <a:rPr kumimoji="1" lang="en-US" altLang="zh-CN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Logo</a:t>
            </a:r>
            <a:r>
              <a:rPr kumimoji="1" lang="zh-CN" altLang="en-US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rPr>
              <a:t>获取更多优质模板（放映模式）</a:t>
            </a:r>
          </a:p>
        </p:txBody>
      </p:sp>
      <p:pic>
        <p:nvPicPr>
          <p:cNvPr id="5" name="图片 4">
            <a:hlinkClick r:id="rId2"/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val="138976655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707197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015888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129774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928366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5471112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600821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325585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2535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页_三项目录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7"/>
            <a:ext cx="5194242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691" y="-297"/>
            <a:ext cx="335309" cy="6858594"/>
          </a:xfrm>
          <a:prstGeom prst="rect">
            <a:avLst/>
          </a:prstGeom>
        </p:spPr>
      </p:pic>
      <p:cxnSp>
        <p:nvCxnSpPr>
          <p:cNvPr id="4" name="直接连接符 19"/>
          <p:cNvCxnSpPr/>
          <p:nvPr userDrawn="1"/>
        </p:nvCxnSpPr>
        <p:spPr>
          <a:xfrm flipH="1">
            <a:off x="12032650" y="177800"/>
            <a:ext cx="0" cy="6502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17"/>
          <p:cNvSpPr/>
          <p:nvPr userDrawn="1"/>
        </p:nvSpPr>
        <p:spPr>
          <a:xfrm>
            <a:off x="136037" y="177800"/>
            <a:ext cx="4864588" cy="6502400"/>
          </a:xfrm>
          <a:custGeom>
            <a:gdLst>
              <a:gd name="connsiteX0" fmla="*/ 0 w 5191349"/>
              <a:gd name="connsiteY0" fmla="*/ 0 h 6858000"/>
              <a:gd name="connsiteX1" fmla="*/ 4882718 w 5191349"/>
              <a:gd name="connsiteY1" fmla="*/ 0 h 6858000"/>
              <a:gd name="connsiteX2" fmla="*/ 4882718 w 5191349"/>
              <a:gd name="connsiteY2" fmla="*/ 3113151 h 6858000"/>
              <a:gd name="connsiteX3" fmla="*/ 5191349 w 5191349"/>
              <a:gd name="connsiteY3" fmla="*/ 3429000 h 6858000"/>
              <a:gd name="connsiteX4" fmla="*/ 4882718 w 5191349"/>
              <a:gd name="connsiteY4" fmla="*/ 3744848 h 6858000"/>
              <a:gd name="connsiteX5" fmla="*/ 4882718 w 5191349"/>
              <a:gd name="connsiteY5" fmla="*/ 6858000 h 6858000"/>
              <a:gd name="connsiteX6" fmla="*/ 0 w 5191349"/>
              <a:gd name="connsiteY6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349" h="6858000">
                <a:moveTo>
                  <a:pt x="0" y="0"/>
                </a:moveTo>
                <a:lnTo>
                  <a:pt x="4882718" y="0"/>
                </a:lnTo>
                <a:lnTo>
                  <a:pt x="4882718" y="3113151"/>
                </a:lnTo>
                <a:lnTo>
                  <a:pt x="5191349" y="3429000"/>
                </a:lnTo>
                <a:lnTo>
                  <a:pt x="4882718" y="3744848"/>
                </a:lnTo>
                <a:lnTo>
                  <a:pt x="4882718" y="6858000"/>
                </a:lnTo>
                <a:lnTo>
                  <a:pt x="0" y="6858000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225306" y="2200276"/>
            <a:ext cx="2686050" cy="1343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225306" y="3543300"/>
            <a:ext cx="2686050" cy="585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/>
              <a:t>TITLE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endParaRPr kumimoji="1" lang="zh-CN" altLang="en-US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449768" y="1609727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449768" y="2940846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449768" y="4271964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val="167048464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315476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880081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218809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页_四项目录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7"/>
            <a:ext cx="5194242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691" y="-297"/>
            <a:ext cx="335309" cy="6858594"/>
          </a:xfrm>
          <a:prstGeom prst="rect">
            <a:avLst/>
          </a:prstGeom>
        </p:spPr>
      </p:pic>
      <p:cxnSp>
        <p:nvCxnSpPr>
          <p:cNvPr id="4" name="直接连接符 19"/>
          <p:cNvCxnSpPr/>
          <p:nvPr userDrawn="1"/>
        </p:nvCxnSpPr>
        <p:spPr>
          <a:xfrm flipH="1">
            <a:off x="12032650" y="177800"/>
            <a:ext cx="0" cy="6502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17"/>
          <p:cNvSpPr/>
          <p:nvPr userDrawn="1"/>
        </p:nvSpPr>
        <p:spPr>
          <a:xfrm>
            <a:off x="136037" y="177800"/>
            <a:ext cx="4864588" cy="6502400"/>
          </a:xfrm>
          <a:custGeom>
            <a:gdLst>
              <a:gd name="connsiteX0" fmla="*/ 0 w 5191349"/>
              <a:gd name="connsiteY0" fmla="*/ 0 h 6858000"/>
              <a:gd name="connsiteX1" fmla="*/ 4882718 w 5191349"/>
              <a:gd name="connsiteY1" fmla="*/ 0 h 6858000"/>
              <a:gd name="connsiteX2" fmla="*/ 4882718 w 5191349"/>
              <a:gd name="connsiteY2" fmla="*/ 3113151 h 6858000"/>
              <a:gd name="connsiteX3" fmla="*/ 5191349 w 5191349"/>
              <a:gd name="connsiteY3" fmla="*/ 3429000 h 6858000"/>
              <a:gd name="connsiteX4" fmla="*/ 4882718 w 5191349"/>
              <a:gd name="connsiteY4" fmla="*/ 3744848 h 6858000"/>
              <a:gd name="connsiteX5" fmla="*/ 4882718 w 5191349"/>
              <a:gd name="connsiteY5" fmla="*/ 6858000 h 6858000"/>
              <a:gd name="connsiteX6" fmla="*/ 0 w 5191349"/>
              <a:gd name="connsiteY6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349" h="6858000">
                <a:moveTo>
                  <a:pt x="0" y="0"/>
                </a:moveTo>
                <a:lnTo>
                  <a:pt x="4882718" y="0"/>
                </a:lnTo>
                <a:lnTo>
                  <a:pt x="4882718" y="3113151"/>
                </a:lnTo>
                <a:lnTo>
                  <a:pt x="5191349" y="3429000"/>
                </a:lnTo>
                <a:lnTo>
                  <a:pt x="4882718" y="3744848"/>
                </a:lnTo>
                <a:lnTo>
                  <a:pt x="4882718" y="6858000"/>
                </a:lnTo>
                <a:lnTo>
                  <a:pt x="0" y="6858000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225306" y="2200276"/>
            <a:ext cx="2686050" cy="1343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225306" y="3543300"/>
            <a:ext cx="2686050" cy="585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/>
              <a:t>TITLE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endParaRPr kumimoji="1" lang="zh-CN" altLang="en-US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449768" y="1104902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449768" y="2436021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449768" y="3767139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6449768" y="5098258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val="185775697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页_五项目录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7"/>
            <a:ext cx="5194242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691" y="-297"/>
            <a:ext cx="335309" cy="6858594"/>
          </a:xfrm>
          <a:prstGeom prst="rect">
            <a:avLst/>
          </a:prstGeom>
        </p:spPr>
      </p:pic>
      <p:cxnSp>
        <p:nvCxnSpPr>
          <p:cNvPr id="4" name="直接连接符 19"/>
          <p:cNvCxnSpPr/>
          <p:nvPr userDrawn="1"/>
        </p:nvCxnSpPr>
        <p:spPr>
          <a:xfrm flipH="1">
            <a:off x="12032650" y="177800"/>
            <a:ext cx="0" cy="6502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17"/>
          <p:cNvSpPr/>
          <p:nvPr userDrawn="1"/>
        </p:nvSpPr>
        <p:spPr>
          <a:xfrm>
            <a:off x="136037" y="177800"/>
            <a:ext cx="4864588" cy="6502400"/>
          </a:xfrm>
          <a:custGeom>
            <a:gdLst>
              <a:gd name="connsiteX0" fmla="*/ 0 w 5191349"/>
              <a:gd name="connsiteY0" fmla="*/ 0 h 6858000"/>
              <a:gd name="connsiteX1" fmla="*/ 4882718 w 5191349"/>
              <a:gd name="connsiteY1" fmla="*/ 0 h 6858000"/>
              <a:gd name="connsiteX2" fmla="*/ 4882718 w 5191349"/>
              <a:gd name="connsiteY2" fmla="*/ 3113151 h 6858000"/>
              <a:gd name="connsiteX3" fmla="*/ 5191349 w 5191349"/>
              <a:gd name="connsiteY3" fmla="*/ 3429000 h 6858000"/>
              <a:gd name="connsiteX4" fmla="*/ 4882718 w 5191349"/>
              <a:gd name="connsiteY4" fmla="*/ 3744848 h 6858000"/>
              <a:gd name="connsiteX5" fmla="*/ 4882718 w 5191349"/>
              <a:gd name="connsiteY5" fmla="*/ 6858000 h 6858000"/>
              <a:gd name="connsiteX6" fmla="*/ 0 w 5191349"/>
              <a:gd name="connsiteY6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349" h="6858000">
                <a:moveTo>
                  <a:pt x="0" y="0"/>
                </a:moveTo>
                <a:lnTo>
                  <a:pt x="4882718" y="0"/>
                </a:lnTo>
                <a:lnTo>
                  <a:pt x="4882718" y="3113151"/>
                </a:lnTo>
                <a:lnTo>
                  <a:pt x="5191349" y="3429000"/>
                </a:lnTo>
                <a:lnTo>
                  <a:pt x="4882718" y="3744848"/>
                </a:lnTo>
                <a:lnTo>
                  <a:pt x="4882718" y="6858000"/>
                </a:lnTo>
                <a:lnTo>
                  <a:pt x="0" y="6858000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225306" y="2200276"/>
            <a:ext cx="2686050" cy="1343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225306" y="3543300"/>
            <a:ext cx="2686050" cy="585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/>
              <a:t>TITLE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endParaRPr kumimoji="1" lang="zh-CN" altLang="en-US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449767" y="947740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449767" y="2043115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449767" y="3138490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6449767" y="4233865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6449767" y="5329241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val="138641862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页_六项目录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7"/>
            <a:ext cx="5194242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691" y="-297"/>
            <a:ext cx="335309" cy="6858594"/>
          </a:xfrm>
          <a:prstGeom prst="rect">
            <a:avLst/>
          </a:prstGeom>
        </p:spPr>
      </p:pic>
      <p:cxnSp>
        <p:nvCxnSpPr>
          <p:cNvPr id="4" name="直接连接符 19"/>
          <p:cNvCxnSpPr/>
          <p:nvPr userDrawn="1"/>
        </p:nvCxnSpPr>
        <p:spPr>
          <a:xfrm flipH="1">
            <a:off x="12032650" y="177800"/>
            <a:ext cx="0" cy="6502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17"/>
          <p:cNvSpPr/>
          <p:nvPr userDrawn="1"/>
        </p:nvSpPr>
        <p:spPr>
          <a:xfrm>
            <a:off x="136037" y="177800"/>
            <a:ext cx="4864588" cy="6502400"/>
          </a:xfrm>
          <a:custGeom>
            <a:gdLst>
              <a:gd name="connsiteX0" fmla="*/ 0 w 5191349"/>
              <a:gd name="connsiteY0" fmla="*/ 0 h 6858000"/>
              <a:gd name="connsiteX1" fmla="*/ 4882718 w 5191349"/>
              <a:gd name="connsiteY1" fmla="*/ 0 h 6858000"/>
              <a:gd name="connsiteX2" fmla="*/ 4882718 w 5191349"/>
              <a:gd name="connsiteY2" fmla="*/ 3113151 h 6858000"/>
              <a:gd name="connsiteX3" fmla="*/ 5191349 w 5191349"/>
              <a:gd name="connsiteY3" fmla="*/ 3429000 h 6858000"/>
              <a:gd name="connsiteX4" fmla="*/ 4882718 w 5191349"/>
              <a:gd name="connsiteY4" fmla="*/ 3744848 h 6858000"/>
              <a:gd name="connsiteX5" fmla="*/ 4882718 w 5191349"/>
              <a:gd name="connsiteY5" fmla="*/ 6858000 h 6858000"/>
              <a:gd name="connsiteX6" fmla="*/ 0 w 5191349"/>
              <a:gd name="connsiteY6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349" h="6858000">
                <a:moveTo>
                  <a:pt x="0" y="0"/>
                </a:moveTo>
                <a:lnTo>
                  <a:pt x="4882718" y="0"/>
                </a:lnTo>
                <a:lnTo>
                  <a:pt x="4882718" y="3113151"/>
                </a:lnTo>
                <a:lnTo>
                  <a:pt x="5191349" y="3429000"/>
                </a:lnTo>
                <a:lnTo>
                  <a:pt x="4882718" y="3744848"/>
                </a:lnTo>
                <a:lnTo>
                  <a:pt x="4882718" y="6858000"/>
                </a:lnTo>
                <a:lnTo>
                  <a:pt x="0" y="6858000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225306" y="2200276"/>
            <a:ext cx="2686050" cy="1343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225306" y="3543300"/>
            <a:ext cx="2686050" cy="585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/>
              <a:t>TITLE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endParaRPr kumimoji="1" lang="zh-CN" altLang="en-US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449767" y="762003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449767" y="1697358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449767" y="2632713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6449767" y="3568068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6449767" y="4503423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6449767" y="5438780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val="111272009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副标题页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0"/>
            <a:ext cx="12193057" cy="6078239"/>
          </a:xfrm>
          <a:prstGeom prst="rect">
            <a:avLst/>
          </a:prstGeom>
          <a:ln>
            <a:noFill/>
          </a:ln>
        </p:spPr>
      </p:pic>
      <p:sp>
        <p:nvSpPr>
          <p:cNvPr id="3" name="任意多边形 5"/>
          <p:cNvSpPr/>
          <p:nvPr userDrawn="1"/>
        </p:nvSpPr>
        <p:spPr>
          <a:xfrm rot="10800000">
            <a:off x="178065" y="142981"/>
            <a:ext cx="11835867" cy="5718804"/>
          </a:xfrm>
          <a:custGeom>
            <a:gdLst>
              <a:gd name="connsiteX0" fmla="*/ 12192000 w 12192000"/>
              <a:gd name="connsiteY0" fmla="*/ 6074228 h 6074228"/>
              <a:gd name="connsiteX1" fmla="*/ 0 w 12192000"/>
              <a:gd name="connsiteY1" fmla="*/ 6074228 h 6074228"/>
              <a:gd name="connsiteX2" fmla="*/ 0 w 12192000"/>
              <a:gd name="connsiteY2" fmla="*/ 293914 h 6074228"/>
              <a:gd name="connsiteX3" fmla="*/ 5632768 w 12192000"/>
              <a:gd name="connsiteY3" fmla="*/ 293914 h 6074228"/>
              <a:gd name="connsiteX4" fmla="*/ 6096002 w 12192000"/>
              <a:gd name="connsiteY4" fmla="*/ 0 h 6074228"/>
              <a:gd name="connsiteX5" fmla="*/ 6559235 w 12192000"/>
              <a:gd name="connsiteY5" fmla="*/ 293914 h 6074228"/>
              <a:gd name="connsiteX6" fmla="*/ 12192000 w 12192000"/>
              <a:gd name="connsiteY6" fmla="*/ 293914 h 60742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74228">
                <a:moveTo>
                  <a:pt x="12192000" y="6074228"/>
                </a:moveTo>
                <a:lnTo>
                  <a:pt x="0" y="6074228"/>
                </a:lnTo>
                <a:lnTo>
                  <a:pt x="0" y="293914"/>
                </a:lnTo>
                <a:lnTo>
                  <a:pt x="5632768" y="293914"/>
                </a:lnTo>
                <a:lnTo>
                  <a:pt x="6096002" y="0"/>
                </a:lnTo>
                <a:lnTo>
                  <a:pt x="6559235" y="293914"/>
                </a:lnTo>
                <a:lnTo>
                  <a:pt x="12192000" y="293914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1" name="组 70"/>
          <p:cNvGrpSpPr/>
          <p:nvPr userDrawn="1"/>
        </p:nvGrpSpPr>
        <p:grpSpPr>
          <a:xfrm>
            <a:off x="3685541" y="345797"/>
            <a:ext cx="4820918" cy="4822970"/>
            <a:chOff x="3683902" y="345797"/>
            <a:chExt cx="4820918" cy="4822970"/>
          </a:xfrm>
        </p:grpSpPr>
        <p:grpSp>
          <p:nvGrpSpPr>
            <p:cNvPr id="17" name="组合 11"/>
            <p:cNvGrpSpPr/>
            <p:nvPr/>
          </p:nvGrpSpPr>
          <p:grpSpPr>
            <a:xfrm>
              <a:off x="3812098" y="462897"/>
              <a:ext cx="4568634" cy="4568633"/>
              <a:chOff x="3651549" y="975481"/>
              <a:chExt cx="2929467" cy="2929467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3651549" y="975481"/>
                <a:ext cx="2929467" cy="2929467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856282" y="1186757"/>
                <a:ext cx="2520000" cy="251982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8" name="直接连接符 30"/>
            <p:cNvCxnSpPr/>
            <p:nvPr/>
          </p:nvCxnSpPr>
          <p:spPr>
            <a:xfrm rot="16200000" flipH="1">
              <a:off x="3751182" y="2509339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31"/>
            <p:cNvCxnSpPr/>
            <p:nvPr/>
          </p:nvCxnSpPr>
          <p:spPr>
            <a:xfrm rot="16623528" flipH="1">
              <a:off x="3767588" y="224333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32"/>
            <p:cNvCxnSpPr/>
            <p:nvPr/>
          </p:nvCxnSpPr>
          <p:spPr>
            <a:xfrm rot="17047060" flipH="1">
              <a:off x="3816559" y="198137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33"/>
            <p:cNvCxnSpPr/>
            <p:nvPr/>
          </p:nvCxnSpPr>
          <p:spPr>
            <a:xfrm rot="17470588" flipH="1">
              <a:off x="3897350" y="172740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34"/>
            <p:cNvCxnSpPr/>
            <p:nvPr/>
          </p:nvCxnSpPr>
          <p:spPr>
            <a:xfrm rot="17894118" flipH="1">
              <a:off x="4008739" y="148529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35"/>
            <p:cNvCxnSpPr/>
            <p:nvPr/>
          </p:nvCxnSpPr>
          <p:spPr>
            <a:xfrm rot="18317648" flipH="1">
              <a:off x="4149036" y="125870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36"/>
            <p:cNvCxnSpPr/>
            <p:nvPr/>
          </p:nvCxnSpPr>
          <p:spPr>
            <a:xfrm rot="18741176" flipH="1">
              <a:off x="4316115" y="1051079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37"/>
            <p:cNvCxnSpPr/>
            <p:nvPr/>
          </p:nvCxnSpPr>
          <p:spPr>
            <a:xfrm rot="19164706" flipH="1">
              <a:off x="4507442" y="865555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38"/>
            <p:cNvCxnSpPr/>
            <p:nvPr/>
          </p:nvCxnSpPr>
          <p:spPr>
            <a:xfrm rot="19588236" flipH="1">
              <a:off x="4720118" y="70495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39"/>
            <p:cNvCxnSpPr/>
            <p:nvPr/>
          </p:nvCxnSpPr>
          <p:spPr>
            <a:xfrm rot="20011764" flipH="1">
              <a:off x="4950919" y="57169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40"/>
            <p:cNvCxnSpPr/>
            <p:nvPr/>
          </p:nvCxnSpPr>
          <p:spPr>
            <a:xfrm rot="20435294" flipH="1">
              <a:off x="5196345" y="46781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41"/>
            <p:cNvCxnSpPr/>
            <p:nvPr/>
          </p:nvCxnSpPr>
          <p:spPr>
            <a:xfrm rot="20858824" flipH="1">
              <a:off x="5452677" y="394885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42"/>
            <p:cNvCxnSpPr/>
            <p:nvPr/>
          </p:nvCxnSpPr>
          <p:spPr>
            <a:xfrm rot="21282352" flipH="1">
              <a:off x="5716029" y="354004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43"/>
            <p:cNvCxnSpPr/>
            <p:nvPr/>
          </p:nvCxnSpPr>
          <p:spPr>
            <a:xfrm rot="105883" flipH="1">
              <a:off x="5982408" y="34579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44"/>
            <p:cNvCxnSpPr/>
            <p:nvPr/>
          </p:nvCxnSpPr>
          <p:spPr>
            <a:xfrm rot="529412" flipH="1">
              <a:off x="6247777" y="37038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45"/>
            <p:cNvCxnSpPr/>
            <p:nvPr/>
          </p:nvCxnSpPr>
          <p:spPr>
            <a:xfrm rot="952941" flipH="1">
              <a:off x="6508112" y="427402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46"/>
            <p:cNvCxnSpPr/>
            <p:nvPr/>
          </p:nvCxnSpPr>
          <p:spPr>
            <a:xfrm rot="1376471" flipH="1">
              <a:off x="6759468" y="51597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47"/>
            <p:cNvCxnSpPr/>
            <p:nvPr/>
          </p:nvCxnSpPr>
          <p:spPr>
            <a:xfrm rot="1800000" flipH="1">
              <a:off x="6998034" y="63476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48"/>
            <p:cNvCxnSpPr/>
            <p:nvPr/>
          </p:nvCxnSpPr>
          <p:spPr>
            <a:xfrm rot="2223529" flipH="1">
              <a:off x="7220194" y="78197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49"/>
            <p:cNvCxnSpPr/>
            <p:nvPr/>
          </p:nvCxnSpPr>
          <p:spPr>
            <a:xfrm rot="2647059" flipH="1">
              <a:off x="7422579" y="95537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50"/>
            <p:cNvCxnSpPr/>
            <p:nvPr/>
          </p:nvCxnSpPr>
          <p:spPr>
            <a:xfrm rot="3070588" flipH="1">
              <a:off x="7602123" y="1152319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51"/>
            <p:cNvCxnSpPr/>
            <p:nvPr/>
          </p:nvCxnSpPr>
          <p:spPr>
            <a:xfrm rot="3494117" flipH="1">
              <a:off x="7756103" y="136984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52"/>
            <p:cNvCxnSpPr/>
            <p:nvPr/>
          </p:nvCxnSpPr>
          <p:spPr>
            <a:xfrm rot="3917647" flipH="1">
              <a:off x="7882185" y="1604635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53"/>
            <p:cNvCxnSpPr/>
            <p:nvPr/>
          </p:nvCxnSpPr>
          <p:spPr>
            <a:xfrm rot="4341176" flipH="1">
              <a:off x="7978457" y="1853143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54"/>
            <p:cNvCxnSpPr/>
            <p:nvPr/>
          </p:nvCxnSpPr>
          <p:spPr>
            <a:xfrm rot="4764706" flipH="1">
              <a:off x="8043462" y="211160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55"/>
            <p:cNvCxnSpPr/>
            <p:nvPr/>
          </p:nvCxnSpPr>
          <p:spPr>
            <a:xfrm rot="5188236" flipH="1">
              <a:off x="8076213" y="237608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56"/>
            <p:cNvCxnSpPr/>
            <p:nvPr/>
          </p:nvCxnSpPr>
          <p:spPr>
            <a:xfrm rot="5611765" flipH="1">
              <a:off x="8076213" y="264259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57"/>
            <p:cNvCxnSpPr/>
            <p:nvPr/>
          </p:nvCxnSpPr>
          <p:spPr>
            <a:xfrm rot="6035294" flipH="1">
              <a:off x="8043462" y="290707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58"/>
            <p:cNvCxnSpPr/>
            <p:nvPr/>
          </p:nvCxnSpPr>
          <p:spPr>
            <a:xfrm rot="6458824" flipH="1">
              <a:off x="7978457" y="3165534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59"/>
            <p:cNvCxnSpPr/>
            <p:nvPr/>
          </p:nvCxnSpPr>
          <p:spPr>
            <a:xfrm rot="6882353" flipH="1">
              <a:off x="7882185" y="3414042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60"/>
            <p:cNvCxnSpPr/>
            <p:nvPr/>
          </p:nvCxnSpPr>
          <p:spPr>
            <a:xfrm rot="7305883" flipH="1">
              <a:off x="7756103" y="364883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61"/>
            <p:cNvCxnSpPr/>
            <p:nvPr/>
          </p:nvCxnSpPr>
          <p:spPr>
            <a:xfrm rot="7729412" flipH="1">
              <a:off x="7602123" y="386635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62"/>
            <p:cNvCxnSpPr/>
            <p:nvPr/>
          </p:nvCxnSpPr>
          <p:spPr>
            <a:xfrm rot="8152942" flipH="1">
              <a:off x="7422579" y="406330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63"/>
            <p:cNvCxnSpPr/>
            <p:nvPr/>
          </p:nvCxnSpPr>
          <p:spPr>
            <a:xfrm rot="8576471" flipH="1">
              <a:off x="7220194" y="423670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64"/>
            <p:cNvCxnSpPr/>
            <p:nvPr/>
          </p:nvCxnSpPr>
          <p:spPr>
            <a:xfrm rot="9000000" flipH="1">
              <a:off x="6998034" y="4383909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65"/>
            <p:cNvCxnSpPr/>
            <p:nvPr/>
          </p:nvCxnSpPr>
          <p:spPr>
            <a:xfrm rot="9423529" flipH="1">
              <a:off x="6759468" y="450270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66"/>
            <p:cNvCxnSpPr/>
            <p:nvPr/>
          </p:nvCxnSpPr>
          <p:spPr>
            <a:xfrm rot="9847059" flipH="1">
              <a:off x="6508111" y="4591275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67"/>
            <p:cNvCxnSpPr/>
            <p:nvPr/>
          </p:nvCxnSpPr>
          <p:spPr>
            <a:xfrm rot="10270589" flipH="1">
              <a:off x="6247777" y="464829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68"/>
            <p:cNvCxnSpPr/>
            <p:nvPr/>
          </p:nvCxnSpPr>
          <p:spPr>
            <a:xfrm rot="10694117" flipH="1">
              <a:off x="5982408" y="467288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69"/>
            <p:cNvCxnSpPr/>
            <p:nvPr/>
          </p:nvCxnSpPr>
          <p:spPr>
            <a:xfrm rot="11117648" flipH="1">
              <a:off x="5716029" y="4664673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70"/>
            <p:cNvCxnSpPr/>
            <p:nvPr/>
          </p:nvCxnSpPr>
          <p:spPr>
            <a:xfrm rot="11541176" flipH="1">
              <a:off x="5452677" y="4623793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71"/>
            <p:cNvCxnSpPr/>
            <p:nvPr/>
          </p:nvCxnSpPr>
          <p:spPr>
            <a:xfrm rot="11964706" flipH="1">
              <a:off x="5196345" y="455086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72"/>
            <p:cNvCxnSpPr/>
            <p:nvPr/>
          </p:nvCxnSpPr>
          <p:spPr>
            <a:xfrm rot="12388235" flipH="1">
              <a:off x="4950919" y="444698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73"/>
            <p:cNvCxnSpPr/>
            <p:nvPr/>
          </p:nvCxnSpPr>
          <p:spPr>
            <a:xfrm rot="12811765" flipH="1">
              <a:off x="4720118" y="431372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74"/>
            <p:cNvCxnSpPr/>
            <p:nvPr/>
          </p:nvCxnSpPr>
          <p:spPr>
            <a:xfrm rot="13235294" flipH="1">
              <a:off x="4507443" y="4153123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75"/>
            <p:cNvCxnSpPr/>
            <p:nvPr/>
          </p:nvCxnSpPr>
          <p:spPr>
            <a:xfrm rot="13658824" flipH="1">
              <a:off x="4316115" y="396759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76"/>
            <p:cNvCxnSpPr/>
            <p:nvPr/>
          </p:nvCxnSpPr>
          <p:spPr>
            <a:xfrm rot="14082352" flipH="1">
              <a:off x="4149036" y="375997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77"/>
            <p:cNvCxnSpPr/>
            <p:nvPr/>
          </p:nvCxnSpPr>
          <p:spPr>
            <a:xfrm rot="14505883" flipH="1">
              <a:off x="4008739" y="353338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78"/>
            <p:cNvCxnSpPr/>
            <p:nvPr/>
          </p:nvCxnSpPr>
          <p:spPr>
            <a:xfrm rot="14929413" flipH="1">
              <a:off x="3897350" y="329127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79"/>
            <p:cNvCxnSpPr/>
            <p:nvPr/>
          </p:nvCxnSpPr>
          <p:spPr>
            <a:xfrm rot="15352941" flipH="1">
              <a:off x="3816559" y="303730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80"/>
            <p:cNvCxnSpPr/>
            <p:nvPr/>
          </p:nvCxnSpPr>
          <p:spPr>
            <a:xfrm rot="15776472" flipH="1">
              <a:off x="3767588" y="277533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直接连接符 132"/>
          <p:cNvCxnSpPr/>
          <p:nvPr userDrawn="1"/>
        </p:nvCxnSpPr>
        <p:spPr>
          <a:xfrm>
            <a:off x="4840431" y="2195273"/>
            <a:ext cx="1127340" cy="0"/>
          </a:xfrm>
          <a:prstGeom prst="line">
            <a:avLst/>
          </a:prstGeom>
          <a:ln>
            <a:solidFill>
              <a:srgbClr val="F5F0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134"/>
          <p:cNvCxnSpPr/>
          <p:nvPr userDrawn="1"/>
        </p:nvCxnSpPr>
        <p:spPr>
          <a:xfrm>
            <a:off x="6218348" y="2195273"/>
            <a:ext cx="1127340" cy="0"/>
          </a:xfrm>
          <a:prstGeom prst="line">
            <a:avLst/>
          </a:prstGeom>
          <a:ln>
            <a:solidFill>
              <a:srgbClr val="F5F0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椭圆 73"/>
          <p:cNvSpPr/>
          <p:nvPr userDrawn="1"/>
        </p:nvSpPr>
        <p:spPr>
          <a:xfrm>
            <a:off x="5996400" y="2094038"/>
            <a:ext cx="199137" cy="199137"/>
          </a:xfrm>
          <a:prstGeom prst="ellipse">
            <a:avLst/>
          </a:prstGeom>
          <a:noFill/>
          <a:ln>
            <a:solidFill>
              <a:srgbClr val="F5F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4837016" y="1471967"/>
            <a:ext cx="2517968" cy="5905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76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4382780" y="2477356"/>
            <a:ext cx="3415788" cy="7156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/>
          </a:p>
        </p:txBody>
      </p:sp>
    </p:spTree>
    <p:extLst>
      <p:ext uri="{BB962C8B-B14F-4D97-AF65-F5344CB8AC3E}">
        <p14:creationId val="144468382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183931" y="176048"/>
            <a:ext cx="11824138" cy="650590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五边形 4"/>
          <p:cNvSpPr/>
          <p:nvPr userDrawn="1"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583588" y="0"/>
            <a:ext cx="587830" cy="7462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/>
              <a:t>0</a:t>
            </a:r>
            <a:endParaRPr kumimoji="1"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171418" y="213647"/>
            <a:ext cx="4208707" cy="4644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  <p:extLst>
      <p:ext uri="{BB962C8B-B14F-4D97-AF65-F5344CB8AC3E}">
        <p14:creationId val="163262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74976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is-I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Microsoft YaHei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PPT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 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Word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 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Excel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 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</p:txBody>
      </p:sp>
    </p:spTree>
    <p:extLst>
      <p:ext uri="{BB962C8B-B14F-4D97-AF65-F5344CB8AC3E}">
        <p14:creationId val="411089875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slideLayouts/slideLayout10.xml" Type="http://schemas.openxmlformats.org/officeDocument/2006/relationships/slideLayout"/><Relationship Id="rId3" Target="../slideLayouts/slideLayout11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34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7" r:id="rId3"/>
    <p:sldLayoutId id="2147483688" r:id="rId4"/>
    <p:sldLayoutId id="2147483689" r:id="rId5"/>
    <p:sldLayoutId id="2147483685" r:id="rId6"/>
    <p:sldLayoutId id="2147483662" r:id="rId7"/>
    <p:sldLayoutId id="2147483686" r:id="rId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59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1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4256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tif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Relationship Id="rId3" Target="../media/image18.png" Type="http://schemas.openxmlformats.org/officeDocument/2006/relationships/image"/><Relationship Id="rId4" Target="http://www.officeplus.cn/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kumimoji="1" lang="zh-CN">
                <a:solidFill>
                  <a:srgbClr val="777671"/>
                </a:solidFill>
                <a:latin charset="0" typeface="Microsoft YaHei"/>
                <a:ea charset="0" typeface="Microsoft YaHei"/>
                <a:cs charset="0" typeface="Microsoft YaHei"/>
              </a:rPr>
              <a:t>请在此添加你的论文名称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lang="en-US"/>
              <a:t>XXX学院XXX专业 毕业论文答辩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>
                <a:solidFill>
                  <a:srgbClr val="CDCAC3"/>
                </a:solidFill>
                <a:latin charset="0" typeface="Microsoft YaHei"/>
                <a:ea charset="0" typeface="Microsoft YaHei"/>
                <a:cs charset="0" typeface="Microsoft YaHei"/>
              </a:rPr>
              <a:t>请在此添加你的论文副标题名称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idx="13" sz="quarter" type="body"/>
          </p:nvPr>
        </p:nvSpPr>
        <p:spPr>
          <a:xfrm>
            <a:off x="4373696" y="4530394"/>
            <a:ext cx="3444608" cy="392907"/>
          </a:xfrm>
        </p:spPr>
        <p:txBody>
          <a:bodyPr/>
          <a:lstStyle/>
          <a:p>
            <a:r>
              <a:rPr altLang="zh-CN" kumimoji="1" lang="en-US">
                <a:solidFill>
                  <a:srgbClr val="77767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PRESENTED BY youyedoc</a:t>
            </a:r>
          </a:p>
        </p:txBody>
      </p:sp>
      <p:sp>
        <p:nvSpPr>
          <p:cNvPr id="6" name="文本占位符 5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en-US" lang="zh-CN">
                <a:solidFill>
                  <a:srgbClr val="F5F0E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指导老师：X教授  答辩人：优页PPT</a:t>
            </a:r>
          </a:p>
        </p:txBody>
      </p:sp>
    </p:spTree>
    <p:extLst>
      <p:ext uri="{BB962C8B-B14F-4D97-AF65-F5344CB8AC3E}">
        <p14:creationId val="941804289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2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进展成果</a:t>
            </a:r>
          </a:p>
        </p:txBody>
      </p:sp>
      <p:grpSp>
        <p:nvGrpSpPr>
          <p:cNvPr id="40" name="组合 14"/>
          <p:cNvGrpSpPr/>
          <p:nvPr/>
        </p:nvGrpSpPr>
        <p:grpSpPr>
          <a:xfrm>
            <a:off x="3213141" y="2193325"/>
            <a:ext cx="5833286" cy="2625954"/>
            <a:chOff x="2079183" y="1879600"/>
            <a:chExt cx="7874000" cy="3028695"/>
          </a:xfrm>
        </p:grpSpPr>
        <p:sp>
          <p:nvSpPr>
            <p:cNvPr id="41" name="左箭头 40"/>
            <p:cNvSpPr/>
            <p:nvPr/>
          </p:nvSpPr>
          <p:spPr>
            <a:xfrm>
              <a:off x="2079183" y="1879600"/>
              <a:ext cx="4394200" cy="2438400"/>
            </a:xfrm>
            <a:prstGeom prst="leftArrow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任意多边形 8"/>
            <p:cNvSpPr/>
            <p:nvPr/>
          </p:nvSpPr>
          <p:spPr>
            <a:xfrm>
              <a:off x="3007360" y="2372359"/>
              <a:ext cx="2682239" cy="1593088"/>
            </a:xfrm>
            <a:custGeom>
              <a:gdLst>
                <a:gd fmla="*/ 0 w 2682239" name="connsiteX0"/>
                <a:gd fmla="*/ 0 h 1593088" name="connsiteY0"/>
                <a:gd fmla="*/ 2682239 w 2682239" name="connsiteX1"/>
                <a:gd fmla="*/ 0 h 1593088" name="connsiteY1"/>
                <a:gd fmla="*/ 2682239 w 2682239" name="connsiteX2"/>
                <a:gd fmla="*/ 1593088 h 1593088" name="connsiteY2"/>
                <a:gd fmla="*/ 0 w 2682239" name="connsiteX3"/>
                <a:gd fmla="*/ 1593088 h 1593088" name="connsiteY3"/>
                <a:gd fmla="*/ 0 w 2682239" name="connsiteX4"/>
                <a:gd fmla="*/ 0 h 15930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93088" w="2682239">
                  <a:moveTo>
                    <a:pt x="0" y="0"/>
                  </a:moveTo>
                  <a:lnTo>
                    <a:pt x="2682239" y="0"/>
                  </a:lnTo>
                  <a:lnTo>
                    <a:pt x="2682239" y="1593088"/>
                  </a:lnTo>
                  <a:lnTo>
                    <a:pt x="0" y="15930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17170" lIns="0" numCol="1" rIns="0" spcCol="1270" spcFirstLastPara="0" tIns="202692" vert="horz" wrap="square">
              <a:noAutofit/>
            </a:bodyPr>
            <a:lstStyle/>
            <a:p>
              <a:pPr algn="ctr" defTabSz="25336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57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任意多边形 9"/>
            <p:cNvSpPr/>
            <p:nvPr/>
          </p:nvSpPr>
          <p:spPr>
            <a:xfrm>
              <a:off x="6096000" y="2892551"/>
              <a:ext cx="3169920" cy="1593088"/>
            </a:xfrm>
            <a:custGeom>
              <a:gdLst>
                <a:gd fmla="*/ 0 w 3169920" name="connsiteX0"/>
                <a:gd fmla="*/ 0 h 1593088" name="connsiteY0"/>
                <a:gd fmla="*/ 3169920 w 3169920" name="connsiteX1"/>
                <a:gd fmla="*/ 0 h 1593088" name="connsiteY1"/>
                <a:gd fmla="*/ 3169920 w 3169920" name="connsiteX2"/>
                <a:gd fmla="*/ 1593088 h 1593088" name="connsiteY2"/>
                <a:gd fmla="*/ 0 w 3169920" name="connsiteX3"/>
                <a:gd fmla="*/ 1593088 h 1593088" name="connsiteY3"/>
                <a:gd fmla="*/ 0 w 3169920" name="connsiteX4"/>
                <a:gd fmla="*/ 0 h 159308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593088" w="3169920">
                  <a:moveTo>
                    <a:pt x="0" y="0"/>
                  </a:moveTo>
                  <a:lnTo>
                    <a:pt x="3169920" y="0"/>
                  </a:lnTo>
                  <a:lnTo>
                    <a:pt x="3169920" y="1593088"/>
                  </a:lnTo>
                  <a:lnTo>
                    <a:pt x="0" y="15930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17170" lIns="0" numCol="1" rIns="0" spcCol="1270" spcFirstLastPara="0" tIns="202692" vert="horz" wrap="square">
              <a:noAutofit/>
            </a:bodyPr>
            <a:lstStyle/>
            <a:p>
              <a:pPr algn="ctr" defTabSz="25336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57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左箭头 43"/>
            <p:cNvSpPr/>
            <p:nvPr/>
          </p:nvSpPr>
          <p:spPr>
            <a:xfrm flipH="1" rot="10800000">
              <a:off x="2218778" y="2082293"/>
              <a:ext cx="4123988" cy="2033014"/>
            </a:xfrm>
            <a:prstGeom prst="leftArrow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左箭头 44"/>
            <p:cNvSpPr/>
            <p:nvPr/>
          </p:nvSpPr>
          <p:spPr>
            <a:xfrm rot="10800000">
              <a:off x="5558981" y="2469895"/>
              <a:ext cx="4394202" cy="2438400"/>
            </a:xfrm>
            <a:prstGeom prst="leftArrow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左箭头 45"/>
            <p:cNvSpPr/>
            <p:nvPr/>
          </p:nvSpPr>
          <p:spPr>
            <a:xfrm rot="10800000">
              <a:off x="5689599" y="2656712"/>
              <a:ext cx="4123988" cy="2033014"/>
            </a:xfrm>
            <a:prstGeom prst="leftArrow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等腰三角形 13"/>
            <p:cNvSpPr/>
            <p:nvPr/>
          </p:nvSpPr>
          <p:spPr>
            <a:xfrm>
              <a:off x="5558982" y="2490787"/>
              <a:ext cx="914401" cy="592137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882545" y="2195812"/>
            <a:ext cx="1665605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5400">
                <a:solidFill>
                  <a:schemeClr val="accent2">
                    <a:lumMod val="50000"/>
                  </a:schemeClr>
                </a:solidFill>
              </a:rPr>
              <a:t>40%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970894" y="2620559"/>
            <a:ext cx="1665605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5400">
                <a:solidFill>
                  <a:schemeClr val="accent2">
                    <a:lumMod val="50000"/>
                  </a:schemeClr>
                </a:solidFill>
              </a:rPr>
              <a:t>60%</a:t>
            </a:r>
          </a:p>
        </p:txBody>
      </p:sp>
      <p:sp>
        <p:nvSpPr>
          <p:cNvPr id="86" name="矩形 85"/>
          <p:cNvSpPr/>
          <p:nvPr/>
        </p:nvSpPr>
        <p:spPr>
          <a:xfrm>
            <a:off x="983281" y="3018036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accent2">
                    <a:lumMod val="50000"/>
                  </a:schemeClr>
                </a:solidFill>
              </a:rPr>
              <a:t>点击此处添加标题</a:t>
            </a:r>
          </a:p>
        </p:txBody>
      </p:sp>
      <p:sp>
        <p:nvSpPr>
          <p:cNvPr id="92" name="矩形 91"/>
          <p:cNvSpPr/>
          <p:nvPr/>
        </p:nvSpPr>
        <p:spPr>
          <a:xfrm>
            <a:off x="8962567" y="3452837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accent2">
                    <a:lumMod val="50000"/>
                  </a:schemeClr>
                </a:solidFill>
              </a:rPr>
              <a:t>点击此处添加标题</a:t>
            </a:r>
          </a:p>
        </p:txBody>
      </p:sp>
      <p:sp>
        <p:nvSpPr>
          <p:cNvPr id="98" name="矩形 97"/>
          <p:cNvSpPr/>
          <p:nvPr/>
        </p:nvSpPr>
        <p:spPr>
          <a:xfrm>
            <a:off x="1010245" y="3482065"/>
            <a:ext cx="217593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200">
                <a:solidFill>
                  <a:schemeClr val="tx2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99" name="矩形 98"/>
          <p:cNvSpPr/>
          <p:nvPr/>
        </p:nvSpPr>
        <p:spPr>
          <a:xfrm>
            <a:off x="9005953" y="3904093"/>
            <a:ext cx="217593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200">
                <a:solidFill>
                  <a:schemeClr val="tx2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grpSp>
        <p:nvGrpSpPr>
          <p:cNvPr id="100" name="组合 22"/>
          <p:cNvGrpSpPr/>
          <p:nvPr/>
        </p:nvGrpSpPr>
        <p:grpSpPr>
          <a:xfrm>
            <a:off x="1075650" y="2263974"/>
            <a:ext cx="794889" cy="623974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101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gdLst>
                <a:gd fmla="*/ 2372 w 2506" name="T0"/>
                <a:gd fmla="*/ 1716 h 1970" name="T1"/>
                <a:gd fmla="*/ 2372 w 2506" name="T2"/>
                <a:gd fmla="*/ 1716 h 1970" name="T3"/>
                <a:gd fmla="*/ 1858 w 2506" name="T4"/>
                <a:gd fmla="*/ 1575 h 1970" name="T5"/>
                <a:gd fmla="*/ 1818 w 2506" name="T6"/>
                <a:gd fmla="*/ 1576 h 1970" name="T7"/>
                <a:gd fmla="*/ 1323 w 2506" name="T8"/>
                <a:gd fmla="*/ 1715 h 1970" name="T9"/>
                <a:gd fmla="*/ 1323 w 2506" name="T10"/>
                <a:gd fmla="*/ 308 h 1970" name="T11"/>
                <a:gd fmla="*/ 1847 w 2506" name="T12"/>
                <a:gd fmla="*/ 133 h 1970" name="T13"/>
                <a:gd fmla="*/ 2372 w 2506" name="T14"/>
                <a:gd fmla="*/ 310 h 1970" name="T15"/>
                <a:gd fmla="*/ 2372 w 2506" name="T16"/>
                <a:gd fmla="*/ 1716 h 1970" name="T17"/>
                <a:gd fmla="*/ 1182 w 2506" name="T18"/>
                <a:gd fmla="*/ 1715 h 1970" name="T19"/>
                <a:gd fmla="*/ 1182 w 2506" name="T20"/>
                <a:gd fmla="*/ 1715 h 1970" name="T21"/>
                <a:gd fmla="*/ 688 w 2506" name="T22"/>
                <a:gd fmla="*/ 1576 h 1970" name="T23"/>
                <a:gd fmla="*/ 647 w 2506" name="T24"/>
                <a:gd fmla="*/ 1575 h 1970" name="T25"/>
                <a:gd fmla="*/ 133 w 2506" name="T26"/>
                <a:gd fmla="*/ 1716 h 1970" name="T27"/>
                <a:gd fmla="*/ 133 w 2506" name="T28"/>
                <a:gd fmla="*/ 310 h 1970" name="T29"/>
                <a:gd fmla="*/ 659 w 2506" name="T30"/>
                <a:gd fmla="*/ 133 h 1970" name="T31"/>
                <a:gd fmla="*/ 1182 w 2506" name="T32"/>
                <a:gd fmla="*/ 308 h 1970" name="T33"/>
                <a:gd fmla="*/ 1182 w 2506" name="T34"/>
                <a:gd fmla="*/ 1715 h 1970" name="T35"/>
                <a:gd fmla="*/ 1849 w 2506" name="T36"/>
                <a:gd fmla="*/ 0 h 1970" name="T37"/>
                <a:gd fmla="*/ 1849 w 2506" name="T38"/>
                <a:gd fmla="*/ 0 h 1970" name="T39"/>
                <a:gd fmla="*/ 1823 w 2506" name="T40"/>
                <a:gd fmla="*/ 0 h 1970" name="T41"/>
                <a:gd fmla="*/ 1253 w 2506" name="T42"/>
                <a:gd fmla="*/ 184 h 1970" name="T43"/>
                <a:gd fmla="*/ 683 w 2506" name="T44"/>
                <a:gd fmla="*/ 0 h 1970" name="T45"/>
                <a:gd fmla="*/ 657 w 2506" name="T46"/>
                <a:gd fmla="*/ 0 h 1970" name="T47"/>
                <a:gd fmla="*/ 5 w 2506" name="T48"/>
                <a:gd fmla="*/ 267 h 1970" name="T49"/>
                <a:gd fmla="*/ 0 w 2506" name="T50"/>
                <a:gd fmla="*/ 279 h 1970" name="T51"/>
                <a:gd fmla="*/ 0 w 2506" name="T52"/>
                <a:gd fmla="*/ 1970 h 1970" name="T53"/>
                <a:gd fmla="*/ 107 w 2506" name="T54"/>
                <a:gd fmla="*/ 1889 h 1970" name="T55"/>
                <a:gd fmla="*/ 682 w 2506" name="T56"/>
                <a:gd fmla="*/ 1709 h 1970" name="T57"/>
                <a:gd fmla="*/ 1190 w 2506" name="T58"/>
                <a:gd fmla="*/ 1876 h 1970" name="T59"/>
                <a:gd fmla="*/ 1208 w 2506" name="T60"/>
                <a:gd fmla="*/ 1888 h 1970" name="T61"/>
                <a:gd fmla="*/ 1253 w 2506" name="T62"/>
                <a:gd fmla="*/ 1924 h 1970" name="T63"/>
                <a:gd fmla="*/ 1298 w 2506" name="T64"/>
                <a:gd fmla="*/ 1888 h 1970" name="T65"/>
                <a:gd fmla="*/ 1316 w 2506" name="T66"/>
                <a:gd fmla="*/ 1876 h 1970" name="T67"/>
                <a:gd fmla="*/ 1824 w 2506" name="T68"/>
                <a:gd fmla="*/ 1709 h 1970" name="T69"/>
                <a:gd fmla="*/ 2399 w 2506" name="T70"/>
                <a:gd fmla="*/ 1889 h 1970" name="T71"/>
                <a:gd fmla="*/ 2506 w 2506" name="T72"/>
                <a:gd fmla="*/ 1970 h 1970" name="T73"/>
                <a:gd fmla="*/ 2506 w 2506" name="T74"/>
                <a:gd fmla="*/ 279 h 1970" name="T75"/>
                <a:gd fmla="*/ 2501 w 2506" name="T76"/>
                <a:gd fmla="*/ 267 h 1970" name="T77"/>
                <a:gd fmla="*/ 1849 w 2506" name="T78"/>
                <a:gd fmla="*/ 0 h 197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969" w="2506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0 h 206" name="T11"/>
                <a:gd fmla="*/ 68 w 844" name="T12"/>
                <a:gd fmla="*/ 193 h 206" name="T13"/>
                <a:gd fmla="*/ 437 w 844" name="T14"/>
                <a:gd fmla="*/ 89 h 206" name="T15"/>
                <a:gd fmla="*/ 775 w 844" name="T16"/>
                <a:gd fmla="*/ 193 h 206" name="T17"/>
                <a:gd fmla="*/ 831 w 844" name="T18"/>
                <a:gd fmla="*/ 183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4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gdLst>
                <a:gd fmla="*/ 822 w 844" name="T0"/>
                <a:gd fmla="*/ 127 h 205" name="T1"/>
                <a:gd fmla="*/ 822 w 844" name="T2"/>
                <a:gd fmla="*/ 127 h 205" name="T3"/>
                <a:gd fmla="*/ 441 w 844" name="T4"/>
                <a:gd fmla="*/ 9 h 205" name="T5"/>
                <a:gd fmla="*/ 23 w 844" name="T6"/>
                <a:gd fmla="*/ 127 h 205" name="T7"/>
                <a:gd fmla="*/ 12 w 844" name="T8"/>
                <a:gd fmla="*/ 182 h 205" name="T9"/>
                <a:gd fmla="*/ 45 w 844" name="T10"/>
                <a:gd fmla="*/ 200 h 205" name="T11"/>
                <a:gd fmla="*/ 67 w 844" name="T12"/>
                <a:gd fmla="*/ 193 h 205" name="T13"/>
                <a:gd fmla="*/ 437 w 844" name="T14"/>
                <a:gd fmla="*/ 89 h 205" name="T15"/>
                <a:gd fmla="*/ 775 w 844" name="T16"/>
                <a:gd fmla="*/ 193 h 205" name="T17"/>
                <a:gd fmla="*/ 831 w 844" name="T18"/>
                <a:gd fmla="*/ 183 h 205" name="T19"/>
                <a:gd fmla="*/ 822 w 844" name="T20"/>
                <a:gd fmla="*/ 127 h 2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5" w="844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8" name="组合 22"/>
          <p:cNvGrpSpPr/>
          <p:nvPr/>
        </p:nvGrpSpPr>
        <p:grpSpPr>
          <a:xfrm>
            <a:off x="9101400" y="2724711"/>
            <a:ext cx="794889" cy="623974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109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gdLst>
                <a:gd fmla="*/ 2372 w 2506" name="T0"/>
                <a:gd fmla="*/ 1716 h 1970" name="T1"/>
                <a:gd fmla="*/ 2372 w 2506" name="T2"/>
                <a:gd fmla="*/ 1716 h 1970" name="T3"/>
                <a:gd fmla="*/ 1858 w 2506" name="T4"/>
                <a:gd fmla="*/ 1575 h 1970" name="T5"/>
                <a:gd fmla="*/ 1818 w 2506" name="T6"/>
                <a:gd fmla="*/ 1576 h 1970" name="T7"/>
                <a:gd fmla="*/ 1323 w 2506" name="T8"/>
                <a:gd fmla="*/ 1715 h 1970" name="T9"/>
                <a:gd fmla="*/ 1323 w 2506" name="T10"/>
                <a:gd fmla="*/ 308 h 1970" name="T11"/>
                <a:gd fmla="*/ 1847 w 2506" name="T12"/>
                <a:gd fmla="*/ 133 h 1970" name="T13"/>
                <a:gd fmla="*/ 2372 w 2506" name="T14"/>
                <a:gd fmla="*/ 310 h 1970" name="T15"/>
                <a:gd fmla="*/ 2372 w 2506" name="T16"/>
                <a:gd fmla="*/ 1716 h 1970" name="T17"/>
                <a:gd fmla="*/ 1182 w 2506" name="T18"/>
                <a:gd fmla="*/ 1715 h 1970" name="T19"/>
                <a:gd fmla="*/ 1182 w 2506" name="T20"/>
                <a:gd fmla="*/ 1715 h 1970" name="T21"/>
                <a:gd fmla="*/ 688 w 2506" name="T22"/>
                <a:gd fmla="*/ 1576 h 1970" name="T23"/>
                <a:gd fmla="*/ 647 w 2506" name="T24"/>
                <a:gd fmla="*/ 1575 h 1970" name="T25"/>
                <a:gd fmla="*/ 133 w 2506" name="T26"/>
                <a:gd fmla="*/ 1716 h 1970" name="T27"/>
                <a:gd fmla="*/ 133 w 2506" name="T28"/>
                <a:gd fmla="*/ 310 h 1970" name="T29"/>
                <a:gd fmla="*/ 659 w 2506" name="T30"/>
                <a:gd fmla="*/ 133 h 1970" name="T31"/>
                <a:gd fmla="*/ 1182 w 2506" name="T32"/>
                <a:gd fmla="*/ 308 h 1970" name="T33"/>
                <a:gd fmla="*/ 1182 w 2506" name="T34"/>
                <a:gd fmla="*/ 1715 h 1970" name="T35"/>
                <a:gd fmla="*/ 1849 w 2506" name="T36"/>
                <a:gd fmla="*/ 0 h 1970" name="T37"/>
                <a:gd fmla="*/ 1849 w 2506" name="T38"/>
                <a:gd fmla="*/ 0 h 1970" name="T39"/>
                <a:gd fmla="*/ 1823 w 2506" name="T40"/>
                <a:gd fmla="*/ 0 h 1970" name="T41"/>
                <a:gd fmla="*/ 1253 w 2506" name="T42"/>
                <a:gd fmla="*/ 184 h 1970" name="T43"/>
                <a:gd fmla="*/ 683 w 2506" name="T44"/>
                <a:gd fmla="*/ 0 h 1970" name="T45"/>
                <a:gd fmla="*/ 657 w 2506" name="T46"/>
                <a:gd fmla="*/ 0 h 1970" name="T47"/>
                <a:gd fmla="*/ 5 w 2506" name="T48"/>
                <a:gd fmla="*/ 267 h 1970" name="T49"/>
                <a:gd fmla="*/ 0 w 2506" name="T50"/>
                <a:gd fmla="*/ 279 h 1970" name="T51"/>
                <a:gd fmla="*/ 0 w 2506" name="T52"/>
                <a:gd fmla="*/ 1970 h 1970" name="T53"/>
                <a:gd fmla="*/ 107 w 2506" name="T54"/>
                <a:gd fmla="*/ 1889 h 1970" name="T55"/>
                <a:gd fmla="*/ 682 w 2506" name="T56"/>
                <a:gd fmla="*/ 1709 h 1970" name="T57"/>
                <a:gd fmla="*/ 1190 w 2506" name="T58"/>
                <a:gd fmla="*/ 1876 h 1970" name="T59"/>
                <a:gd fmla="*/ 1208 w 2506" name="T60"/>
                <a:gd fmla="*/ 1888 h 1970" name="T61"/>
                <a:gd fmla="*/ 1253 w 2506" name="T62"/>
                <a:gd fmla="*/ 1924 h 1970" name="T63"/>
                <a:gd fmla="*/ 1298 w 2506" name="T64"/>
                <a:gd fmla="*/ 1888 h 1970" name="T65"/>
                <a:gd fmla="*/ 1316 w 2506" name="T66"/>
                <a:gd fmla="*/ 1876 h 1970" name="T67"/>
                <a:gd fmla="*/ 1824 w 2506" name="T68"/>
                <a:gd fmla="*/ 1709 h 1970" name="T69"/>
                <a:gd fmla="*/ 2399 w 2506" name="T70"/>
                <a:gd fmla="*/ 1889 h 1970" name="T71"/>
                <a:gd fmla="*/ 2506 w 2506" name="T72"/>
                <a:gd fmla="*/ 1970 h 1970" name="T73"/>
                <a:gd fmla="*/ 2506 w 2506" name="T74"/>
                <a:gd fmla="*/ 279 h 1970" name="T75"/>
                <a:gd fmla="*/ 2501 w 2506" name="T76"/>
                <a:gd fmla="*/ 267 h 1970" name="T77"/>
                <a:gd fmla="*/ 1849 w 2506" name="T78"/>
                <a:gd fmla="*/ 0 h 197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969" w="2506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0 h 206" name="T11"/>
                <a:gd fmla="*/ 68 w 844" name="T12"/>
                <a:gd fmla="*/ 193 h 206" name="T13"/>
                <a:gd fmla="*/ 437 w 844" name="T14"/>
                <a:gd fmla="*/ 89 h 206" name="T15"/>
                <a:gd fmla="*/ 775 w 844" name="T16"/>
                <a:gd fmla="*/ 193 h 206" name="T17"/>
                <a:gd fmla="*/ 831 w 844" name="T18"/>
                <a:gd fmla="*/ 183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4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gdLst>
                <a:gd fmla="*/ 822 w 844" name="T0"/>
                <a:gd fmla="*/ 127 h 205" name="T1"/>
                <a:gd fmla="*/ 822 w 844" name="T2"/>
                <a:gd fmla="*/ 127 h 205" name="T3"/>
                <a:gd fmla="*/ 441 w 844" name="T4"/>
                <a:gd fmla="*/ 9 h 205" name="T5"/>
                <a:gd fmla="*/ 23 w 844" name="T6"/>
                <a:gd fmla="*/ 127 h 205" name="T7"/>
                <a:gd fmla="*/ 12 w 844" name="T8"/>
                <a:gd fmla="*/ 182 h 205" name="T9"/>
                <a:gd fmla="*/ 45 w 844" name="T10"/>
                <a:gd fmla="*/ 200 h 205" name="T11"/>
                <a:gd fmla="*/ 67 w 844" name="T12"/>
                <a:gd fmla="*/ 193 h 205" name="T13"/>
                <a:gd fmla="*/ 437 w 844" name="T14"/>
                <a:gd fmla="*/ 89 h 205" name="T15"/>
                <a:gd fmla="*/ 775 w 844" name="T16"/>
                <a:gd fmla="*/ 193 h 205" name="T17"/>
                <a:gd fmla="*/ 831 w 844" name="T18"/>
                <a:gd fmla="*/ 183 h 205" name="T19"/>
                <a:gd fmla="*/ 822 w 844" name="T20"/>
                <a:gd fmla="*/ 127 h 2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5" w="844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50227861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第三部分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altLang="en-US" kumimoji="1" lang="zh-CN"/>
              <a:t>存在问题</a:t>
            </a:r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gdLst>
                <a:gd fmla="*/ 2372 w 2506" name="T0"/>
                <a:gd fmla="*/ 1716 h 1970" name="T1"/>
                <a:gd fmla="*/ 2372 w 2506" name="T2"/>
                <a:gd fmla="*/ 1716 h 1970" name="T3"/>
                <a:gd fmla="*/ 1858 w 2506" name="T4"/>
                <a:gd fmla="*/ 1575 h 1970" name="T5"/>
                <a:gd fmla="*/ 1818 w 2506" name="T6"/>
                <a:gd fmla="*/ 1576 h 1970" name="T7"/>
                <a:gd fmla="*/ 1323 w 2506" name="T8"/>
                <a:gd fmla="*/ 1715 h 1970" name="T9"/>
                <a:gd fmla="*/ 1323 w 2506" name="T10"/>
                <a:gd fmla="*/ 308 h 1970" name="T11"/>
                <a:gd fmla="*/ 1847 w 2506" name="T12"/>
                <a:gd fmla="*/ 133 h 1970" name="T13"/>
                <a:gd fmla="*/ 2372 w 2506" name="T14"/>
                <a:gd fmla="*/ 310 h 1970" name="T15"/>
                <a:gd fmla="*/ 2372 w 2506" name="T16"/>
                <a:gd fmla="*/ 1716 h 1970" name="T17"/>
                <a:gd fmla="*/ 1182 w 2506" name="T18"/>
                <a:gd fmla="*/ 1715 h 1970" name="T19"/>
                <a:gd fmla="*/ 1182 w 2506" name="T20"/>
                <a:gd fmla="*/ 1715 h 1970" name="T21"/>
                <a:gd fmla="*/ 688 w 2506" name="T22"/>
                <a:gd fmla="*/ 1576 h 1970" name="T23"/>
                <a:gd fmla="*/ 647 w 2506" name="T24"/>
                <a:gd fmla="*/ 1575 h 1970" name="T25"/>
                <a:gd fmla="*/ 133 w 2506" name="T26"/>
                <a:gd fmla="*/ 1716 h 1970" name="T27"/>
                <a:gd fmla="*/ 133 w 2506" name="T28"/>
                <a:gd fmla="*/ 310 h 1970" name="T29"/>
                <a:gd fmla="*/ 659 w 2506" name="T30"/>
                <a:gd fmla="*/ 133 h 1970" name="T31"/>
                <a:gd fmla="*/ 1182 w 2506" name="T32"/>
                <a:gd fmla="*/ 308 h 1970" name="T33"/>
                <a:gd fmla="*/ 1182 w 2506" name="T34"/>
                <a:gd fmla="*/ 1715 h 1970" name="T35"/>
                <a:gd fmla="*/ 1849 w 2506" name="T36"/>
                <a:gd fmla="*/ 0 h 1970" name="T37"/>
                <a:gd fmla="*/ 1849 w 2506" name="T38"/>
                <a:gd fmla="*/ 0 h 1970" name="T39"/>
                <a:gd fmla="*/ 1823 w 2506" name="T40"/>
                <a:gd fmla="*/ 0 h 1970" name="T41"/>
                <a:gd fmla="*/ 1253 w 2506" name="T42"/>
                <a:gd fmla="*/ 184 h 1970" name="T43"/>
                <a:gd fmla="*/ 683 w 2506" name="T44"/>
                <a:gd fmla="*/ 0 h 1970" name="T45"/>
                <a:gd fmla="*/ 657 w 2506" name="T46"/>
                <a:gd fmla="*/ 0 h 1970" name="T47"/>
                <a:gd fmla="*/ 5 w 2506" name="T48"/>
                <a:gd fmla="*/ 267 h 1970" name="T49"/>
                <a:gd fmla="*/ 0 w 2506" name="T50"/>
                <a:gd fmla="*/ 279 h 1970" name="T51"/>
                <a:gd fmla="*/ 0 w 2506" name="T52"/>
                <a:gd fmla="*/ 1970 h 1970" name="T53"/>
                <a:gd fmla="*/ 107 w 2506" name="T54"/>
                <a:gd fmla="*/ 1889 h 1970" name="T55"/>
                <a:gd fmla="*/ 682 w 2506" name="T56"/>
                <a:gd fmla="*/ 1709 h 1970" name="T57"/>
                <a:gd fmla="*/ 1190 w 2506" name="T58"/>
                <a:gd fmla="*/ 1876 h 1970" name="T59"/>
                <a:gd fmla="*/ 1208 w 2506" name="T60"/>
                <a:gd fmla="*/ 1888 h 1970" name="T61"/>
                <a:gd fmla="*/ 1253 w 2506" name="T62"/>
                <a:gd fmla="*/ 1924 h 1970" name="T63"/>
                <a:gd fmla="*/ 1298 w 2506" name="T64"/>
                <a:gd fmla="*/ 1888 h 1970" name="T65"/>
                <a:gd fmla="*/ 1316 w 2506" name="T66"/>
                <a:gd fmla="*/ 1876 h 1970" name="T67"/>
                <a:gd fmla="*/ 1824 w 2506" name="T68"/>
                <a:gd fmla="*/ 1709 h 1970" name="T69"/>
                <a:gd fmla="*/ 2399 w 2506" name="T70"/>
                <a:gd fmla="*/ 1889 h 1970" name="T71"/>
                <a:gd fmla="*/ 2506 w 2506" name="T72"/>
                <a:gd fmla="*/ 1970 h 1970" name="T73"/>
                <a:gd fmla="*/ 2506 w 2506" name="T74"/>
                <a:gd fmla="*/ 279 h 1970" name="T75"/>
                <a:gd fmla="*/ 2501 w 2506" name="T76"/>
                <a:gd fmla="*/ 267 h 1970" name="T77"/>
                <a:gd fmla="*/ 1849 w 2506" name="T78"/>
                <a:gd fmla="*/ 0 h 197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969" w="2506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0 h 206" name="T11"/>
                <a:gd fmla="*/ 68 w 844" name="T12"/>
                <a:gd fmla="*/ 193 h 206" name="T13"/>
                <a:gd fmla="*/ 437 w 844" name="T14"/>
                <a:gd fmla="*/ 89 h 206" name="T15"/>
                <a:gd fmla="*/ 775 w 844" name="T16"/>
                <a:gd fmla="*/ 193 h 206" name="T17"/>
                <a:gd fmla="*/ 831 w 844" name="T18"/>
                <a:gd fmla="*/ 183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4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gdLst>
                <a:gd fmla="*/ 822 w 844" name="T0"/>
                <a:gd fmla="*/ 127 h 205" name="T1"/>
                <a:gd fmla="*/ 822 w 844" name="T2"/>
                <a:gd fmla="*/ 127 h 205" name="T3"/>
                <a:gd fmla="*/ 441 w 844" name="T4"/>
                <a:gd fmla="*/ 9 h 205" name="T5"/>
                <a:gd fmla="*/ 23 w 844" name="T6"/>
                <a:gd fmla="*/ 127 h 205" name="T7"/>
                <a:gd fmla="*/ 12 w 844" name="T8"/>
                <a:gd fmla="*/ 182 h 205" name="T9"/>
                <a:gd fmla="*/ 45 w 844" name="T10"/>
                <a:gd fmla="*/ 200 h 205" name="T11"/>
                <a:gd fmla="*/ 67 w 844" name="T12"/>
                <a:gd fmla="*/ 193 h 205" name="T13"/>
                <a:gd fmla="*/ 437 w 844" name="T14"/>
                <a:gd fmla="*/ 89 h 205" name="T15"/>
                <a:gd fmla="*/ 775 w 844" name="T16"/>
                <a:gd fmla="*/ 193 h 205" name="T17"/>
                <a:gd fmla="*/ 831 w 844" name="T18"/>
                <a:gd fmla="*/ 183 h 205" name="T19"/>
                <a:gd fmla="*/ 822 w 844" name="T20"/>
                <a:gd fmla="*/ 127 h 2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5" w="844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431419379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3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存在问题</a:t>
            </a:r>
          </a:p>
        </p:txBody>
      </p:sp>
      <p:sp>
        <p:nvSpPr>
          <p:cNvPr id="35" name="任意多边形 6"/>
          <p:cNvSpPr/>
          <p:nvPr/>
        </p:nvSpPr>
        <p:spPr>
          <a:xfrm>
            <a:off x="2173161" y="3941451"/>
            <a:ext cx="1851601" cy="1596403"/>
          </a:xfrm>
          <a:custGeom>
            <a:gdLst>
              <a:gd fmla="*/ 0 w 2283968" name="connsiteX0"/>
              <a:gd fmla="*/ 984589 h 1969178" name="connsiteY0"/>
              <a:gd fmla="*/ 492295 w 2283968" name="connsiteX1"/>
              <a:gd fmla="*/ 0 h 1969178" name="connsiteY1"/>
              <a:gd fmla="*/ 1791674 w 2283968" name="connsiteX2"/>
              <a:gd fmla="*/ 0 h 1969178" name="connsiteY2"/>
              <a:gd fmla="*/ 2283968 w 2283968" name="connsiteX3"/>
              <a:gd fmla="*/ 984589 h 1969178" name="connsiteY3"/>
              <a:gd fmla="*/ 1791674 w 2283968" name="connsiteX4"/>
              <a:gd fmla="*/ 1969178 h 1969178" name="connsiteY4"/>
              <a:gd fmla="*/ 492295 w 2283968" name="connsiteX5"/>
              <a:gd fmla="*/ 1969178 h 1969178" name="connsiteY5"/>
              <a:gd fmla="*/ 0 w 2283968" name="connsiteX6"/>
              <a:gd fmla="*/ 984589 h 196917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969178" w="228396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365269" lIns="354429" numCol="1" rIns="354429" spcCol="1270" spcFirstLastPara="0" tIns="365269" vert="horz" wrap="square">
            <a:noAutofit/>
          </a:bodyPr>
          <a:lstStyle/>
          <a:p>
            <a:pPr algn="ctr" defTabSz="2089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7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六边形 35"/>
          <p:cNvSpPr/>
          <p:nvPr/>
        </p:nvSpPr>
        <p:spPr>
          <a:xfrm>
            <a:off x="590405" y="3083991"/>
            <a:ext cx="1851601" cy="1596403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37" name="任意多边形 11"/>
          <p:cNvSpPr/>
          <p:nvPr/>
        </p:nvSpPr>
        <p:spPr>
          <a:xfrm>
            <a:off x="3750646" y="3065012"/>
            <a:ext cx="1851601" cy="1596403"/>
          </a:xfrm>
          <a:custGeom>
            <a:gdLst>
              <a:gd fmla="*/ 0 w 2283968" name="connsiteX0"/>
              <a:gd fmla="*/ 984589 h 1969178" name="connsiteY0"/>
              <a:gd fmla="*/ 492295 w 2283968" name="connsiteX1"/>
              <a:gd fmla="*/ 0 h 1969178" name="connsiteY1"/>
              <a:gd fmla="*/ 1791674 w 2283968" name="connsiteX2"/>
              <a:gd fmla="*/ 0 h 1969178" name="connsiteY2"/>
              <a:gd fmla="*/ 2283968 w 2283968" name="connsiteX3"/>
              <a:gd fmla="*/ 984589 h 1969178" name="connsiteY3"/>
              <a:gd fmla="*/ 1791674 w 2283968" name="connsiteX4"/>
              <a:gd fmla="*/ 1969178 h 1969178" name="connsiteY4"/>
              <a:gd fmla="*/ 492295 w 2283968" name="connsiteX5"/>
              <a:gd fmla="*/ 1969178 h 1969178" name="connsiteY5"/>
              <a:gd fmla="*/ 0 w 2283968" name="connsiteX6"/>
              <a:gd fmla="*/ 984589 h 196917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969178" w="228396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365269" lIns="354429" numCol="1" rIns="354429" spcCol="1270" spcFirstLastPara="0" tIns="365269" vert="horz" wrap="square">
            <a:noAutofit/>
          </a:bodyPr>
          <a:lstStyle/>
          <a:p>
            <a:pPr algn="ctr" defTabSz="2089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7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六边形 37"/>
          <p:cNvSpPr/>
          <p:nvPr/>
        </p:nvSpPr>
        <p:spPr>
          <a:xfrm>
            <a:off x="5328132" y="3941451"/>
            <a:ext cx="1851601" cy="1596403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39" name="任意多边形 15"/>
          <p:cNvSpPr/>
          <p:nvPr/>
        </p:nvSpPr>
        <p:spPr>
          <a:xfrm>
            <a:off x="2173161" y="2192368"/>
            <a:ext cx="1851601" cy="1596403"/>
          </a:xfrm>
          <a:custGeom>
            <a:gdLst>
              <a:gd fmla="*/ 0 w 2283968" name="connsiteX0"/>
              <a:gd fmla="*/ 984589 h 1969178" name="connsiteY0"/>
              <a:gd fmla="*/ 492295 w 2283968" name="connsiteX1"/>
              <a:gd fmla="*/ 0 h 1969178" name="connsiteY1"/>
              <a:gd fmla="*/ 1791674 w 2283968" name="connsiteX2"/>
              <a:gd fmla="*/ 0 h 1969178" name="connsiteY2"/>
              <a:gd fmla="*/ 2283968 w 2283968" name="connsiteX3"/>
              <a:gd fmla="*/ 984589 h 1969178" name="connsiteY3"/>
              <a:gd fmla="*/ 1791674 w 2283968" name="connsiteX4"/>
              <a:gd fmla="*/ 1969178 h 1969178" name="connsiteY4"/>
              <a:gd fmla="*/ 492295 w 2283968" name="connsiteX5"/>
              <a:gd fmla="*/ 1969178 h 1969178" name="connsiteY5"/>
              <a:gd fmla="*/ 0 w 2283968" name="connsiteX6"/>
              <a:gd fmla="*/ 984589 h 196917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969178" w="228396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365269" lIns="354429" numCol="1" rIns="354429" spcCol="1270" spcFirstLastPara="0" tIns="365269" vert="horz" wrap="square">
            <a:noAutofit/>
          </a:bodyPr>
          <a:lstStyle/>
          <a:p>
            <a:pPr algn="ctr" defTabSz="2089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7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六边形 49"/>
          <p:cNvSpPr/>
          <p:nvPr/>
        </p:nvSpPr>
        <p:spPr>
          <a:xfrm>
            <a:off x="3750646" y="1320145"/>
            <a:ext cx="1851601" cy="1596403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altLang="en-US" lang="zh-CN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1" name="Group 11"/>
          <p:cNvGrpSpPr>
            <a:grpSpLocks noChangeAspect="1"/>
          </p:cNvGrpSpPr>
          <p:nvPr/>
        </p:nvGrpSpPr>
        <p:grpSpPr>
          <a:xfrm>
            <a:off x="2496188" y="2571266"/>
            <a:ext cx="1199546" cy="851678"/>
            <a:chOff x="1407" y="1098"/>
            <a:chExt cx="800" cy="5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gdLst>
                <a:gd fmla="*/ 621 w 628" name="T0"/>
                <a:gd fmla="*/ 7 h 423" name="T1"/>
                <a:gd fmla="*/ 605 w 628" name="T2"/>
                <a:gd fmla="*/ 0 h 423" name="T3"/>
                <a:gd fmla="*/ 23 w 628" name="T4"/>
                <a:gd fmla="*/ 0 h 423" name="T5"/>
                <a:gd fmla="*/ 7 w 628" name="T6"/>
                <a:gd fmla="*/ 7 h 423" name="T7"/>
                <a:gd fmla="*/ 0 w 628" name="T8"/>
                <a:gd fmla="*/ 23 h 423" name="T9"/>
                <a:gd fmla="*/ 0 w 628" name="T10"/>
                <a:gd fmla="*/ 423 h 423" name="T11"/>
                <a:gd fmla="*/ 628 w 628" name="T12"/>
                <a:gd fmla="*/ 423 h 423" name="T13"/>
                <a:gd fmla="*/ 628 w 628" name="T14"/>
                <a:gd fmla="*/ 23 h 423" name="T15"/>
                <a:gd fmla="*/ 621 w 628" name="T16"/>
                <a:gd fmla="*/ 7 h 423" name="T17"/>
                <a:gd fmla="*/ 314 w 628" name="T18"/>
                <a:gd fmla="*/ 13 h 423" name="T19"/>
                <a:gd fmla="*/ 321 w 628" name="T20"/>
                <a:gd fmla="*/ 20 h 423" name="T21"/>
                <a:gd fmla="*/ 314 w 628" name="T22"/>
                <a:gd fmla="*/ 27 h 423" name="T23"/>
                <a:gd fmla="*/ 307 w 628" name="T24"/>
                <a:gd fmla="*/ 20 h 423" name="T25"/>
                <a:gd fmla="*/ 314 w 628" name="T26"/>
                <a:gd fmla="*/ 13 h 423" name="T27"/>
                <a:gd fmla="*/ 587 w 628" name="T28"/>
                <a:gd fmla="*/ 382 h 423" name="T29"/>
                <a:gd fmla="*/ 41 w 628" name="T30"/>
                <a:gd fmla="*/ 382 h 423" name="T31"/>
                <a:gd fmla="*/ 41 w 628" name="T32"/>
                <a:gd fmla="*/ 41 h 423" name="T33"/>
                <a:gd fmla="*/ 587 w 628" name="T34"/>
                <a:gd fmla="*/ 41 h 423" name="T35"/>
                <a:gd fmla="*/ 587 w 628" name="T36"/>
                <a:gd fmla="*/ 382 h 42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22" w="628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gdLst>
                <a:gd fmla="*/ 87 w 802" name="T0"/>
                <a:gd fmla="*/ 0 h 97" name="T1"/>
                <a:gd fmla="*/ 4 w 802" name="T2"/>
                <a:gd fmla="*/ 83 h 97" name="T3"/>
                <a:gd fmla="*/ 2 w 802" name="T4"/>
                <a:gd fmla="*/ 92 h 97" name="T5"/>
                <a:gd fmla="*/ 10 w 802" name="T6"/>
                <a:gd fmla="*/ 97 h 97" name="T7"/>
                <a:gd fmla="*/ 792 w 802" name="T8"/>
                <a:gd fmla="*/ 97 h 97" name="T9"/>
                <a:gd fmla="*/ 800 w 802" name="T10"/>
                <a:gd fmla="*/ 92 h 97" name="T11"/>
                <a:gd fmla="*/ 798 w 802" name="T12"/>
                <a:gd fmla="*/ 83 h 97" name="T13"/>
                <a:gd fmla="*/ 715 w 802" name="T14"/>
                <a:gd fmla="*/ 0 h 97" name="T15"/>
                <a:gd fmla="*/ 87 w 802" name="T16"/>
                <a:gd fmla="*/ 0 h 97" name="T17"/>
                <a:gd fmla="*/ 711 w 802" name="T18"/>
                <a:gd fmla="*/ 47 h 97" name="T19"/>
                <a:gd fmla="*/ 712 w 802" name="T20"/>
                <a:gd fmla="*/ 54 h 97" name="T21"/>
                <a:gd fmla="*/ 706 w 802" name="T22"/>
                <a:gd fmla="*/ 58 h 97" name="T23"/>
                <a:gd fmla="*/ 484 w 802" name="T24"/>
                <a:gd fmla="*/ 58 h 97" name="T25"/>
                <a:gd fmla="*/ 485 w 802" name="T26"/>
                <a:gd fmla="*/ 64 h 97" name="T27"/>
                <a:gd fmla="*/ 484 w 802" name="T28"/>
                <a:gd fmla="*/ 67 h 97" name="T29"/>
                <a:gd fmla="*/ 481 w 802" name="T30"/>
                <a:gd fmla="*/ 69 h 97" name="T31"/>
                <a:gd fmla="*/ 321 w 802" name="T32"/>
                <a:gd fmla="*/ 69 h 97" name="T33"/>
                <a:gd fmla="*/ 318 w 802" name="T34"/>
                <a:gd fmla="*/ 67 h 97" name="T35"/>
                <a:gd fmla="*/ 317 w 802" name="T36"/>
                <a:gd fmla="*/ 64 h 97" name="T37"/>
                <a:gd fmla="*/ 318 w 802" name="T38"/>
                <a:gd fmla="*/ 58 h 97" name="T39"/>
                <a:gd fmla="*/ 96 w 802" name="T40"/>
                <a:gd fmla="*/ 58 h 97" name="T41"/>
                <a:gd fmla="*/ 90 w 802" name="T42"/>
                <a:gd fmla="*/ 54 h 97" name="T43"/>
                <a:gd fmla="*/ 91 w 802" name="T44"/>
                <a:gd fmla="*/ 47 h 97" name="T45"/>
                <a:gd fmla="*/ 113 w 802" name="T46"/>
                <a:gd fmla="*/ 20 h 97" name="T47"/>
                <a:gd fmla="*/ 689 w 802" name="T48"/>
                <a:gd fmla="*/ 20 h 97" name="T49"/>
                <a:gd fmla="*/ 711 w 802" name="T50"/>
                <a:gd fmla="*/ 47 h 9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97" w="802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gdLst>
                <a:gd fmla="*/ 791 w 800" name="T0"/>
                <a:gd fmla="*/ 3 h 29" name="T1"/>
                <a:gd fmla="*/ 469 w 800" name="T2"/>
                <a:gd fmla="*/ 3 h 29" name="T3"/>
                <a:gd fmla="*/ 468 w 800" name="T4"/>
                <a:gd fmla="*/ 6 h 29" name="T5"/>
                <a:gd fmla="*/ 461 w 800" name="T6"/>
                <a:gd fmla="*/ 9 h 29" name="T7"/>
                <a:gd fmla="*/ 339 w 800" name="T8"/>
                <a:gd fmla="*/ 9 h 29" name="T9"/>
                <a:gd fmla="*/ 332 w 800" name="T10"/>
                <a:gd fmla="*/ 6 h 29" name="T11"/>
                <a:gd fmla="*/ 331 w 800" name="T12"/>
                <a:gd fmla="*/ 3 h 29" name="T13"/>
                <a:gd fmla="*/ 9 w 800" name="T14"/>
                <a:gd fmla="*/ 3 h 29" name="T15"/>
                <a:gd fmla="*/ 0 w 800" name="T16"/>
                <a:gd fmla="*/ 0 h 29" name="T17"/>
                <a:gd fmla="*/ 0 w 800" name="T18"/>
                <a:gd fmla="*/ 9 h 29" name="T19"/>
                <a:gd fmla="*/ 6 w 800" name="T20"/>
                <a:gd fmla="*/ 23 h 29" name="T21"/>
                <a:gd fmla="*/ 21 w 800" name="T22"/>
                <a:gd fmla="*/ 29 h 29" name="T23"/>
                <a:gd fmla="*/ 779 w 800" name="T24"/>
                <a:gd fmla="*/ 29 h 29" name="T25"/>
                <a:gd fmla="*/ 794 w 800" name="T26"/>
                <a:gd fmla="*/ 23 h 29" name="T27"/>
                <a:gd fmla="*/ 800 w 800" name="T28"/>
                <a:gd fmla="*/ 9 h 29" name="T29"/>
                <a:gd fmla="*/ 800 w 800" name="T30"/>
                <a:gd fmla="*/ 0 h 29" name="T31"/>
                <a:gd fmla="*/ 791 w 800" name="T32"/>
                <a:gd fmla="*/ 3 h 29" name="T33"/>
                <a:gd fmla="*/ 72 w 800" name="T34"/>
                <a:gd fmla="*/ 21 h 29" name="T35"/>
                <a:gd fmla="*/ 68 w 800" name="T36"/>
                <a:gd fmla="*/ 16 h 29" name="T37"/>
                <a:gd fmla="*/ 72 w 800" name="T38"/>
                <a:gd fmla="*/ 12 h 29" name="T39"/>
                <a:gd fmla="*/ 77 w 800" name="T40"/>
                <a:gd fmla="*/ 16 h 29" name="T41"/>
                <a:gd fmla="*/ 72 w 800" name="T42"/>
                <a:gd fmla="*/ 21 h 29" name="T43"/>
                <a:gd fmla="*/ 94 w 800" name="T44"/>
                <a:gd fmla="*/ 21 h 29" name="T45"/>
                <a:gd fmla="*/ 89 w 800" name="T46"/>
                <a:gd fmla="*/ 16 h 29" name="T47"/>
                <a:gd fmla="*/ 94 w 800" name="T48"/>
                <a:gd fmla="*/ 12 h 29" name="T49"/>
                <a:gd fmla="*/ 98 w 800" name="T50"/>
                <a:gd fmla="*/ 16 h 29" name="T51"/>
                <a:gd fmla="*/ 94 w 800" name="T52"/>
                <a:gd fmla="*/ 21 h 29" name="T53"/>
                <a:gd fmla="*/ 115 w 800" name="T54"/>
                <a:gd fmla="*/ 21 h 29" name="T55"/>
                <a:gd fmla="*/ 111 w 800" name="T56"/>
                <a:gd fmla="*/ 16 h 29" name="T57"/>
                <a:gd fmla="*/ 115 w 800" name="T58"/>
                <a:gd fmla="*/ 12 h 29" name="T59"/>
                <a:gd fmla="*/ 120 w 800" name="T60"/>
                <a:gd fmla="*/ 16 h 29" name="T61"/>
                <a:gd fmla="*/ 115 w 800" name="T62"/>
                <a:gd fmla="*/ 21 h 2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" w="800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gdLst>
                <a:gd fmla="*/ 48 w 48" name="T0"/>
                <a:gd fmla="*/ 56 h 56" name="T1"/>
                <a:gd fmla="*/ 0 w 48" name="T2"/>
                <a:gd fmla="*/ 56 h 56" name="T3"/>
                <a:gd fmla="*/ 0 w 48" name="T4"/>
                <a:gd fmla="*/ 5 h 56" name="T5"/>
                <a:gd fmla="*/ 2 w 48" name="T6"/>
                <a:gd fmla="*/ 2 h 56" name="T7"/>
                <a:gd fmla="*/ 5 w 48" name="T8"/>
                <a:gd fmla="*/ 0 h 56" name="T9"/>
                <a:gd fmla="*/ 43 w 48" name="T10"/>
                <a:gd fmla="*/ 0 h 56" name="T11"/>
                <a:gd fmla="*/ 47 w 48" name="T12"/>
                <a:gd fmla="*/ 2 h 56" name="T13"/>
                <a:gd fmla="*/ 48 w 48" name="T14"/>
                <a:gd fmla="*/ 5 h 56" name="T15"/>
                <a:gd fmla="*/ 48 w 48" name="T16"/>
                <a:gd fmla="*/ 56 h 5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6" w="48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gdLst>
                <a:gd fmla="*/ 47 w 47" name="T0"/>
                <a:gd fmla="*/ 128 h 128" name="T1"/>
                <a:gd fmla="*/ 0 w 47" name="T2"/>
                <a:gd fmla="*/ 128 h 128" name="T3"/>
                <a:gd fmla="*/ 0 w 47" name="T4"/>
                <a:gd fmla="*/ 5 h 128" name="T5"/>
                <a:gd fmla="*/ 1 w 47" name="T6"/>
                <a:gd fmla="*/ 2 h 128" name="T7"/>
                <a:gd fmla="*/ 5 w 47" name="T8"/>
                <a:gd fmla="*/ 0 h 128" name="T9"/>
                <a:gd fmla="*/ 42 w 47" name="T10"/>
                <a:gd fmla="*/ 0 h 128" name="T11"/>
                <a:gd fmla="*/ 46 w 47" name="T12"/>
                <a:gd fmla="*/ 2 h 128" name="T13"/>
                <a:gd fmla="*/ 47 w 47" name="T14"/>
                <a:gd fmla="*/ 5 h 128" name="T15"/>
                <a:gd fmla="*/ 47 w 47" name="T16"/>
                <a:gd fmla="*/ 128 h 1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8" w="47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7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gdLst>
                <a:gd fmla="*/ 48 w 48" name="T0"/>
                <a:gd fmla="*/ 89 h 89" name="T1"/>
                <a:gd fmla="*/ 0 w 48" name="T2"/>
                <a:gd fmla="*/ 89 h 89" name="T3"/>
                <a:gd fmla="*/ 0 w 48" name="T4"/>
                <a:gd fmla="*/ 6 h 89" name="T5"/>
                <a:gd fmla="*/ 1 w 48" name="T6"/>
                <a:gd fmla="*/ 2 h 89" name="T7"/>
                <a:gd fmla="*/ 5 w 48" name="T8"/>
                <a:gd fmla="*/ 0 h 89" name="T9"/>
                <a:gd fmla="*/ 43 w 48" name="T10"/>
                <a:gd fmla="*/ 0 h 89" name="T11"/>
                <a:gd fmla="*/ 46 w 48" name="T12"/>
                <a:gd fmla="*/ 2 h 89" name="T13"/>
                <a:gd fmla="*/ 48 w 48" name="T14"/>
                <a:gd fmla="*/ 6 h 89" name="T15"/>
                <a:gd fmla="*/ 48 w 48" name="T16"/>
                <a:gd fmla="*/ 89 h 8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9" w="48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gdLst>
                <a:gd fmla="*/ 79 w 84" name="T0"/>
                <a:gd fmla="*/ 64 h 237" name="T1"/>
                <a:gd fmla="*/ 84 w 84" name="T2"/>
                <a:gd fmla="*/ 62 h 237" name="T3"/>
                <a:gd fmla="*/ 83 w 84" name="T4"/>
                <a:gd fmla="*/ 56 h 237" name="T5"/>
                <a:gd fmla="*/ 46 w 84" name="T6"/>
                <a:gd fmla="*/ 2 h 237" name="T7"/>
                <a:gd fmla="*/ 42 w 84" name="T8"/>
                <a:gd fmla="*/ 0 h 237" name="T9"/>
                <a:gd fmla="*/ 38 w 84" name="T10"/>
                <a:gd fmla="*/ 2 h 237" name="T11"/>
                <a:gd fmla="*/ 1 w 84" name="T12"/>
                <a:gd fmla="*/ 56 h 237" name="T13"/>
                <a:gd fmla="*/ 1 w 84" name="T14"/>
                <a:gd fmla="*/ 62 h 237" name="T15"/>
                <a:gd fmla="*/ 5 w 84" name="T16"/>
                <a:gd fmla="*/ 64 h 237" name="T17"/>
                <a:gd fmla="*/ 18 w 84" name="T18"/>
                <a:gd fmla="*/ 64 h 237" name="T19"/>
                <a:gd fmla="*/ 18 w 84" name="T20"/>
                <a:gd fmla="*/ 237 h 237" name="T21"/>
                <a:gd fmla="*/ 66 w 84" name="T22"/>
                <a:gd fmla="*/ 237 h 237" name="T23"/>
                <a:gd fmla="*/ 66 w 84" name="T24"/>
                <a:gd fmla="*/ 64 h 237" name="T25"/>
                <a:gd fmla="*/ 79 w 84" name="T26"/>
                <a:gd fmla="*/ 64 h 23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36" w="84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9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gdLst>
                <a:gd fmla="*/ 8 w 512" name="T0"/>
                <a:gd fmla="*/ 268 h 276" name="T1"/>
                <a:gd fmla="*/ 8 w 512" name="T2"/>
                <a:gd fmla="*/ 4 h 276" name="T3"/>
                <a:gd fmla="*/ 7 w 512" name="T4"/>
                <a:gd fmla="*/ 1 h 276" name="T5"/>
                <a:gd fmla="*/ 4 w 512" name="T6"/>
                <a:gd fmla="*/ 0 h 276" name="T7"/>
                <a:gd fmla="*/ 4 w 512" name="T8"/>
                <a:gd fmla="*/ 0 h 276" name="T9"/>
                <a:gd fmla="*/ 1 w 512" name="T10"/>
                <a:gd fmla="*/ 1 h 276" name="T11"/>
                <a:gd fmla="*/ 0 w 512" name="T12"/>
                <a:gd fmla="*/ 4 h 276" name="T13"/>
                <a:gd fmla="*/ 0 w 512" name="T14"/>
                <a:gd fmla="*/ 276 h 276" name="T15"/>
                <a:gd fmla="*/ 508 w 512" name="T16"/>
                <a:gd fmla="*/ 276 h 276" name="T17"/>
                <a:gd fmla="*/ 511 w 512" name="T18"/>
                <a:gd fmla="*/ 275 h 276" name="T19"/>
                <a:gd fmla="*/ 512 w 512" name="T20"/>
                <a:gd fmla="*/ 272 h 276" name="T21"/>
                <a:gd fmla="*/ 512 w 512" name="T22"/>
                <a:gd fmla="*/ 272 h 276" name="T23"/>
                <a:gd fmla="*/ 511 w 512" name="T24"/>
                <a:gd fmla="*/ 269 h 276" name="T25"/>
                <a:gd fmla="*/ 508 w 512" name="T26"/>
                <a:gd fmla="*/ 268 h 276" name="T27"/>
                <a:gd fmla="*/ 8 w 512" name="T28"/>
                <a:gd fmla="*/ 268 h 27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6" w="512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60" name="Group 32"/>
          <p:cNvGrpSpPr>
            <a:grpSpLocks noChangeAspect="1"/>
          </p:cNvGrpSpPr>
          <p:nvPr/>
        </p:nvGrpSpPr>
        <p:grpSpPr>
          <a:xfrm>
            <a:off x="2499189" y="4313813"/>
            <a:ext cx="1199543" cy="851677"/>
            <a:chOff x="4354" y="1098"/>
            <a:chExt cx="800" cy="5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1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gdLst>
                <a:gd fmla="*/ 621 w 628" name="T0"/>
                <a:gd fmla="*/ 7 h 423" name="T1"/>
                <a:gd fmla="*/ 605 w 628" name="T2"/>
                <a:gd fmla="*/ 0 h 423" name="T3"/>
                <a:gd fmla="*/ 24 w 628" name="T4"/>
                <a:gd fmla="*/ 0 h 423" name="T5"/>
                <a:gd fmla="*/ 7 w 628" name="T6"/>
                <a:gd fmla="*/ 7 h 423" name="T7"/>
                <a:gd fmla="*/ 0 w 628" name="T8"/>
                <a:gd fmla="*/ 23 h 423" name="T9"/>
                <a:gd fmla="*/ 0 w 628" name="T10"/>
                <a:gd fmla="*/ 423 h 423" name="T11"/>
                <a:gd fmla="*/ 628 w 628" name="T12"/>
                <a:gd fmla="*/ 423 h 423" name="T13"/>
                <a:gd fmla="*/ 628 w 628" name="T14"/>
                <a:gd fmla="*/ 23 h 423" name="T15"/>
                <a:gd fmla="*/ 621 w 628" name="T16"/>
                <a:gd fmla="*/ 7 h 423" name="T17"/>
                <a:gd fmla="*/ 314 w 628" name="T18"/>
                <a:gd fmla="*/ 13 h 423" name="T19"/>
                <a:gd fmla="*/ 321 w 628" name="T20"/>
                <a:gd fmla="*/ 20 h 423" name="T21"/>
                <a:gd fmla="*/ 314 w 628" name="T22"/>
                <a:gd fmla="*/ 27 h 423" name="T23"/>
                <a:gd fmla="*/ 307 w 628" name="T24"/>
                <a:gd fmla="*/ 20 h 423" name="T25"/>
                <a:gd fmla="*/ 314 w 628" name="T26"/>
                <a:gd fmla="*/ 13 h 423" name="T27"/>
                <a:gd fmla="*/ 587 w 628" name="T28"/>
                <a:gd fmla="*/ 382 h 423" name="T29"/>
                <a:gd fmla="*/ 41 w 628" name="T30"/>
                <a:gd fmla="*/ 382 h 423" name="T31"/>
                <a:gd fmla="*/ 41 w 628" name="T32"/>
                <a:gd fmla="*/ 41 h 423" name="T33"/>
                <a:gd fmla="*/ 587 w 628" name="T34"/>
                <a:gd fmla="*/ 41 h 423" name="T35"/>
                <a:gd fmla="*/ 587 w 628" name="T36"/>
                <a:gd fmla="*/ 382 h 42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22" w="628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2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gdLst>
                <a:gd fmla="*/ 87 w 802" name="T0"/>
                <a:gd fmla="*/ 0 h 97" name="T1"/>
                <a:gd fmla="*/ 4 w 802" name="T2"/>
                <a:gd fmla="*/ 83 h 97" name="T3"/>
                <a:gd fmla="*/ 2 w 802" name="T4"/>
                <a:gd fmla="*/ 92 h 97" name="T5"/>
                <a:gd fmla="*/ 10 w 802" name="T6"/>
                <a:gd fmla="*/ 97 h 97" name="T7"/>
                <a:gd fmla="*/ 792 w 802" name="T8"/>
                <a:gd fmla="*/ 97 h 97" name="T9"/>
                <a:gd fmla="*/ 800 w 802" name="T10"/>
                <a:gd fmla="*/ 92 h 97" name="T11"/>
                <a:gd fmla="*/ 798 w 802" name="T12"/>
                <a:gd fmla="*/ 83 h 97" name="T13"/>
                <a:gd fmla="*/ 715 w 802" name="T14"/>
                <a:gd fmla="*/ 0 h 97" name="T15"/>
                <a:gd fmla="*/ 87 w 802" name="T16"/>
                <a:gd fmla="*/ 0 h 97" name="T17"/>
                <a:gd fmla="*/ 711 w 802" name="T18"/>
                <a:gd fmla="*/ 47 h 97" name="T19"/>
                <a:gd fmla="*/ 712 w 802" name="T20"/>
                <a:gd fmla="*/ 54 h 97" name="T21"/>
                <a:gd fmla="*/ 706 w 802" name="T22"/>
                <a:gd fmla="*/ 58 h 97" name="T23"/>
                <a:gd fmla="*/ 484 w 802" name="T24"/>
                <a:gd fmla="*/ 58 h 97" name="T25"/>
                <a:gd fmla="*/ 485 w 802" name="T26"/>
                <a:gd fmla="*/ 64 h 97" name="T27"/>
                <a:gd fmla="*/ 484 w 802" name="T28"/>
                <a:gd fmla="*/ 67 h 97" name="T29"/>
                <a:gd fmla="*/ 481 w 802" name="T30"/>
                <a:gd fmla="*/ 69 h 97" name="T31"/>
                <a:gd fmla="*/ 321 w 802" name="T32"/>
                <a:gd fmla="*/ 69 h 97" name="T33"/>
                <a:gd fmla="*/ 318 w 802" name="T34"/>
                <a:gd fmla="*/ 67 h 97" name="T35"/>
                <a:gd fmla="*/ 317 w 802" name="T36"/>
                <a:gd fmla="*/ 64 h 97" name="T37"/>
                <a:gd fmla="*/ 318 w 802" name="T38"/>
                <a:gd fmla="*/ 58 h 97" name="T39"/>
                <a:gd fmla="*/ 96 w 802" name="T40"/>
                <a:gd fmla="*/ 58 h 97" name="T41"/>
                <a:gd fmla="*/ 90 w 802" name="T42"/>
                <a:gd fmla="*/ 54 h 97" name="T43"/>
                <a:gd fmla="*/ 91 w 802" name="T44"/>
                <a:gd fmla="*/ 47 h 97" name="T45"/>
                <a:gd fmla="*/ 113 w 802" name="T46"/>
                <a:gd fmla="*/ 20 h 97" name="T47"/>
                <a:gd fmla="*/ 689 w 802" name="T48"/>
                <a:gd fmla="*/ 20 h 97" name="T49"/>
                <a:gd fmla="*/ 711 w 802" name="T50"/>
                <a:gd fmla="*/ 47 h 9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97" w="802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3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gdLst>
                <a:gd fmla="*/ 791 w 800" name="T0"/>
                <a:gd fmla="*/ 3 h 29" name="T1"/>
                <a:gd fmla="*/ 469 w 800" name="T2"/>
                <a:gd fmla="*/ 3 h 29" name="T3"/>
                <a:gd fmla="*/ 468 w 800" name="T4"/>
                <a:gd fmla="*/ 6 h 29" name="T5"/>
                <a:gd fmla="*/ 461 w 800" name="T6"/>
                <a:gd fmla="*/ 9 h 29" name="T7"/>
                <a:gd fmla="*/ 339 w 800" name="T8"/>
                <a:gd fmla="*/ 9 h 29" name="T9"/>
                <a:gd fmla="*/ 332 w 800" name="T10"/>
                <a:gd fmla="*/ 6 h 29" name="T11"/>
                <a:gd fmla="*/ 331 w 800" name="T12"/>
                <a:gd fmla="*/ 3 h 29" name="T13"/>
                <a:gd fmla="*/ 9 w 800" name="T14"/>
                <a:gd fmla="*/ 3 h 29" name="T15"/>
                <a:gd fmla="*/ 0 w 800" name="T16"/>
                <a:gd fmla="*/ 0 h 29" name="T17"/>
                <a:gd fmla="*/ 0 w 800" name="T18"/>
                <a:gd fmla="*/ 9 h 29" name="T19"/>
                <a:gd fmla="*/ 6 w 800" name="T20"/>
                <a:gd fmla="*/ 23 h 29" name="T21"/>
                <a:gd fmla="*/ 21 w 800" name="T22"/>
                <a:gd fmla="*/ 29 h 29" name="T23"/>
                <a:gd fmla="*/ 779 w 800" name="T24"/>
                <a:gd fmla="*/ 29 h 29" name="T25"/>
                <a:gd fmla="*/ 794 w 800" name="T26"/>
                <a:gd fmla="*/ 23 h 29" name="T27"/>
                <a:gd fmla="*/ 800 w 800" name="T28"/>
                <a:gd fmla="*/ 9 h 29" name="T29"/>
                <a:gd fmla="*/ 800 w 800" name="T30"/>
                <a:gd fmla="*/ 0 h 29" name="T31"/>
                <a:gd fmla="*/ 791 w 800" name="T32"/>
                <a:gd fmla="*/ 3 h 29" name="T33"/>
                <a:gd fmla="*/ 72 w 800" name="T34"/>
                <a:gd fmla="*/ 21 h 29" name="T35"/>
                <a:gd fmla="*/ 68 w 800" name="T36"/>
                <a:gd fmla="*/ 16 h 29" name="T37"/>
                <a:gd fmla="*/ 72 w 800" name="T38"/>
                <a:gd fmla="*/ 12 h 29" name="T39"/>
                <a:gd fmla="*/ 77 w 800" name="T40"/>
                <a:gd fmla="*/ 16 h 29" name="T41"/>
                <a:gd fmla="*/ 72 w 800" name="T42"/>
                <a:gd fmla="*/ 21 h 29" name="T43"/>
                <a:gd fmla="*/ 94 w 800" name="T44"/>
                <a:gd fmla="*/ 21 h 29" name="T45"/>
                <a:gd fmla="*/ 89 w 800" name="T46"/>
                <a:gd fmla="*/ 16 h 29" name="T47"/>
                <a:gd fmla="*/ 94 w 800" name="T48"/>
                <a:gd fmla="*/ 12 h 29" name="T49"/>
                <a:gd fmla="*/ 98 w 800" name="T50"/>
                <a:gd fmla="*/ 16 h 29" name="T51"/>
                <a:gd fmla="*/ 94 w 800" name="T52"/>
                <a:gd fmla="*/ 21 h 29" name="T53"/>
                <a:gd fmla="*/ 115 w 800" name="T54"/>
                <a:gd fmla="*/ 21 h 29" name="T55"/>
                <a:gd fmla="*/ 111 w 800" name="T56"/>
                <a:gd fmla="*/ 16 h 29" name="T57"/>
                <a:gd fmla="*/ 115 w 800" name="T58"/>
                <a:gd fmla="*/ 12 h 29" name="T59"/>
                <a:gd fmla="*/ 120 w 800" name="T60"/>
                <a:gd fmla="*/ 16 h 29" name="T61"/>
                <a:gd fmla="*/ 115 w 800" name="T62"/>
                <a:gd fmla="*/ 21 h 2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" w="800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4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gdLst>
                <a:gd fmla="*/ 50 w 50" name="T0"/>
                <a:gd fmla="*/ 24 h 48" name="T1"/>
                <a:gd fmla="*/ 47 w 50" name="T2"/>
                <a:gd fmla="*/ 36 h 48" name="T3"/>
                <a:gd fmla="*/ 40 w 50" name="T4"/>
                <a:gd fmla="*/ 30 h 48" name="T5"/>
                <a:gd fmla="*/ 41 w 50" name="T6"/>
                <a:gd fmla="*/ 24 h 48" name="T7"/>
                <a:gd fmla="*/ 25 w 50" name="T8"/>
                <a:gd fmla="*/ 8 h 48" name="T9"/>
                <a:gd fmla="*/ 9 w 50" name="T10"/>
                <a:gd fmla="*/ 24 h 48" name="T11"/>
                <a:gd fmla="*/ 19 w 50" name="T12"/>
                <a:gd fmla="*/ 40 h 48" name="T13"/>
                <a:gd fmla="*/ 19 w 50" name="T14"/>
                <a:gd fmla="*/ 48 h 48" name="T15"/>
                <a:gd fmla="*/ 0 w 50" name="T16"/>
                <a:gd fmla="*/ 24 h 48" name="T17"/>
                <a:gd fmla="*/ 25 w 50" name="T18"/>
                <a:gd fmla="*/ 0 h 48" name="T19"/>
                <a:gd fmla="*/ 50 w 50" name="T20"/>
                <a:gd fmla="*/ 24 h 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" w="50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5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gdLst>
                <a:gd fmla="*/ 45 w 90" name="T0"/>
                <a:gd fmla="*/ 0 h 90" name="T1"/>
                <a:gd fmla="*/ 0 w 90" name="T2"/>
                <a:gd fmla="*/ 45 h 90" name="T3"/>
                <a:gd fmla="*/ 39 w 90" name="T4"/>
                <a:gd fmla="*/ 90 h 90" name="T5"/>
                <a:gd fmla="*/ 39 w 90" name="T6"/>
                <a:gd fmla="*/ 82 h 90" name="T7"/>
                <a:gd fmla="*/ 8 w 90" name="T8"/>
                <a:gd fmla="*/ 45 h 90" name="T9"/>
                <a:gd fmla="*/ 45 w 90" name="T10"/>
                <a:gd fmla="*/ 9 h 90" name="T11"/>
                <a:gd fmla="*/ 82 w 90" name="T12"/>
                <a:gd fmla="*/ 45 h 90" name="T13"/>
                <a:gd fmla="*/ 75 w 90" name="T14"/>
                <a:gd fmla="*/ 66 h 90" name="T15"/>
                <a:gd fmla="*/ 81 w 90" name="T16"/>
                <a:gd fmla="*/ 72 h 90" name="T17"/>
                <a:gd fmla="*/ 90 w 90" name="T18"/>
                <a:gd fmla="*/ 45 h 90" name="T19"/>
                <a:gd fmla="*/ 45 w 90" name="T20"/>
                <a:gd fmla="*/ 0 h 9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0" w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6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gdLst>
                <a:gd fmla="*/ 0 w 99" name="T0"/>
                <a:gd fmla="*/ 1 h 167" name="T1"/>
                <a:gd fmla="*/ 0 w 99" name="T2"/>
                <a:gd fmla="*/ 1 h 167" name="T3"/>
                <a:gd fmla="*/ 0 w 99" name="T4"/>
                <a:gd fmla="*/ 143 h 167" name="T5"/>
                <a:gd fmla="*/ 0 w 99" name="T6"/>
                <a:gd fmla="*/ 143 h 167" name="T7"/>
                <a:gd fmla="*/ 1 w 99" name="T8"/>
                <a:gd fmla="*/ 143 h 167" name="T9"/>
                <a:gd fmla="*/ 1 w 99" name="T10"/>
                <a:gd fmla="*/ 143 h 167" name="T11"/>
                <a:gd fmla="*/ 29 w 99" name="T12"/>
                <a:gd fmla="*/ 119 h 167" name="T13"/>
                <a:gd fmla="*/ 29 w 99" name="T14"/>
                <a:gd fmla="*/ 119 h 167" name="T15"/>
                <a:gd fmla="*/ 29 w 99" name="T16"/>
                <a:gd fmla="*/ 119 h 167" name="T17"/>
                <a:gd fmla="*/ 30 w 99" name="T18"/>
                <a:gd fmla="*/ 119 h 167" name="T19"/>
                <a:gd fmla="*/ 47 w 99" name="T20"/>
                <a:gd fmla="*/ 163 h 167" name="T21"/>
                <a:gd fmla="*/ 50 w 99" name="T22"/>
                <a:gd fmla="*/ 166 h 167" name="T23"/>
                <a:gd fmla="*/ 54 w 99" name="T24"/>
                <a:gd fmla="*/ 166 h 167" name="T25"/>
                <a:gd fmla="*/ 76 w 99" name="T26"/>
                <a:gd fmla="*/ 157 h 167" name="T27"/>
                <a:gd fmla="*/ 79 w 99" name="T28"/>
                <a:gd fmla="*/ 155 h 167" name="T29"/>
                <a:gd fmla="*/ 79 w 99" name="T30"/>
                <a:gd fmla="*/ 151 h 167" name="T31"/>
                <a:gd fmla="*/ 61 w 99" name="T32"/>
                <a:gd fmla="*/ 107 h 167" name="T33"/>
                <a:gd fmla="*/ 61 w 99" name="T34"/>
                <a:gd fmla="*/ 106 h 167" name="T35"/>
                <a:gd fmla="*/ 61 w 99" name="T36"/>
                <a:gd fmla="*/ 106 h 167" name="T37"/>
                <a:gd fmla="*/ 62 w 99" name="T38"/>
                <a:gd fmla="*/ 106 h 167" name="T39"/>
                <a:gd fmla="*/ 98 w 99" name="T40"/>
                <a:gd fmla="*/ 104 h 167" name="T41"/>
                <a:gd fmla="*/ 99 w 99" name="T42"/>
                <a:gd fmla="*/ 104 h 167" name="T43"/>
                <a:gd fmla="*/ 99 w 99" name="T44"/>
                <a:gd fmla="*/ 104 h 167" name="T45"/>
                <a:gd fmla="*/ 99 w 99" name="T46"/>
                <a:gd fmla="*/ 103 h 167" name="T47"/>
                <a:gd fmla="*/ 1 w 99" name="T48"/>
                <a:gd fmla="*/ 1 h 167" name="T49"/>
                <a:gd fmla="*/ 0 w 99" name="T50"/>
                <a:gd fmla="*/ 1 h 16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67" w="99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67" name="Group 121"/>
          <p:cNvGrpSpPr>
            <a:grpSpLocks noChangeAspect="1"/>
          </p:cNvGrpSpPr>
          <p:nvPr/>
        </p:nvGrpSpPr>
        <p:grpSpPr>
          <a:xfrm>
            <a:off x="4175251" y="3453355"/>
            <a:ext cx="997122" cy="848678"/>
            <a:chOff x="515" y="3088"/>
            <a:chExt cx="665" cy="56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8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gdLst>
                <a:gd fmla="*/ 269 w 340" name="T0"/>
                <a:gd fmla="*/ 71 h 125" name="T1"/>
                <a:gd fmla="*/ 269 w 340" name="T2"/>
                <a:gd fmla="*/ 12 h 125" name="T3"/>
                <a:gd fmla="*/ 266 w 340" name="T4"/>
                <a:gd fmla="*/ 3 h 125" name="T5"/>
                <a:gd fmla="*/ 257 w 340" name="T6"/>
                <a:gd fmla="*/ 0 h 125" name="T7"/>
                <a:gd fmla="*/ 83 w 340" name="T8"/>
                <a:gd fmla="*/ 0 h 125" name="T9"/>
                <a:gd fmla="*/ 74 w 340" name="T10"/>
                <a:gd fmla="*/ 3 h 125" name="T11"/>
                <a:gd fmla="*/ 71 w 340" name="T12"/>
                <a:gd fmla="*/ 12 h 125" name="T13"/>
                <a:gd fmla="*/ 71 w 340" name="T14"/>
                <a:gd fmla="*/ 71 h 125" name="T15"/>
                <a:gd fmla="*/ 2 w 340" name="T16"/>
                <a:gd fmla="*/ 108 h 125" name="T17"/>
                <a:gd fmla="*/ 1 w 340" name="T18"/>
                <a:gd fmla="*/ 110 h 125" name="T19"/>
                <a:gd fmla="*/ 0 w 340" name="T20"/>
                <a:gd fmla="*/ 112 h 125" name="T21"/>
                <a:gd fmla="*/ 0 w 340" name="T22"/>
                <a:gd fmla="*/ 120 h 125" name="T23"/>
                <a:gd fmla="*/ 1 w 340" name="T24"/>
                <a:gd fmla="*/ 124 h 125" name="T25"/>
                <a:gd fmla="*/ 5 w 340" name="T26"/>
                <a:gd fmla="*/ 125 h 125" name="T27"/>
                <a:gd fmla="*/ 335 w 340" name="T28"/>
                <a:gd fmla="*/ 125 h 125" name="T29"/>
                <a:gd fmla="*/ 339 w 340" name="T30"/>
                <a:gd fmla="*/ 124 h 125" name="T31"/>
                <a:gd fmla="*/ 340 w 340" name="T32"/>
                <a:gd fmla="*/ 120 h 125" name="T33"/>
                <a:gd fmla="*/ 340 w 340" name="T34"/>
                <a:gd fmla="*/ 112 h 125" name="T35"/>
                <a:gd fmla="*/ 339 w 340" name="T36"/>
                <a:gd fmla="*/ 110 h 125" name="T37"/>
                <a:gd fmla="*/ 338 w 340" name="T38"/>
                <a:gd fmla="*/ 108 h 125" name="T39"/>
                <a:gd fmla="*/ 269 w 340" name="T40"/>
                <a:gd fmla="*/ 71 h 12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5" w="340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9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gdLst>
                <a:gd fmla="*/ 791 w 800" name="T0"/>
                <a:gd fmla="*/ 9 h 539" name="T1"/>
                <a:gd fmla="*/ 770 w 800" name="T2"/>
                <a:gd fmla="*/ 0 h 539" name="T3"/>
                <a:gd fmla="*/ 30 w 800" name="T4"/>
                <a:gd fmla="*/ 0 h 539" name="T5"/>
                <a:gd fmla="*/ 9 w 800" name="T6"/>
                <a:gd fmla="*/ 9 h 539" name="T7"/>
                <a:gd fmla="*/ 0 w 800" name="T8"/>
                <a:gd fmla="*/ 30 h 539" name="T9"/>
                <a:gd fmla="*/ 0 w 800" name="T10"/>
                <a:gd fmla="*/ 509 h 539" name="T11"/>
                <a:gd fmla="*/ 9 w 800" name="T12"/>
                <a:gd fmla="*/ 530 h 539" name="T13"/>
                <a:gd fmla="*/ 30 w 800" name="T14"/>
                <a:gd fmla="*/ 539 h 539" name="T15"/>
                <a:gd fmla="*/ 770 w 800" name="T16"/>
                <a:gd fmla="*/ 539 h 539" name="T17"/>
                <a:gd fmla="*/ 791 w 800" name="T18"/>
                <a:gd fmla="*/ 530 h 539" name="T19"/>
                <a:gd fmla="*/ 800 w 800" name="T20"/>
                <a:gd fmla="*/ 509 h 539" name="T21"/>
                <a:gd fmla="*/ 800 w 800" name="T22"/>
                <a:gd fmla="*/ 30 h 539" name="T23"/>
                <a:gd fmla="*/ 791 w 800" name="T24"/>
                <a:gd fmla="*/ 9 h 539" name="T25"/>
                <a:gd fmla="*/ 400 w 800" name="T26"/>
                <a:gd fmla="*/ 526 h 539" name="T27"/>
                <a:gd fmla="*/ 387 w 800" name="T28"/>
                <a:gd fmla="*/ 513 h 539" name="T29"/>
                <a:gd fmla="*/ 400 w 800" name="T30"/>
                <a:gd fmla="*/ 500 h 539" name="T31"/>
                <a:gd fmla="*/ 413 w 800" name="T32"/>
                <a:gd fmla="*/ 513 h 539" name="T33"/>
                <a:gd fmla="*/ 400 w 800" name="T34"/>
                <a:gd fmla="*/ 526 h 539" name="T35"/>
                <a:gd fmla="*/ 748 w 800" name="T36"/>
                <a:gd fmla="*/ 487 h 539" name="T37"/>
                <a:gd fmla="*/ 52 w 800" name="T38"/>
                <a:gd fmla="*/ 487 h 539" name="T39"/>
                <a:gd fmla="*/ 52 w 800" name="T40"/>
                <a:gd fmla="*/ 52 h 539" name="T41"/>
                <a:gd fmla="*/ 748 w 800" name="T42"/>
                <a:gd fmla="*/ 52 h 539" name="T43"/>
                <a:gd fmla="*/ 748 w 800" name="T44"/>
                <a:gd fmla="*/ 487 h 53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39" w="800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0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gdLst>
                <a:gd fmla="*/ 6 w 67" name="T0"/>
                <a:gd fmla="*/ 0 h 11" name="T1"/>
                <a:gd fmla="*/ 2 w 67" name="T2"/>
                <a:gd fmla="*/ 2 h 11" name="T3"/>
                <a:gd fmla="*/ 0 w 67" name="T4"/>
                <a:gd fmla="*/ 6 h 11" name="T5"/>
                <a:gd fmla="*/ 0 w 67" name="T6"/>
                <a:gd fmla="*/ 11 h 11" name="T7"/>
                <a:gd fmla="*/ 67 w 67" name="T8"/>
                <a:gd fmla="*/ 11 h 11" name="T9"/>
                <a:gd fmla="*/ 67 w 67" name="T10"/>
                <a:gd fmla="*/ 6 h 11" name="T11"/>
                <a:gd fmla="*/ 65 w 67" name="T12"/>
                <a:gd fmla="*/ 2 h 11" name="T13"/>
                <a:gd fmla="*/ 61 w 67" name="T14"/>
                <a:gd fmla="*/ 0 h 11" name="T15"/>
                <a:gd fmla="*/ 6 w 67" name="T16"/>
                <a:gd fmla="*/ 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67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1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gdLst>
                <a:gd fmla="*/ 6 w 67" name="T0"/>
                <a:gd fmla="*/ 0 h 88" name="T1"/>
                <a:gd fmla="*/ 2 w 67" name="T2"/>
                <a:gd fmla="*/ 1 h 88" name="T3"/>
                <a:gd fmla="*/ 0 w 67" name="T4"/>
                <a:gd fmla="*/ 6 h 88" name="T5"/>
                <a:gd fmla="*/ 0 w 67" name="T6"/>
                <a:gd fmla="*/ 88 h 88" name="T7"/>
                <a:gd fmla="*/ 67 w 67" name="T8"/>
                <a:gd fmla="*/ 88 h 88" name="T9"/>
                <a:gd fmla="*/ 67 w 67" name="T10"/>
                <a:gd fmla="*/ 6 h 88" name="T11"/>
                <a:gd fmla="*/ 65 w 67" name="T12"/>
                <a:gd fmla="*/ 1 h 88" name="T13"/>
                <a:gd fmla="*/ 61 w 67" name="T14"/>
                <a:gd fmla="*/ 0 h 88" name="T15"/>
                <a:gd fmla="*/ 6 w 67" name="T16"/>
                <a:gd fmla="*/ 0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67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2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gdLst>
                <a:gd fmla="*/ 6 w 67" name="T0"/>
                <a:gd fmla="*/ 0 h 120" name="T1"/>
                <a:gd fmla="*/ 2 w 67" name="T2"/>
                <a:gd fmla="*/ 2 h 120" name="T3"/>
                <a:gd fmla="*/ 0 w 67" name="T4"/>
                <a:gd fmla="*/ 6 h 120" name="T5"/>
                <a:gd fmla="*/ 0 w 67" name="T6"/>
                <a:gd fmla="*/ 120 h 120" name="T7"/>
                <a:gd fmla="*/ 67 w 67" name="T8"/>
                <a:gd fmla="*/ 120 h 120" name="T9"/>
                <a:gd fmla="*/ 67 w 67" name="T10"/>
                <a:gd fmla="*/ 6 h 120" name="T11"/>
                <a:gd fmla="*/ 65 w 67" name="T12"/>
                <a:gd fmla="*/ 2 h 120" name="T13"/>
                <a:gd fmla="*/ 61 w 67" name="T14"/>
                <a:gd fmla="*/ 0 h 120" name="T15"/>
                <a:gd fmla="*/ 6 w 67" name="T16"/>
                <a:gd fmla="*/ 0 h 1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0" w="67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3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gdLst>
                <a:gd fmla="*/ 6 w 67" name="T0"/>
                <a:gd fmla="*/ 0 h 107" name="T1"/>
                <a:gd fmla="*/ 2 w 67" name="T2"/>
                <a:gd fmla="*/ 2 h 107" name="T3"/>
                <a:gd fmla="*/ 0 w 67" name="T4"/>
                <a:gd fmla="*/ 6 h 107" name="T5"/>
                <a:gd fmla="*/ 0 w 67" name="T6"/>
                <a:gd fmla="*/ 107 h 107" name="T7"/>
                <a:gd fmla="*/ 67 w 67" name="T8"/>
                <a:gd fmla="*/ 107 h 107" name="T9"/>
                <a:gd fmla="*/ 67 w 67" name="T10"/>
                <a:gd fmla="*/ 6 h 107" name="T11"/>
                <a:gd fmla="*/ 65 w 67" name="T12"/>
                <a:gd fmla="*/ 2 h 107" name="T13"/>
                <a:gd fmla="*/ 61 w 67" name="T14"/>
                <a:gd fmla="*/ 0 h 107" name="T15"/>
                <a:gd fmla="*/ 6 w 67" name="T16"/>
                <a:gd fmla="*/ 0 h 10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7" w="6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4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gdLst>
                <a:gd fmla="*/ 6 w 67" name="T0"/>
                <a:gd fmla="*/ 0 h 158" name="T1"/>
                <a:gd fmla="*/ 2 w 67" name="T2"/>
                <a:gd fmla="*/ 1 h 158" name="T3"/>
                <a:gd fmla="*/ 0 w 67" name="T4"/>
                <a:gd fmla="*/ 6 h 158" name="T5"/>
                <a:gd fmla="*/ 0 w 67" name="T6"/>
                <a:gd fmla="*/ 158 h 158" name="T7"/>
                <a:gd fmla="*/ 67 w 67" name="T8"/>
                <a:gd fmla="*/ 158 h 158" name="T9"/>
                <a:gd fmla="*/ 67 w 67" name="T10"/>
                <a:gd fmla="*/ 6 h 158" name="T11"/>
                <a:gd fmla="*/ 65 w 67" name="T12"/>
                <a:gd fmla="*/ 1 h 158" name="T13"/>
                <a:gd fmla="*/ 61 w 67" name="T14"/>
                <a:gd fmla="*/ 0 h 158" name="T15"/>
                <a:gd fmla="*/ 6 w 67" name="T16"/>
                <a:gd fmla="*/ 0 h 15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8" w="67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5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gdLst>
                <a:gd fmla="*/ 6 w 67" name="T0"/>
                <a:gd fmla="*/ 0 h 222" name="T1"/>
                <a:gd fmla="*/ 2 w 67" name="T2"/>
                <a:gd fmla="*/ 1 h 222" name="T3"/>
                <a:gd fmla="*/ 0 w 67" name="T4"/>
                <a:gd fmla="*/ 6 h 222" name="T5"/>
                <a:gd fmla="*/ 0 w 67" name="T6"/>
                <a:gd fmla="*/ 222 h 222" name="T7"/>
                <a:gd fmla="*/ 67 w 67" name="T8"/>
                <a:gd fmla="*/ 222 h 222" name="T9"/>
                <a:gd fmla="*/ 67 w 67" name="T10"/>
                <a:gd fmla="*/ 6 h 222" name="T11"/>
                <a:gd fmla="*/ 65 w 67" name="T12"/>
                <a:gd fmla="*/ 1 h 222" name="T13"/>
                <a:gd fmla="*/ 61 w 67" name="T14"/>
                <a:gd fmla="*/ 0 h 222" name="T15"/>
                <a:gd fmla="*/ 6 w 67" name="T16"/>
                <a:gd fmla="*/ 0 h 22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1" w="67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6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gdLst>
                <a:gd fmla="*/ 572 w 572" name="T0"/>
                <a:gd fmla="*/ 7 h 347" name="T1"/>
                <a:gd fmla="*/ 571 w 572" name="T2"/>
                <a:gd fmla="*/ 2 h 347" name="T3"/>
                <a:gd fmla="*/ 567 w 572" name="T4"/>
                <a:gd fmla="*/ 1 h 347" name="T5"/>
                <a:gd fmla="*/ 500 w 572" name="T6"/>
                <a:gd fmla="*/ 20 h 347" name="T7"/>
                <a:gd fmla="*/ 497 w 572" name="T8"/>
                <a:gd fmla="*/ 23 h 347" name="T9"/>
                <a:gd fmla="*/ 498 w 572" name="T10"/>
                <a:gd fmla="*/ 27 h 347" name="T11"/>
                <a:gd fmla="*/ 506 w 572" name="T12"/>
                <a:gd fmla="*/ 37 h 347" name="T13"/>
                <a:gd fmla="*/ 302 w 572" name="T14"/>
                <a:gd fmla="*/ 196 h 347" name="T15"/>
                <a:gd fmla="*/ 190 w 572" name="T16"/>
                <a:gd fmla="*/ 148 h 347" name="T17"/>
                <a:gd fmla="*/ 2 w 572" name="T18"/>
                <a:gd fmla="*/ 327 h 347" name="T19"/>
                <a:gd fmla="*/ 0 w 572" name="T20"/>
                <a:gd fmla="*/ 331 h 347" name="T21"/>
                <a:gd fmla="*/ 2 w 572" name="T22"/>
                <a:gd fmla="*/ 336 h 347" name="T23"/>
                <a:gd fmla="*/ 10 w 572" name="T24"/>
                <a:gd fmla="*/ 345 h 347" name="T25"/>
                <a:gd fmla="*/ 15 w 572" name="T26"/>
                <a:gd fmla="*/ 347 h 347" name="T27"/>
                <a:gd fmla="*/ 19 w 572" name="T28"/>
                <a:gd fmla="*/ 345 h 347" name="T29"/>
                <a:gd fmla="*/ 195 w 572" name="T30"/>
                <a:gd fmla="*/ 178 h 347" name="T31"/>
                <a:gd fmla="*/ 306 w 572" name="T32"/>
                <a:gd fmla="*/ 225 h 347" name="T33"/>
                <a:gd fmla="*/ 521 w 572" name="T34"/>
                <a:gd fmla="*/ 57 h 347" name="T35"/>
                <a:gd fmla="*/ 529 w 572" name="T36"/>
                <a:gd fmla="*/ 68 h 347" name="T37"/>
                <a:gd fmla="*/ 533 w 572" name="T38"/>
                <a:gd fmla="*/ 69 h 347" name="T39"/>
                <a:gd fmla="*/ 536 w 572" name="T40"/>
                <a:gd fmla="*/ 67 h 347" name="T41"/>
                <a:gd fmla="*/ 572 w 572" name="T42"/>
                <a:gd fmla="*/ 7 h 34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47" w="572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7277028" y="2704716"/>
            <a:ext cx="2822892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9600">
                <a:solidFill>
                  <a:schemeClr val="accent2">
                    <a:lumMod val="50000"/>
                  </a:schemeClr>
                </a:solidFill>
              </a:rPr>
              <a:t>60%</a:t>
            </a:r>
          </a:p>
        </p:txBody>
      </p:sp>
      <p:sp>
        <p:nvSpPr>
          <p:cNvPr id="78" name="矩形 77"/>
          <p:cNvSpPr/>
          <p:nvPr/>
        </p:nvSpPr>
        <p:spPr>
          <a:xfrm>
            <a:off x="7277028" y="4407647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accent2">
                    <a:lumMod val="50000"/>
                  </a:schemeClr>
                </a:solidFill>
              </a:rPr>
              <a:t>点击此处添加标题</a:t>
            </a:r>
          </a:p>
        </p:txBody>
      </p:sp>
      <p:sp>
        <p:nvSpPr>
          <p:cNvPr id="79" name="矩形 78"/>
          <p:cNvSpPr/>
          <p:nvPr/>
        </p:nvSpPr>
        <p:spPr>
          <a:xfrm>
            <a:off x="7320412" y="4913369"/>
            <a:ext cx="4287387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chemeClr val="tx2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87" name="矩形 86"/>
          <p:cNvSpPr/>
          <p:nvPr/>
        </p:nvSpPr>
        <p:spPr>
          <a:xfrm>
            <a:off x="1116095" y="3651359"/>
            <a:ext cx="792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lvl="0"/>
            <a:r>
              <a:rPr altLang="en-US" b="1" kern="0" lang="zh-CN" sz="2400">
                <a:solidFill>
                  <a:schemeClr val="accent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88" name="矩形 87"/>
          <p:cNvSpPr/>
          <p:nvPr/>
        </p:nvSpPr>
        <p:spPr>
          <a:xfrm>
            <a:off x="4218223" y="1887513"/>
            <a:ext cx="792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lvl="0"/>
            <a:r>
              <a:rPr altLang="en-US" b="1" kern="0" lang="zh-CN" sz="2400">
                <a:solidFill>
                  <a:schemeClr val="accent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89" name="矩形 88"/>
          <p:cNvSpPr/>
          <p:nvPr/>
        </p:nvSpPr>
        <p:spPr>
          <a:xfrm>
            <a:off x="5849158" y="4512009"/>
            <a:ext cx="792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lvl="0"/>
            <a:r>
              <a:rPr altLang="en-US" b="1" kern="0" lang="zh-CN" sz="2400">
                <a:solidFill>
                  <a:schemeClr val="accent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90" name="组 89"/>
          <p:cNvGrpSpPr/>
          <p:nvPr/>
        </p:nvGrpSpPr>
        <p:grpSpPr>
          <a:xfrm>
            <a:off x="7404366" y="4165969"/>
            <a:ext cx="1981835" cy="161214"/>
            <a:chOff x="5479448" y="5109821"/>
            <a:chExt cx="1981835" cy="161214"/>
          </a:xfrm>
        </p:grpSpPr>
        <p:cxnSp>
          <p:nvCxnSpPr>
            <p:cNvPr id="91" name="直接连接符 41"/>
            <p:cNvCxnSpPr/>
            <p:nvPr/>
          </p:nvCxnSpPr>
          <p:spPr>
            <a:xfrm>
              <a:off x="5479448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42"/>
            <p:cNvCxnSpPr/>
            <p:nvPr/>
          </p:nvCxnSpPr>
          <p:spPr>
            <a:xfrm>
              <a:off x="6698648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平行四边形 93"/>
            <p:cNvSpPr/>
            <p:nvPr/>
          </p:nvSpPr>
          <p:spPr>
            <a:xfrm flipH="1">
              <a:off x="6423526" y="5109821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平行四边形 94"/>
            <p:cNvSpPr/>
            <p:nvPr/>
          </p:nvSpPr>
          <p:spPr>
            <a:xfrm flipH="1">
              <a:off x="6360494" y="5109821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6" name="平行四边形 95"/>
            <p:cNvSpPr/>
            <p:nvPr/>
          </p:nvSpPr>
          <p:spPr>
            <a:xfrm flipH="1">
              <a:off x="6483851" y="5109821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70436508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3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存在问题</a:t>
            </a:r>
          </a:p>
        </p:txBody>
      </p:sp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val="1131359211"/>
              </p:ext>
            </p:extLst>
          </p:nvPr>
        </p:nvGraphicFramePr>
        <p:xfrm>
          <a:off x="1295397" y="1075265"/>
          <a:ext cx="9897536" cy="3283375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633136">
                  <a:extLst>
                    <a:ext uri="{9D8B030D-6E8A-4147-A177-3AD203B41FA5}">
                      <a16:colId xmlns:a16="http://schemas.microsoft.com/office/drawing/2014/main" val="89649248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371330538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154557474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86118533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71042119"/>
                    </a:ext>
                  </a:extLst>
                </a:gridCol>
              </a:tblGrid>
              <a:tr h="1029885">
                <a:tc>
                  <a:txBody>
                    <a:bodyPr vert="horz" wrap="square"/>
                    <a:lstStyle/>
                    <a:p>
                      <a:r>
                        <a:rPr altLang="en-US" lang="zh-CN">
                          <a:solidFill>
                            <a:schemeClr val="bg1"/>
                          </a:solidFill>
                        </a:rPr>
                        <a:t>标题</a:t>
                      </a:r>
                    </a:p>
                  </a:txBody>
                  <a:tcPr anchor="ctr">
                    <a:lnL algn="ctr" cap="flat" cmpd="sng" w="12700">
                      <a:solidFill>
                        <a:srgbClr val="F5F0EA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F5F0EA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>
                          <a:solidFill>
                            <a:schemeClr val="bg1"/>
                          </a:solidFill>
                        </a:rPr>
                        <a:t>标题</a:t>
                      </a:r>
                    </a:p>
                  </a:txBody>
                  <a:tcPr anchor="ctr">
                    <a:lnL algn="ctr" cap="flat" cmpd="sng" w="12700">
                      <a:solidFill>
                        <a:srgbClr val="F5F0EA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F5F0EA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>
                          <a:solidFill>
                            <a:schemeClr val="bg1"/>
                          </a:solidFill>
                        </a:rPr>
                        <a:t>标题</a:t>
                      </a:r>
                    </a:p>
                  </a:txBody>
                  <a:tcPr anchor="ctr">
                    <a:lnL algn="ctr" cap="flat" cmpd="sng" w="12700">
                      <a:solidFill>
                        <a:srgbClr val="F5F0EA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F5F0EA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>
                          <a:solidFill>
                            <a:schemeClr val="bg1"/>
                          </a:solidFill>
                        </a:rPr>
                        <a:t>标题</a:t>
                      </a:r>
                    </a:p>
                  </a:txBody>
                  <a:tcPr anchor="ctr">
                    <a:lnL algn="ctr" cap="flat" cmpd="sng" w="12700">
                      <a:solidFill>
                        <a:srgbClr val="F5F0EA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F5F0EA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>
                          <a:solidFill>
                            <a:schemeClr val="bg1"/>
                          </a:solidFill>
                        </a:rPr>
                        <a:t>标题</a:t>
                      </a:r>
                    </a:p>
                  </a:txBody>
                  <a:tcPr anchor="ctr">
                    <a:lnL algn="ctr" cap="flat" cmpd="sng" w="12700">
                      <a:solidFill>
                        <a:srgbClr val="F5F0EA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73329"/>
                  </a:ext>
                </a:extLst>
              </a:tr>
              <a:tr h="450698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425041"/>
                  </a:ext>
                </a:extLst>
              </a:tr>
              <a:tr h="450698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224966"/>
                  </a:ext>
                </a:extLst>
              </a:tr>
              <a:tr h="450698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372353"/>
                  </a:ext>
                </a:extLst>
              </a:tr>
              <a:tr h="450698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41781"/>
                  </a:ext>
                </a:extLst>
              </a:tr>
              <a:tr h="450698"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altLang="zh-CN"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altLang="en-US" lang="zh-CN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67666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337470"/>
                  </a:ext>
                </a:extLst>
              </a:tr>
            </a:tbl>
          </a:graphicData>
        </a:graphic>
      </p:graphicFrame>
      <p:sp>
        <p:nvSpPr>
          <p:cNvPr id="49" name="矩形 48"/>
          <p:cNvSpPr/>
          <p:nvPr/>
        </p:nvSpPr>
        <p:spPr>
          <a:xfrm>
            <a:off x="1202677" y="4589408"/>
            <a:ext cx="28641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altLang="en-US" b="1" lang="zh-CN" sz="2400">
                <a:solidFill>
                  <a:schemeClr val="accent2">
                    <a:lumMod val="50000"/>
                  </a:schemeClr>
                </a:solidFill>
                <a:ea typeface="微软雅黑"/>
              </a:rPr>
              <a:t>▷ 点击此处添加标题</a:t>
            </a:r>
          </a:p>
        </p:txBody>
      </p:sp>
      <p:sp>
        <p:nvSpPr>
          <p:cNvPr id="80" name="矩形 79"/>
          <p:cNvSpPr/>
          <p:nvPr/>
        </p:nvSpPr>
        <p:spPr>
          <a:xfrm>
            <a:off x="1499530" y="5025672"/>
            <a:ext cx="9693403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altLang="en-US" lang="zh-CN" sz="1400">
                <a:solidFill>
                  <a:schemeClr val="accent2">
                    <a:lumMod val="50000"/>
                  </a:schemeClr>
                </a:solidFill>
                <a:latin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cxnSp>
        <p:nvCxnSpPr>
          <p:cNvPr id="81" name="直接连接符 9"/>
          <p:cNvCxnSpPr/>
          <p:nvPr/>
        </p:nvCxnSpPr>
        <p:spPr>
          <a:xfrm>
            <a:off x="4126073" y="4964390"/>
            <a:ext cx="27559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5095593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3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存在问题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1871646"/>
            <a:ext cx="12192000" cy="1735667"/>
          </a:xfrm>
          <a:prstGeom prst="rect">
            <a:avLst/>
          </a:prstGeom>
          <a:solidFill>
            <a:srgbClr val="79A5B2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62958" y="4802570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>
                <a:solidFill>
                  <a:schemeClr val="accent2">
                    <a:lumMod val="50000"/>
                  </a:schemeClr>
                </a:solidFill>
                <a:ea typeface="微软雅黑"/>
              </a:rPr>
              <a:t>点击此处添加标题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902196" y="5147171"/>
            <a:ext cx="2933204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lang="zh-CN" sz="1200">
                <a:solidFill>
                  <a:schemeClr val="accent2">
                    <a:lumMod val="50000"/>
                  </a:schemeClr>
                </a:solidFill>
                <a:latin typeface="微软雅黑"/>
                <a:ea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1" name="矩形 20"/>
          <p:cNvSpPr/>
          <p:nvPr/>
        </p:nvSpPr>
        <p:spPr>
          <a:xfrm>
            <a:off x="5103644" y="4802570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>
                <a:solidFill>
                  <a:schemeClr val="accent2">
                    <a:lumMod val="50000"/>
                  </a:schemeClr>
                </a:solidFill>
                <a:ea typeface="微软雅黑"/>
              </a:rPr>
              <a:t>点击此处添加标题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4642883" y="5147171"/>
            <a:ext cx="2933204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lang="zh-CN" sz="1200">
                <a:solidFill>
                  <a:schemeClr val="accent2">
                    <a:lumMod val="50000"/>
                  </a:schemeClr>
                </a:solidFill>
                <a:latin typeface="微软雅黑"/>
                <a:ea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844331" y="4802570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>
                <a:solidFill>
                  <a:schemeClr val="accent2">
                    <a:lumMod val="50000"/>
                  </a:schemeClr>
                </a:solidFill>
                <a:ea typeface="微软雅黑"/>
              </a:rPr>
              <a:t>点击此处添加标题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8383568" y="5147171"/>
            <a:ext cx="2933204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lang="zh-CN" sz="1200">
                <a:solidFill>
                  <a:schemeClr val="accent2">
                    <a:lumMod val="50000"/>
                  </a:schemeClr>
                </a:solidFill>
                <a:latin typeface="微软雅黑"/>
                <a:ea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954796" y="4490337"/>
            <a:ext cx="10282409" cy="161214"/>
            <a:chOff x="954796" y="4490337"/>
            <a:chExt cx="10282409" cy="161214"/>
          </a:xfrm>
        </p:grpSpPr>
        <p:cxnSp>
          <p:nvCxnSpPr>
            <p:cNvPr id="27" name="直接连接符 42"/>
            <p:cNvCxnSpPr/>
            <p:nvPr/>
          </p:nvCxnSpPr>
          <p:spPr>
            <a:xfrm>
              <a:off x="6324283" y="4570944"/>
              <a:ext cx="4912922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平行四边形 27"/>
            <p:cNvSpPr/>
            <p:nvPr/>
          </p:nvSpPr>
          <p:spPr>
            <a:xfrm flipH="1">
              <a:off x="6049161" y="4490337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平行四边形 28"/>
            <p:cNvSpPr/>
            <p:nvPr/>
          </p:nvSpPr>
          <p:spPr>
            <a:xfrm flipH="1">
              <a:off x="5986129" y="4490337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平行四边形 29"/>
            <p:cNvSpPr/>
            <p:nvPr/>
          </p:nvSpPr>
          <p:spPr>
            <a:xfrm flipH="1">
              <a:off x="6109486" y="4490337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2" name="直接连接符 42"/>
            <p:cNvCxnSpPr/>
            <p:nvPr/>
          </p:nvCxnSpPr>
          <p:spPr>
            <a:xfrm>
              <a:off x="954796" y="4570944"/>
              <a:ext cx="4912922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96" y="1562130"/>
            <a:ext cx="4288644" cy="2411185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561" y="1564618"/>
            <a:ext cx="4288644" cy="2411185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02" y="1064245"/>
            <a:ext cx="5380197" cy="302488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200681197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第四部分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altLang="en-US" kumimoji="1" lang="zh-CN"/>
              <a:t>设想安排</a:t>
            </a:r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gdLst>
                <a:gd fmla="*/ 2372 w 2506" name="T0"/>
                <a:gd fmla="*/ 1716 h 1970" name="T1"/>
                <a:gd fmla="*/ 2372 w 2506" name="T2"/>
                <a:gd fmla="*/ 1716 h 1970" name="T3"/>
                <a:gd fmla="*/ 1858 w 2506" name="T4"/>
                <a:gd fmla="*/ 1575 h 1970" name="T5"/>
                <a:gd fmla="*/ 1818 w 2506" name="T6"/>
                <a:gd fmla="*/ 1576 h 1970" name="T7"/>
                <a:gd fmla="*/ 1323 w 2506" name="T8"/>
                <a:gd fmla="*/ 1715 h 1970" name="T9"/>
                <a:gd fmla="*/ 1323 w 2506" name="T10"/>
                <a:gd fmla="*/ 308 h 1970" name="T11"/>
                <a:gd fmla="*/ 1847 w 2506" name="T12"/>
                <a:gd fmla="*/ 133 h 1970" name="T13"/>
                <a:gd fmla="*/ 2372 w 2506" name="T14"/>
                <a:gd fmla="*/ 310 h 1970" name="T15"/>
                <a:gd fmla="*/ 2372 w 2506" name="T16"/>
                <a:gd fmla="*/ 1716 h 1970" name="T17"/>
                <a:gd fmla="*/ 1182 w 2506" name="T18"/>
                <a:gd fmla="*/ 1715 h 1970" name="T19"/>
                <a:gd fmla="*/ 1182 w 2506" name="T20"/>
                <a:gd fmla="*/ 1715 h 1970" name="T21"/>
                <a:gd fmla="*/ 688 w 2506" name="T22"/>
                <a:gd fmla="*/ 1576 h 1970" name="T23"/>
                <a:gd fmla="*/ 647 w 2506" name="T24"/>
                <a:gd fmla="*/ 1575 h 1970" name="T25"/>
                <a:gd fmla="*/ 133 w 2506" name="T26"/>
                <a:gd fmla="*/ 1716 h 1970" name="T27"/>
                <a:gd fmla="*/ 133 w 2506" name="T28"/>
                <a:gd fmla="*/ 310 h 1970" name="T29"/>
                <a:gd fmla="*/ 659 w 2506" name="T30"/>
                <a:gd fmla="*/ 133 h 1970" name="T31"/>
                <a:gd fmla="*/ 1182 w 2506" name="T32"/>
                <a:gd fmla="*/ 308 h 1970" name="T33"/>
                <a:gd fmla="*/ 1182 w 2506" name="T34"/>
                <a:gd fmla="*/ 1715 h 1970" name="T35"/>
                <a:gd fmla="*/ 1849 w 2506" name="T36"/>
                <a:gd fmla="*/ 0 h 1970" name="T37"/>
                <a:gd fmla="*/ 1849 w 2506" name="T38"/>
                <a:gd fmla="*/ 0 h 1970" name="T39"/>
                <a:gd fmla="*/ 1823 w 2506" name="T40"/>
                <a:gd fmla="*/ 0 h 1970" name="T41"/>
                <a:gd fmla="*/ 1253 w 2506" name="T42"/>
                <a:gd fmla="*/ 184 h 1970" name="T43"/>
                <a:gd fmla="*/ 683 w 2506" name="T44"/>
                <a:gd fmla="*/ 0 h 1970" name="T45"/>
                <a:gd fmla="*/ 657 w 2506" name="T46"/>
                <a:gd fmla="*/ 0 h 1970" name="T47"/>
                <a:gd fmla="*/ 5 w 2506" name="T48"/>
                <a:gd fmla="*/ 267 h 1970" name="T49"/>
                <a:gd fmla="*/ 0 w 2506" name="T50"/>
                <a:gd fmla="*/ 279 h 1970" name="T51"/>
                <a:gd fmla="*/ 0 w 2506" name="T52"/>
                <a:gd fmla="*/ 1970 h 1970" name="T53"/>
                <a:gd fmla="*/ 107 w 2506" name="T54"/>
                <a:gd fmla="*/ 1889 h 1970" name="T55"/>
                <a:gd fmla="*/ 682 w 2506" name="T56"/>
                <a:gd fmla="*/ 1709 h 1970" name="T57"/>
                <a:gd fmla="*/ 1190 w 2506" name="T58"/>
                <a:gd fmla="*/ 1876 h 1970" name="T59"/>
                <a:gd fmla="*/ 1208 w 2506" name="T60"/>
                <a:gd fmla="*/ 1888 h 1970" name="T61"/>
                <a:gd fmla="*/ 1253 w 2506" name="T62"/>
                <a:gd fmla="*/ 1924 h 1970" name="T63"/>
                <a:gd fmla="*/ 1298 w 2506" name="T64"/>
                <a:gd fmla="*/ 1888 h 1970" name="T65"/>
                <a:gd fmla="*/ 1316 w 2506" name="T66"/>
                <a:gd fmla="*/ 1876 h 1970" name="T67"/>
                <a:gd fmla="*/ 1824 w 2506" name="T68"/>
                <a:gd fmla="*/ 1709 h 1970" name="T69"/>
                <a:gd fmla="*/ 2399 w 2506" name="T70"/>
                <a:gd fmla="*/ 1889 h 1970" name="T71"/>
                <a:gd fmla="*/ 2506 w 2506" name="T72"/>
                <a:gd fmla="*/ 1970 h 1970" name="T73"/>
                <a:gd fmla="*/ 2506 w 2506" name="T74"/>
                <a:gd fmla="*/ 279 h 1970" name="T75"/>
                <a:gd fmla="*/ 2501 w 2506" name="T76"/>
                <a:gd fmla="*/ 267 h 1970" name="T77"/>
                <a:gd fmla="*/ 1849 w 2506" name="T78"/>
                <a:gd fmla="*/ 0 h 197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969" w="2506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0 h 206" name="T11"/>
                <a:gd fmla="*/ 68 w 844" name="T12"/>
                <a:gd fmla="*/ 193 h 206" name="T13"/>
                <a:gd fmla="*/ 437 w 844" name="T14"/>
                <a:gd fmla="*/ 89 h 206" name="T15"/>
                <a:gd fmla="*/ 775 w 844" name="T16"/>
                <a:gd fmla="*/ 193 h 206" name="T17"/>
                <a:gd fmla="*/ 831 w 844" name="T18"/>
                <a:gd fmla="*/ 183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4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gdLst>
                <a:gd fmla="*/ 822 w 844" name="T0"/>
                <a:gd fmla="*/ 127 h 205" name="T1"/>
                <a:gd fmla="*/ 822 w 844" name="T2"/>
                <a:gd fmla="*/ 127 h 205" name="T3"/>
                <a:gd fmla="*/ 441 w 844" name="T4"/>
                <a:gd fmla="*/ 9 h 205" name="T5"/>
                <a:gd fmla="*/ 23 w 844" name="T6"/>
                <a:gd fmla="*/ 127 h 205" name="T7"/>
                <a:gd fmla="*/ 12 w 844" name="T8"/>
                <a:gd fmla="*/ 182 h 205" name="T9"/>
                <a:gd fmla="*/ 45 w 844" name="T10"/>
                <a:gd fmla="*/ 200 h 205" name="T11"/>
                <a:gd fmla="*/ 67 w 844" name="T12"/>
                <a:gd fmla="*/ 193 h 205" name="T13"/>
                <a:gd fmla="*/ 437 w 844" name="T14"/>
                <a:gd fmla="*/ 89 h 205" name="T15"/>
                <a:gd fmla="*/ 775 w 844" name="T16"/>
                <a:gd fmla="*/ 193 h 205" name="T17"/>
                <a:gd fmla="*/ 831 w 844" name="T18"/>
                <a:gd fmla="*/ 183 h 205" name="T19"/>
                <a:gd fmla="*/ 822 w 844" name="T20"/>
                <a:gd fmla="*/ 127 h 2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5" w="844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1061320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4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设想安排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277533"/>
            <a:ext cx="12192000" cy="275166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1617766" y="2584779"/>
            <a:ext cx="1998617" cy="1998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1442541" y="2409554"/>
            <a:ext cx="2349066" cy="234906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1793917" y="3122422"/>
            <a:ext cx="1665605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5400">
                <a:solidFill>
                  <a:srgbClr val="F5F0EA"/>
                </a:solidFill>
                <a:latin typeface="+mn-ea"/>
              </a:rPr>
              <a:t>75%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28369" y="3545047"/>
            <a:ext cx="6659244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912551" y="2962415"/>
            <a:ext cx="37579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altLang="en-US" b="1" lang="zh-CN" sz="3200">
                <a:solidFill>
                  <a:schemeClr val="accent2">
                    <a:lumMod val="20000"/>
                    <a:lumOff val="80000"/>
                  </a:schemeClr>
                </a:solidFill>
                <a:ea typeface="微软雅黑"/>
              </a:rPr>
              <a:t>▷ 点击此处添加标题</a:t>
            </a:r>
          </a:p>
        </p:txBody>
      </p:sp>
    </p:spTree>
    <p:extLst>
      <p:ext uri="{BB962C8B-B14F-4D97-AF65-F5344CB8AC3E}">
        <p14:creationId val="131520918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4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设想安排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1171418" y="1085427"/>
            <a:ext cx="4419600" cy="4419600"/>
            <a:chOff x="1107861" y="1329267"/>
            <a:chExt cx="4419600" cy="4419600"/>
          </a:xfrm>
        </p:grpSpPr>
        <p:sp>
          <p:nvSpPr>
            <p:cNvPr id="15" name="等腰三角形 6"/>
            <p:cNvSpPr/>
            <p:nvPr/>
          </p:nvSpPr>
          <p:spPr>
            <a:xfrm>
              <a:off x="1107861" y="1329267"/>
              <a:ext cx="4419600" cy="441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6" name="等腰三角形 11"/>
            <p:cNvSpPr/>
            <p:nvPr/>
          </p:nvSpPr>
          <p:spPr>
            <a:xfrm>
              <a:off x="1264494" y="1574658"/>
              <a:ext cx="4106334" cy="4106334"/>
            </a:xfrm>
            <a:prstGeom prst="triangl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17" name="矩形 16"/>
          <p:cNvSpPr/>
          <p:nvPr/>
        </p:nvSpPr>
        <p:spPr>
          <a:xfrm>
            <a:off x="3586744" y="2085457"/>
            <a:ext cx="2729446" cy="9063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76801" lIns="176801" numCol="1" rIns="176801" spcCol="1270" spcFirstLastPara="0" tIns="176801" vert="horz" wrap="square">
            <a:noAutofit/>
          </a:bodyPr>
          <a:lstStyle/>
          <a:p>
            <a:pPr algn="ctr" defTabSz="14668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b="1" kern="1200" lang="en-US" sz="4400">
                <a:solidFill>
                  <a:schemeClr val="accent2">
                    <a:lumMod val="20000"/>
                    <a:lumOff val="80000"/>
                  </a:schemeClr>
                </a:solidFill>
              </a:rPr>
              <a:t>1 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3586744" y="3262435"/>
            <a:ext cx="2729446" cy="9063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76801" lIns="176801" numCol="1" rIns="176801" spcCol="1270" spcFirstLastPara="0" tIns="176801" vert="horz" wrap="square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b="1" lang="en-US" sz="4400">
                <a:solidFill>
                  <a:schemeClr val="accent2">
                    <a:lumMod val="20000"/>
                    <a:lumOff val="80000"/>
                  </a:schemeClr>
                </a:solidFill>
              </a:rPr>
              <a:t>2 输入标题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3586744" y="4439412"/>
            <a:ext cx="2729446" cy="9063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76801" lIns="176801" numCol="1" rIns="176801" spcCol="1270" spcFirstLastPara="0" tIns="176801" vert="horz" wrap="square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b="1" lang="en-US" sz="4400">
                <a:solidFill>
                  <a:schemeClr val="accent2">
                    <a:lumMod val="20000"/>
                    <a:lumOff val="80000"/>
                  </a:schemeClr>
                </a:solidFill>
              </a:rPr>
              <a:t>3 输入标题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6383109" y="2059230"/>
            <a:ext cx="4410877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383109" y="3249321"/>
            <a:ext cx="4410877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383109" y="4439412"/>
            <a:ext cx="4410877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</p:spTree>
    <p:extLst>
      <p:ext uri="{BB962C8B-B14F-4D97-AF65-F5344CB8AC3E}">
        <p14:creationId val="145559096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4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设想安排</a:t>
            </a:r>
          </a:p>
        </p:txBody>
      </p:sp>
      <p:sp>
        <p:nvSpPr>
          <p:cNvPr id="23" name="椭圆 22"/>
          <p:cNvSpPr/>
          <p:nvPr/>
        </p:nvSpPr>
        <p:spPr>
          <a:xfrm>
            <a:off x="1284554" y="1508760"/>
            <a:ext cx="2560317" cy="2560317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矩形 55"/>
          <p:cNvSpPr/>
          <p:nvPr/>
        </p:nvSpPr>
        <p:spPr>
          <a:xfrm>
            <a:off x="1284554" y="4263349"/>
            <a:ext cx="2560317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1284554" y="3517084"/>
            <a:ext cx="2560317" cy="697916"/>
            <a:chOff x="1053200" y="3517084"/>
            <a:chExt cx="2560317" cy="697916"/>
          </a:xfrm>
        </p:grpSpPr>
        <p:sp>
          <p:nvSpPr>
            <p:cNvPr id="5" name="矩形 4"/>
            <p:cNvSpPr/>
            <p:nvPr/>
          </p:nvSpPr>
          <p:spPr>
            <a:xfrm>
              <a:off x="1053200" y="3517084"/>
              <a:ext cx="2560317" cy="69791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1404047" y="3699745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>
                  <a:solidFill>
                    <a:srgbClr val="F5F0EA"/>
                  </a:solidFill>
                  <a:ea typeface="微软雅黑"/>
                </a:rPr>
                <a:t>点击此处添加标题</a:t>
              </a:r>
            </a:p>
          </p:txBody>
        </p:sp>
      </p:grpSp>
      <p:grpSp>
        <p:nvGrpSpPr>
          <p:cNvPr id="59" name="组合 22"/>
          <p:cNvGrpSpPr/>
          <p:nvPr/>
        </p:nvGrpSpPr>
        <p:grpSpPr>
          <a:xfrm>
            <a:off x="1883084" y="2151330"/>
            <a:ext cx="1363256" cy="1070132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60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gdLst>
                <a:gd fmla="*/ 2372 w 2506" name="T0"/>
                <a:gd fmla="*/ 1716 h 1970" name="T1"/>
                <a:gd fmla="*/ 2372 w 2506" name="T2"/>
                <a:gd fmla="*/ 1716 h 1970" name="T3"/>
                <a:gd fmla="*/ 1858 w 2506" name="T4"/>
                <a:gd fmla="*/ 1575 h 1970" name="T5"/>
                <a:gd fmla="*/ 1818 w 2506" name="T6"/>
                <a:gd fmla="*/ 1576 h 1970" name="T7"/>
                <a:gd fmla="*/ 1323 w 2506" name="T8"/>
                <a:gd fmla="*/ 1715 h 1970" name="T9"/>
                <a:gd fmla="*/ 1323 w 2506" name="T10"/>
                <a:gd fmla="*/ 308 h 1970" name="T11"/>
                <a:gd fmla="*/ 1847 w 2506" name="T12"/>
                <a:gd fmla="*/ 133 h 1970" name="T13"/>
                <a:gd fmla="*/ 2372 w 2506" name="T14"/>
                <a:gd fmla="*/ 310 h 1970" name="T15"/>
                <a:gd fmla="*/ 2372 w 2506" name="T16"/>
                <a:gd fmla="*/ 1716 h 1970" name="T17"/>
                <a:gd fmla="*/ 1182 w 2506" name="T18"/>
                <a:gd fmla="*/ 1715 h 1970" name="T19"/>
                <a:gd fmla="*/ 1182 w 2506" name="T20"/>
                <a:gd fmla="*/ 1715 h 1970" name="T21"/>
                <a:gd fmla="*/ 688 w 2506" name="T22"/>
                <a:gd fmla="*/ 1576 h 1970" name="T23"/>
                <a:gd fmla="*/ 647 w 2506" name="T24"/>
                <a:gd fmla="*/ 1575 h 1970" name="T25"/>
                <a:gd fmla="*/ 133 w 2506" name="T26"/>
                <a:gd fmla="*/ 1716 h 1970" name="T27"/>
                <a:gd fmla="*/ 133 w 2506" name="T28"/>
                <a:gd fmla="*/ 310 h 1970" name="T29"/>
                <a:gd fmla="*/ 659 w 2506" name="T30"/>
                <a:gd fmla="*/ 133 h 1970" name="T31"/>
                <a:gd fmla="*/ 1182 w 2506" name="T32"/>
                <a:gd fmla="*/ 308 h 1970" name="T33"/>
                <a:gd fmla="*/ 1182 w 2506" name="T34"/>
                <a:gd fmla="*/ 1715 h 1970" name="T35"/>
                <a:gd fmla="*/ 1849 w 2506" name="T36"/>
                <a:gd fmla="*/ 0 h 1970" name="T37"/>
                <a:gd fmla="*/ 1849 w 2506" name="T38"/>
                <a:gd fmla="*/ 0 h 1970" name="T39"/>
                <a:gd fmla="*/ 1823 w 2506" name="T40"/>
                <a:gd fmla="*/ 0 h 1970" name="T41"/>
                <a:gd fmla="*/ 1253 w 2506" name="T42"/>
                <a:gd fmla="*/ 184 h 1970" name="T43"/>
                <a:gd fmla="*/ 683 w 2506" name="T44"/>
                <a:gd fmla="*/ 0 h 1970" name="T45"/>
                <a:gd fmla="*/ 657 w 2506" name="T46"/>
                <a:gd fmla="*/ 0 h 1970" name="T47"/>
                <a:gd fmla="*/ 5 w 2506" name="T48"/>
                <a:gd fmla="*/ 267 h 1970" name="T49"/>
                <a:gd fmla="*/ 0 w 2506" name="T50"/>
                <a:gd fmla="*/ 279 h 1970" name="T51"/>
                <a:gd fmla="*/ 0 w 2506" name="T52"/>
                <a:gd fmla="*/ 1970 h 1970" name="T53"/>
                <a:gd fmla="*/ 107 w 2506" name="T54"/>
                <a:gd fmla="*/ 1889 h 1970" name="T55"/>
                <a:gd fmla="*/ 682 w 2506" name="T56"/>
                <a:gd fmla="*/ 1709 h 1970" name="T57"/>
                <a:gd fmla="*/ 1190 w 2506" name="T58"/>
                <a:gd fmla="*/ 1876 h 1970" name="T59"/>
                <a:gd fmla="*/ 1208 w 2506" name="T60"/>
                <a:gd fmla="*/ 1888 h 1970" name="T61"/>
                <a:gd fmla="*/ 1253 w 2506" name="T62"/>
                <a:gd fmla="*/ 1924 h 1970" name="T63"/>
                <a:gd fmla="*/ 1298 w 2506" name="T64"/>
                <a:gd fmla="*/ 1888 h 1970" name="T65"/>
                <a:gd fmla="*/ 1316 w 2506" name="T66"/>
                <a:gd fmla="*/ 1876 h 1970" name="T67"/>
                <a:gd fmla="*/ 1824 w 2506" name="T68"/>
                <a:gd fmla="*/ 1709 h 1970" name="T69"/>
                <a:gd fmla="*/ 2399 w 2506" name="T70"/>
                <a:gd fmla="*/ 1889 h 1970" name="T71"/>
                <a:gd fmla="*/ 2506 w 2506" name="T72"/>
                <a:gd fmla="*/ 1970 h 1970" name="T73"/>
                <a:gd fmla="*/ 2506 w 2506" name="T74"/>
                <a:gd fmla="*/ 279 h 1970" name="T75"/>
                <a:gd fmla="*/ 2501 w 2506" name="T76"/>
                <a:gd fmla="*/ 267 h 1970" name="T77"/>
                <a:gd fmla="*/ 1849 w 2506" name="T78"/>
                <a:gd fmla="*/ 0 h 197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969" w="2506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0 h 206" name="T11"/>
                <a:gd fmla="*/ 68 w 844" name="T12"/>
                <a:gd fmla="*/ 193 h 206" name="T13"/>
                <a:gd fmla="*/ 437 w 844" name="T14"/>
                <a:gd fmla="*/ 89 h 206" name="T15"/>
                <a:gd fmla="*/ 775 w 844" name="T16"/>
                <a:gd fmla="*/ 193 h 206" name="T17"/>
                <a:gd fmla="*/ 831 w 844" name="T18"/>
                <a:gd fmla="*/ 183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4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gdLst>
                <a:gd fmla="*/ 822 w 844" name="T0"/>
                <a:gd fmla="*/ 127 h 205" name="T1"/>
                <a:gd fmla="*/ 822 w 844" name="T2"/>
                <a:gd fmla="*/ 127 h 205" name="T3"/>
                <a:gd fmla="*/ 441 w 844" name="T4"/>
                <a:gd fmla="*/ 9 h 205" name="T5"/>
                <a:gd fmla="*/ 23 w 844" name="T6"/>
                <a:gd fmla="*/ 127 h 205" name="T7"/>
                <a:gd fmla="*/ 12 w 844" name="T8"/>
                <a:gd fmla="*/ 182 h 205" name="T9"/>
                <a:gd fmla="*/ 45 w 844" name="T10"/>
                <a:gd fmla="*/ 200 h 205" name="T11"/>
                <a:gd fmla="*/ 67 w 844" name="T12"/>
                <a:gd fmla="*/ 193 h 205" name="T13"/>
                <a:gd fmla="*/ 437 w 844" name="T14"/>
                <a:gd fmla="*/ 89 h 205" name="T15"/>
                <a:gd fmla="*/ 775 w 844" name="T16"/>
                <a:gd fmla="*/ 193 h 205" name="T17"/>
                <a:gd fmla="*/ 831 w 844" name="T18"/>
                <a:gd fmla="*/ 183 h 205" name="T19"/>
                <a:gd fmla="*/ 822 w 844" name="T20"/>
                <a:gd fmla="*/ 127 h 2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5" w="844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8" name="椭圆 67"/>
          <p:cNvSpPr/>
          <p:nvPr/>
        </p:nvSpPr>
        <p:spPr>
          <a:xfrm>
            <a:off x="4719981" y="1508760"/>
            <a:ext cx="2560317" cy="2560317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矩形 68"/>
          <p:cNvSpPr/>
          <p:nvPr/>
        </p:nvSpPr>
        <p:spPr>
          <a:xfrm>
            <a:off x="4719981" y="4263349"/>
            <a:ext cx="2560317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grpSp>
        <p:nvGrpSpPr>
          <p:cNvPr id="70" name="组 69"/>
          <p:cNvGrpSpPr/>
          <p:nvPr/>
        </p:nvGrpSpPr>
        <p:grpSpPr>
          <a:xfrm>
            <a:off x="4719981" y="3517084"/>
            <a:ext cx="2560317" cy="697916"/>
            <a:chOff x="1053200" y="3517084"/>
            <a:chExt cx="2560317" cy="697916"/>
          </a:xfrm>
        </p:grpSpPr>
        <p:sp>
          <p:nvSpPr>
            <p:cNvPr id="79" name="矩形 78"/>
            <p:cNvSpPr/>
            <p:nvPr/>
          </p:nvSpPr>
          <p:spPr>
            <a:xfrm>
              <a:off x="1053200" y="3517084"/>
              <a:ext cx="2560317" cy="69791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80" name="矩形 79"/>
            <p:cNvSpPr/>
            <p:nvPr/>
          </p:nvSpPr>
          <p:spPr>
            <a:xfrm>
              <a:off x="1404048" y="3699745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>
                  <a:solidFill>
                    <a:srgbClr val="F5F0EA"/>
                  </a:solidFill>
                  <a:ea typeface="微软雅黑"/>
                </a:rPr>
                <a:t>点击此处添加标题</a:t>
              </a:r>
            </a:p>
          </p:txBody>
        </p:sp>
      </p:grpSp>
      <p:grpSp>
        <p:nvGrpSpPr>
          <p:cNvPr id="71" name="组合 22"/>
          <p:cNvGrpSpPr/>
          <p:nvPr/>
        </p:nvGrpSpPr>
        <p:grpSpPr>
          <a:xfrm>
            <a:off x="5318511" y="2151330"/>
            <a:ext cx="1363256" cy="1070132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72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gdLst>
                <a:gd fmla="*/ 2372 w 2506" name="T0"/>
                <a:gd fmla="*/ 1716 h 1970" name="T1"/>
                <a:gd fmla="*/ 2372 w 2506" name="T2"/>
                <a:gd fmla="*/ 1716 h 1970" name="T3"/>
                <a:gd fmla="*/ 1858 w 2506" name="T4"/>
                <a:gd fmla="*/ 1575 h 1970" name="T5"/>
                <a:gd fmla="*/ 1818 w 2506" name="T6"/>
                <a:gd fmla="*/ 1576 h 1970" name="T7"/>
                <a:gd fmla="*/ 1323 w 2506" name="T8"/>
                <a:gd fmla="*/ 1715 h 1970" name="T9"/>
                <a:gd fmla="*/ 1323 w 2506" name="T10"/>
                <a:gd fmla="*/ 308 h 1970" name="T11"/>
                <a:gd fmla="*/ 1847 w 2506" name="T12"/>
                <a:gd fmla="*/ 133 h 1970" name="T13"/>
                <a:gd fmla="*/ 2372 w 2506" name="T14"/>
                <a:gd fmla="*/ 310 h 1970" name="T15"/>
                <a:gd fmla="*/ 2372 w 2506" name="T16"/>
                <a:gd fmla="*/ 1716 h 1970" name="T17"/>
                <a:gd fmla="*/ 1182 w 2506" name="T18"/>
                <a:gd fmla="*/ 1715 h 1970" name="T19"/>
                <a:gd fmla="*/ 1182 w 2506" name="T20"/>
                <a:gd fmla="*/ 1715 h 1970" name="T21"/>
                <a:gd fmla="*/ 688 w 2506" name="T22"/>
                <a:gd fmla="*/ 1576 h 1970" name="T23"/>
                <a:gd fmla="*/ 647 w 2506" name="T24"/>
                <a:gd fmla="*/ 1575 h 1970" name="T25"/>
                <a:gd fmla="*/ 133 w 2506" name="T26"/>
                <a:gd fmla="*/ 1716 h 1970" name="T27"/>
                <a:gd fmla="*/ 133 w 2506" name="T28"/>
                <a:gd fmla="*/ 310 h 1970" name="T29"/>
                <a:gd fmla="*/ 659 w 2506" name="T30"/>
                <a:gd fmla="*/ 133 h 1970" name="T31"/>
                <a:gd fmla="*/ 1182 w 2506" name="T32"/>
                <a:gd fmla="*/ 308 h 1970" name="T33"/>
                <a:gd fmla="*/ 1182 w 2506" name="T34"/>
                <a:gd fmla="*/ 1715 h 1970" name="T35"/>
                <a:gd fmla="*/ 1849 w 2506" name="T36"/>
                <a:gd fmla="*/ 0 h 1970" name="T37"/>
                <a:gd fmla="*/ 1849 w 2506" name="T38"/>
                <a:gd fmla="*/ 0 h 1970" name="T39"/>
                <a:gd fmla="*/ 1823 w 2506" name="T40"/>
                <a:gd fmla="*/ 0 h 1970" name="T41"/>
                <a:gd fmla="*/ 1253 w 2506" name="T42"/>
                <a:gd fmla="*/ 184 h 1970" name="T43"/>
                <a:gd fmla="*/ 683 w 2506" name="T44"/>
                <a:gd fmla="*/ 0 h 1970" name="T45"/>
                <a:gd fmla="*/ 657 w 2506" name="T46"/>
                <a:gd fmla="*/ 0 h 1970" name="T47"/>
                <a:gd fmla="*/ 5 w 2506" name="T48"/>
                <a:gd fmla="*/ 267 h 1970" name="T49"/>
                <a:gd fmla="*/ 0 w 2506" name="T50"/>
                <a:gd fmla="*/ 279 h 1970" name="T51"/>
                <a:gd fmla="*/ 0 w 2506" name="T52"/>
                <a:gd fmla="*/ 1970 h 1970" name="T53"/>
                <a:gd fmla="*/ 107 w 2506" name="T54"/>
                <a:gd fmla="*/ 1889 h 1970" name="T55"/>
                <a:gd fmla="*/ 682 w 2506" name="T56"/>
                <a:gd fmla="*/ 1709 h 1970" name="T57"/>
                <a:gd fmla="*/ 1190 w 2506" name="T58"/>
                <a:gd fmla="*/ 1876 h 1970" name="T59"/>
                <a:gd fmla="*/ 1208 w 2506" name="T60"/>
                <a:gd fmla="*/ 1888 h 1970" name="T61"/>
                <a:gd fmla="*/ 1253 w 2506" name="T62"/>
                <a:gd fmla="*/ 1924 h 1970" name="T63"/>
                <a:gd fmla="*/ 1298 w 2506" name="T64"/>
                <a:gd fmla="*/ 1888 h 1970" name="T65"/>
                <a:gd fmla="*/ 1316 w 2506" name="T66"/>
                <a:gd fmla="*/ 1876 h 1970" name="T67"/>
                <a:gd fmla="*/ 1824 w 2506" name="T68"/>
                <a:gd fmla="*/ 1709 h 1970" name="T69"/>
                <a:gd fmla="*/ 2399 w 2506" name="T70"/>
                <a:gd fmla="*/ 1889 h 1970" name="T71"/>
                <a:gd fmla="*/ 2506 w 2506" name="T72"/>
                <a:gd fmla="*/ 1970 h 1970" name="T73"/>
                <a:gd fmla="*/ 2506 w 2506" name="T74"/>
                <a:gd fmla="*/ 279 h 1970" name="T75"/>
                <a:gd fmla="*/ 2501 w 2506" name="T76"/>
                <a:gd fmla="*/ 267 h 1970" name="T77"/>
                <a:gd fmla="*/ 1849 w 2506" name="T78"/>
                <a:gd fmla="*/ 0 h 197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969" w="2506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0 h 206" name="T11"/>
                <a:gd fmla="*/ 68 w 844" name="T12"/>
                <a:gd fmla="*/ 193 h 206" name="T13"/>
                <a:gd fmla="*/ 437 w 844" name="T14"/>
                <a:gd fmla="*/ 89 h 206" name="T15"/>
                <a:gd fmla="*/ 775 w 844" name="T16"/>
                <a:gd fmla="*/ 193 h 206" name="T17"/>
                <a:gd fmla="*/ 831 w 844" name="T18"/>
                <a:gd fmla="*/ 183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4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gdLst>
                <a:gd fmla="*/ 822 w 844" name="T0"/>
                <a:gd fmla="*/ 127 h 205" name="T1"/>
                <a:gd fmla="*/ 822 w 844" name="T2"/>
                <a:gd fmla="*/ 127 h 205" name="T3"/>
                <a:gd fmla="*/ 441 w 844" name="T4"/>
                <a:gd fmla="*/ 9 h 205" name="T5"/>
                <a:gd fmla="*/ 23 w 844" name="T6"/>
                <a:gd fmla="*/ 127 h 205" name="T7"/>
                <a:gd fmla="*/ 12 w 844" name="T8"/>
                <a:gd fmla="*/ 182 h 205" name="T9"/>
                <a:gd fmla="*/ 45 w 844" name="T10"/>
                <a:gd fmla="*/ 200 h 205" name="T11"/>
                <a:gd fmla="*/ 67 w 844" name="T12"/>
                <a:gd fmla="*/ 193 h 205" name="T13"/>
                <a:gd fmla="*/ 437 w 844" name="T14"/>
                <a:gd fmla="*/ 89 h 205" name="T15"/>
                <a:gd fmla="*/ 775 w 844" name="T16"/>
                <a:gd fmla="*/ 193 h 205" name="T17"/>
                <a:gd fmla="*/ 831 w 844" name="T18"/>
                <a:gd fmla="*/ 183 h 205" name="T19"/>
                <a:gd fmla="*/ 822 w 844" name="T20"/>
                <a:gd fmla="*/ 127 h 2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5" w="844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6" name="椭圆 95"/>
          <p:cNvSpPr/>
          <p:nvPr/>
        </p:nvSpPr>
        <p:spPr>
          <a:xfrm>
            <a:off x="8155408" y="1508760"/>
            <a:ext cx="2560317" cy="2560317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7" name="矩形 96"/>
          <p:cNvSpPr/>
          <p:nvPr/>
        </p:nvSpPr>
        <p:spPr>
          <a:xfrm>
            <a:off x="8155408" y="4263349"/>
            <a:ext cx="2560317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grpSp>
        <p:nvGrpSpPr>
          <p:cNvPr id="98" name="组 97"/>
          <p:cNvGrpSpPr/>
          <p:nvPr/>
        </p:nvGrpSpPr>
        <p:grpSpPr>
          <a:xfrm>
            <a:off x="8155408" y="3517084"/>
            <a:ext cx="2560317" cy="697916"/>
            <a:chOff x="1053200" y="3517084"/>
            <a:chExt cx="2560317" cy="697916"/>
          </a:xfrm>
        </p:grpSpPr>
        <p:sp>
          <p:nvSpPr>
            <p:cNvPr id="107" name="矩形 106"/>
            <p:cNvSpPr/>
            <p:nvPr/>
          </p:nvSpPr>
          <p:spPr>
            <a:xfrm>
              <a:off x="1053200" y="3517084"/>
              <a:ext cx="2560317" cy="69791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1404047" y="3699745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585"/>
              <a:r>
                <a:rPr altLang="en-US" b="1" lang="zh-CN">
                  <a:solidFill>
                    <a:srgbClr val="F5F0EA"/>
                  </a:solidFill>
                  <a:ea typeface="微软雅黑"/>
                </a:rPr>
                <a:t>点击此处添加标题</a:t>
              </a:r>
            </a:p>
          </p:txBody>
        </p:sp>
      </p:grpSp>
      <p:grpSp>
        <p:nvGrpSpPr>
          <p:cNvPr id="99" name="组合 22"/>
          <p:cNvGrpSpPr/>
          <p:nvPr/>
        </p:nvGrpSpPr>
        <p:grpSpPr>
          <a:xfrm>
            <a:off x="8753938" y="2151330"/>
            <a:ext cx="1363256" cy="1070132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100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gdLst>
                <a:gd fmla="*/ 2372 w 2506" name="T0"/>
                <a:gd fmla="*/ 1716 h 1970" name="T1"/>
                <a:gd fmla="*/ 2372 w 2506" name="T2"/>
                <a:gd fmla="*/ 1716 h 1970" name="T3"/>
                <a:gd fmla="*/ 1858 w 2506" name="T4"/>
                <a:gd fmla="*/ 1575 h 1970" name="T5"/>
                <a:gd fmla="*/ 1818 w 2506" name="T6"/>
                <a:gd fmla="*/ 1576 h 1970" name="T7"/>
                <a:gd fmla="*/ 1323 w 2506" name="T8"/>
                <a:gd fmla="*/ 1715 h 1970" name="T9"/>
                <a:gd fmla="*/ 1323 w 2506" name="T10"/>
                <a:gd fmla="*/ 308 h 1970" name="T11"/>
                <a:gd fmla="*/ 1847 w 2506" name="T12"/>
                <a:gd fmla="*/ 133 h 1970" name="T13"/>
                <a:gd fmla="*/ 2372 w 2506" name="T14"/>
                <a:gd fmla="*/ 310 h 1970" name="T15"/>
                <a:gd fmla="*/ 2372 w 2506" name="T16"/>
                <a:gd fmla="*/ 1716 h 1970" name="T17"/>
                <a:gd fmla="*/ 1182 w 2506" name="T18"/>
                <a:gd fmla="*/ 1715 h 1970" name="T19"/>
                <a:gd fmla="*/ 1182 w 2506" name="T20"/>
                <a:gd fmla="*/ 1715 h 1970" name="T21"/>
                <a:gd fmla="*/ 688 w 2506" name="T22"/>
                <a:gd fmla="*/ 1576 h 1970" name="T23"/>
                <a:gd fmla="*/ 647 w 2506" name="T24"/>
                <a:gd fmla="*/ 1575 h 1970" name="T25"/>
                <a:gd fmla="*/ 133 w 2506" name="T26"/>
                <a:gd fmla="*/ 1716 h 1970" name="T27"/>
                <a:gd fmla="*/ 133 w 2506" name="T28"/>
                <a:gd fmla="*/ 310 h 1970" name="T29"/>
                <a:gd fmla="*/ 659 w 2506" name="T30"/>
                <a:gd fmla="*/ 133 h 1970" name="T31"/>
                <a:gd fmla="*/ 1182 w 2506" name="T32"/>
                <a:gd fmla="*/ 308 h 1970" name="T33"/>
                <a:gd fmla="*/ 1182 w 2506" name="T34"/>
                <a:gd fmla="*/ 1715 h 1970" name="T35"/>
                <a:gd fmla="*/ 1849 w 2506" name="T36"/>
                <a:gd fmla="*/ 0 h 1970" name="T37"/>
                <a:gd fmla="*/ 1849 w 2506" name="T38"/>
                <a:gd fmla="*/ 0 h 1970" name="T39"/>
                <a:gd fmla="*/ 1823 w 2506" name="T40"/>
                <a:gd fmla="*/ 0 h 1970" name="T41"/>
                <a:gd fmla="*/ 1253 w 2506" name="T42"/>
                <a:gd fmla="*/ 184 h 1970" name="T43"/>
                <a:gd fmla="*/ 683 w 2506" name="T44"/>
                <a:gd fmla="*/ 0 h 1970" name="T45"/>
                <a:gd fmla="*/ 657 w 2506" name="T46"/>
                <a:gd fmla="*/ 0 h 1970" name="T47"/>
                <a:gd fmla="*/ 5 w 2506" name="T48"/>
                <a:gd fmla="*/ 267 h 1970" name="T49"/>
                <a:gd fmla="*/ 0 w 2506" name="T50"/>
                <a:gd fmla="*/ 279 h 1970" name="T51"/>
                <a:gd fmla="*/ 0 w 2506" name="T52"/>
                <a:gd fmla="*/ 1970 h 1970" name="T53"/>
                <a:gd fmla="*/ 107 w 2506" name="T54"/>
                <a:gd fmla="*/ 1889 h 1970" name="T55"/>
                <a:gd fmla="*/ 682 w 2506" name="T56"/>
                <a:gd fmla="*/ 1709 h 1970" name="T57"/>
                <a:gd fmla="*/ 1190 w 2506" name="T58"/>
                <a:gd fmla="*/ 1876 h 1970" name="T59"/>
                <a:gd fmla="*/ 1208 w 2506" name="T60"/>
                <a:gd fmla="*/ 1888 h 1970" name="T61"/>
                <a:gd fmla="*/ 1253 w 2506" name="T62"/>
                <a:gd fmla="*/ 1924 h 1970" name="T63"/>
                <a:gd fmla="*/ 1298 w 2506" name="T64"/>
                <a:gd fmla="*/ 1888 h 1970" name="T65"/>
                <a:gd fmla="*/ 1316 w 2506" name="T66"/>
                <a:gd fmla="*/ 1876 h 1970" name="T67"/>
                <a:gd fmla="*/ 1824 w 2506" name="T68"/>
                <a:gd fmla="*/ 1709 h 1970" name="T69"/>
                <a:gd fmla="*/ 2399 w 2506" name="T70"/>
                <a:gd fmla="*/ 1889 h 1970" name="T71"/>
                <a:gd fmla="*/ 2506 w 2506" name="T72"/>
                <a:gd fmla="*/ 1970 h 1970" name="T73"/>
                <a:gd fmla="*/ 2506 w 2506" name="T74"/>
                <a:gd fmla="*/ 279 h 1970" name="T75"/>
                <a:gd fmla="*/ 2501 w 2506" name="T76"/>
                <a:gd fmla="*/ 267 h 1970" name="T77"/>
                <a:gd fmla="*/ 1849 w 2506" name="T78"/>
                <a:gd fmla="*/ 0 h 197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969" w="2506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0 h 206" name="T11"/>
                <a:gd fmla="*/ 68 w 844" name="T12"/>
                <a:gd fmla="*/ 193 h 206" name="T13"/>
                <a:gd fmla="*/ 437 w 844" name="T14"/>
                <a:gd fmla="*/ 89 h 206" name="T15"/>
                <a:gd fmla="*/ 775 w 844" name="T16"/>
                <a:gd fmla="*/ 193 h 206" name="T17"/>
                <a:gd fmla="*/ 831 w 844" name="T18"/>
                <a:gd fmla="*/ 183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4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gdLst>
                <a:gd fmla="*/ 822 w 844" name="T0"/>
                <a:gd fmla="*/ 127 h 205" name="T1"/>
                <a:gd fmla="*/ 822 w 844" name="T2"/>
                <a:gd fmla="*/ 127 h 205" name="T3"/>
                <a:gd fmla="*/ 441 w 844" name="T4"/>
                <a:gd fmla="*/ 9 h 205" name="T5"/>
                <a:gd fmla="*/ 23 w 844" name="T6"/>
                <a:gd fmla="*/ 127 h 205" name="T7"/>
                <a:gd fmla="*/ 12 w 844" name="T8"/>
                <a:gd fmla="*/ 182 h 205" name="T9"/>
                <a:gd fmla="*/ 45 w 844" name="T10"/>
                <a:gd fmla="*/ 200 h 205" name="T11"/>
                <a:gd fmla="*/ 67 w 844" name="T12"/>
                <a:gd fmla="*/ 193 h 205" name="T13"/>
                <a:gd fmla="*/ 437 w 844" name="T14"/>
                <a:gd fmla="*/ 89 h 205" name="T15"/>
                <a:gd fmla="*/ 775 w 844" name="T16"/>
                <a:gd fmla="*/ 193 h 205" name="T17"/>
                <a:gd fmla="*/ 831 w 844" name="T18"/>
                <a:gd fmla="*/ 183 h 205" name="T19"/>
                <a:gd fmla="*/ 822 w 844" name="T20"/>
                <a:gd fmla="*/ 127 h 2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5" w="844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73305314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第五部分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altLang="en-US" kumimoji="1" lang="zh-CN"/>
              <a:t>解决办法</a:t>
            </a:r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gdLst>
                <a:gd fmla="*/ 2372 w 2506" name="T0"/>
                <a:gd fmla="*/ 1716 h 1970" name="T1"/>
                <a:gd fmla="*/ 2372 w 2506" name="T2"/>
                <a:gd fmla="*/ 1716 h 1970" name="T3"/>
                <a:gd fmla="*/ 1858 w 2506" name="T4"/>
                <a:gd fmla="*/ 1575 h 1970" name="T5"/>
                <a:gd fmla="*/ 1818 w 2506" name="T6"/>
                <a:gd fmla="*/ 1576 h 1970" name="T7"/>
                <a:gd fmla="*/ 1323 w 2506" name="T8"/>
                <a:gd fmla="*/ 1715 h 1970" name="T9"/>
                <a:gd fmla="*/ 1323 w 2506" name="T10"/>
                <a:gd fmla="*/ 308 h 1970" name="T11"/>
                <a:gd fmla="*/ 1847 w 2506" name="T12"/>
                <a:gd fmla="*/ 133 h 1970" name="T13"/>
                <a:gd fmla="*/ 2372 w 2506" name="T14"/>
                <a:gd fmla="*/ 310 h 1970" name="T15"/>
                <a:gd fmla="*/ 2372 w 2506" name="T16"/>
                <a:gd fmla="*/ 1716 h 1970" name="T17"/>
                <a:gd fmla="*/ 1182 w 2506" name="T18"/>
                <a:gd fmla="*/ 1715 h 1970" name="T19"/>
                <a:gd fmla="*/ 1182 w 2506" name="T20"/>
                <a:gd fmla="*/ 1715 h 1970" name="T21"/>
                <a:gd fmla="*/ 688 w 2506" name="T22"/>
                <a:gd fmla="*/ 1576 h 1970" name="T23"/>
                <a:gd fmla="*/ 647 w 2506" name="T24"/>
                <a:gd fmla="*/ 1575 h 1970" name="T25"/>
                <a:gd fmla="*/ 133 w 2506" name="T26"/>
                <a:gd fmla="*/ 1716 h 1970" name="T27"/>
                <a:gd fmla="*/ 133 w 2506" name="T28"/>
                <a:gd fmla="*/ 310 h 1970" name="T29"/>
                <a:gd fmla="*/ 659 w 2506" name="T30"/>
                <a:gd fmla="*/ 133 h 1970" name="T31"/>
                <a:gd fmla="*/ 1182 w 2506" name="T32"/>
                <a:gd fmla="*/ 308 h 1970" name="T33"/>
                <a:gd fmla="*/ 1182 w 2506" name="T34"/>
                <a:gd fmla="*/ 1715 h 1970" name="T35"/>
                <a:gd fmla="*/ 1849 w 2506" name="T36"/>
                <a:gd fmla="*/ 0 h 1970" name="T37"/>
                <a:gd fmla="*/ 1849 w 2506" name="T38"/>
                <a:gd fmla="*/ 0 h 1970" name="T39"/>
                <a:gd fmla="*/ 1823 w 2506" name="T40"/>
                <a:gd fmla="*/ 0 h 1970" name="T41"/>
                <a:gd fmla="*/ 1253 w 2506" name="T42"/>
                <a:gd fmla="*/ 184 h 1970" name="T43"/>
                <a:gd fmla="*/ 683 w 2506" name="T44"/>
                <a:gd fmla="*/ 0 h 1970" name="T45"/>
                <a:gd fmla="*/ 657 w 2506" name="T46"/>
                <a:gd fmla="*/ 0 h 1970" name="T47"/>
                <a:gd fmla="*/ 5 w 2506" name="T48"/>
                <a:gd fmla="*/ 267 h 1970" name="T49"/>
                <a:gd fmla="*/ 0 w 2506" name="T50"/>
                <a:gd fmla="*/ 279 h 1970" name="T51"/>
                <a:gd fmla="*/ 0 w 2506" name="T52"/>
                <a:gd fmla="*/ 1970 h 1970" name="T53"/>
                <a:gd fmla="*/ 107 w 2506" name="T54"/>
                <a:gd fmla="*/ 1889 h 1970" name="T55"/>
                <a:gd fmla="*/ 682 w 2506" name="T56"/>
                <a:gd fmla="*/ 1709 h 1970" name="T57"/>
                <a:gd fmla="*/ 1190 w 2506" name="T58"/>
                <a:gd fmla="*/ 1876 h 1970" name="T59"/>
                <a:gd fmla="*/ 1208 w 2506" name="T60"/>
                <a:gd fmla="*/ 1888 h 1970" name="T61"/>
                <a:gd fmla="*/ 1253 w 2506" name="T62"/>
                <a:gd fmla="*/ 1924 h 1970" name="T63"/>
                <a:gd fmla="*/ 1298 w 2506" name="T64"/>
                <a:gd fmla="*/ 1888 h 1970" name="T65"/>
                <a:gd fmla="*/ 1316 w 2506" name="T66"/>
                <a:gd fmla="*/ 1876 h 1970" name="T67"/>
                <a:gd fmla="*/ 1824 w 2506" name="T68"/>
                <a:gd fmla="*/ 1709 h 1970" name="T69"/>
                <a:gd fmla="*/ 2399 w 2506" name="T70"/>
                <a:gd fmla="*/ 1889 h 1970" name="T71"/>
                <a:gd fmla="*/ 2506 w 2506" name="T72"/>
                <a:gd fmla="*/ 1970 h 1970" name="T73"/>
                <a:gd fmla="*/ 2506 w 2506" name="T74"/>
                <a:gd fmla="*/ 279 h 1970" name="T75"/>
                <a:gd fmla="*/ 2501 w 2506" name="T76"/>
                <a:gd fmla="*/ 267 h 1970" name="T77"/>
                <a:gd fmla="*/ 1849 w 2506" name="T78"/>
                <a:gd fmla="*/ 0 h 197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969" w="2506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0 h 206" name="T11"/>
                <a:gd fmla="*/ 68 w 844" name="T12"/>
                <a:gd fmla="*/ 193 h 206" name="T13"/>
                <a:gd fmla="*/ 437 w 844" name="T14"/>
                <a:gd fmla="*/ 89 h 206" name="T15"/>
                <a:gd fmla="*/ 775 w 844" name="T16"/>
                <a:gd fmla="*/ 193 h 206" name="T17"/>
                <a:gd fmla="*/ 831 w 844" name="T18"/>
                <a:gd fmla="*/ 183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4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gdLst>
                <a:gd fmla="*/ 822 w 844" name="T0"/>
                <a:gd fmla="*/ 127 h 205" name="T1"/>
                <a:gd fmla="*/ 822 w 844" name="T2"/>
                <a:gd fmla="*/ 127 h 205" name="T3"/>
                <a:gd fmla="*/ 441 w 844" name="T4"/>
                <a:gd fmla="*/ 9 h 205" name="T5"/>
                <a:gd fmla="*/ 23 w 844" name="T6"/>
                <a:gd fmla="*/ 127 h 205" name="T7"/>
                <a:gd fmla="*/ 12 w 844" name="T8"/>
                <a:gd fmla="*/ 182 h 205" name="T9"/>
                <a:gd fmla="*/ 45 w 844" name="T10"/>
                <a:gd fmla="*/ 200 h 205" name="T11"/>
                <a:gd fmla="*/ 67 w 844" name="T12"/>
                <a:gd fmla="*/ 193 h 205" name="T13"/>
                <a:gd fmla="*/ 437 w 844" name="T14"/>
                <a:gd fmla="*/ 89 h 205" name="T15"/>
                <a:gd fmla="*/ 775 w 844" name="T16"/>
                <a:gd fmla="*/ 193 h 205" name="T17"/>
                <a:gd fmla="*/ 831 w 844" name="T18"/>
                <a:gd fmla="*/ 183 h 205" name="T19"/>
                <a:gd fmla="*/ 822 w 844" name="T20"/>
                <a:gd fmla="*/ 127 h 2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5" w="844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386418627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kumimoji="1" lang="zh-CN"/>
              <a:t>目录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kumimoji="1" lang="en-US"/>
              <a:t>CONTENTS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pPr lvl="0"/>
            <a:r>
              <a:rPr altLang="en-US" kern="0" lang="zh-CN">
                <a:solidFill>
                  <a:srgbClr val="67666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第一部分 『课题目的』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idx="13" sz="quarter" type="body"/>
          </p:nvPr>
        </p:nvSpPr>
        <p:spPr>
          <a:xfrm>
            <a:off x="6449766" y="2043115"/>
            <a:ext cx="4603715" cy="590549"/>
          </a:xfrm>
        </p:spPr>
        <p:txBody>
          <a:bodyPr/>
          <a:lstStyle/>
          <a:p>
            <a:pPr lvl="0"/>
            <a:r>
              <a:rPr altLang="en-US" kern="0" lang="zh-CN">
                <a:solidFill>
                  <a:srgbClr val="67666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第二部分 『进展成果』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idx="14" sz="quarter" type="body"/>
          </p:nvPr>
        </p:nvSpPr>
        <p:spPr>
          <a:xfrm>
            <a:off x="6449767" y="3138490"/>
            <a:ext cx="4747151" cy="590549"/>
          </a:xfrm>
        </p:spPr>
        <p:txBody>
          <a:bodyPr/>
          <a:lstStyle/>
          <a:p>
            <a:pPr lvl="0"/>
            <a:r>
              <a:rPr altLang="en-US" kern="0" lang="zh-CN">
                <a:solidFill>
                  <a:srgbClr val="67666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第三部分 『存在问题』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idx="15" sz="quarter" type="body"/>
          </p:nvPr>
        </p:nvSpPr>
        <p:spPr>
          <a:xfrm>
            <a:off x="6449767" y="4233865"/>
            <a:ext cx="4989198" cy="590549"/>
          </a:xfrm>
        </p:spPr>
        <p:txBody>
          <a:bodyPr/>
          <a:lstStyle/>
          <a:p>
            <a:pPr lvl="0"/>
            <a:r>
              <a:rPr altLang="en-US" kern="0" lang="zh-CN">
                <a:solidFill>
                  <a:srgbClr val="67666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第四部分 『设想安排』</a:t>
            </a:r>
          </a:p>
        </p:txBody>
      </p:sp>
      <p:sp>
        <p:nvSpPr>
          <p:cNvPr id="8" name="文本占位符 7"/>
          <p:cNvSpPr>
            <a:spLocks noGrp="1"/>
          </p:cNvSpPr>
          <p:nvPr>
            <p:ph idx="16" sz="quarter" type="body"/>
          </p:nvPr>
        </p:nvSpPr>
        <p:spPr/>
        <p:txBody>
          <a:bodyPr/>
          <a:lstStyle/>
          <a:p>
            <a:pPr lvl="0"/>
            <a:r>
              <a:rPr altLang="en-US" kern="0" lang="zh-CN">
                <a:solidFill>
                  <a:srgbClr val="67666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第五部分 『解决办法』</a:t>
            </a:r>
          </a:p>
        </p:txBody>
      </p:sp>
      <p:sp>
        <p:nvSpPr>
          <p:cNvPr id="9" name="三角形 8"/>
          <p:cNvSpPr/>
          <p:nvPr/>
        </p:nvSpPr>
        <p:spPr>
          <a:xfrm rot="5400000">
            <a:off x="6074702" y="1107385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三角形 9"/>
          <p:cNvSpPr/>
          <p:nvPr/>
        </p:nvSpPr>
        <p:spPr>
          <a:xfrm rot="5400000">
            <a:off x="6074702" y="5514346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1" name="三角形 10"/>
          <p:cNvSpPr/>
          <p:nvPr/>
        </p:nvSpPr>
        <p:spPr>
          <a:xfrm rot="5400000">
            <a:off x="6074702" y="2209125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2" name="三角形 11"/>
          <p:cNvSpPr/>
          <p:nvPr/>
        </p:nvSpPr>
        <p:spPr>
          <a:xfrm rot="5400000">
            <a:off x="6074702" y="3310865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3" name="三角形 12"/>
          <p:cNvSpPr/>
          <p:nvPr/>
        </p:nvSpPr>
        <p:spPr>
          <a:xfrm rot="5400000">
            <a:off x="6074702" y="4412605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</p:spTree>
    <p:extLst>
      <p:ext uri="{BB962C8B-B14F-4D97-AF65-F5344CB8AC3E}">
        <p14:creationId val="1190668363"/>
      </p:ext>
    </p:extLst>
  </p:cSld>
  <p:clrMapOvr>
    <a:masterClrMapping/>
  </p:clrMapOvr>
  <p:transition spd="slow">
    <p:push dir="u"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5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解决办法</a:t>
            </a:r>
          </a:p>
        </p:txBody>
      </p:sp>
      <p:sp>
        <p:nvSpPr>
          <p:cNvPr id="44" name="任意多边形 32"/>
          <p:cNvSpPr/>
          <p:nvPr/>
        </p:nvSpPr>
        <p:spPr>
          <a:xfrm flipV="1">
            <a:off x="998273" y="4705602"/>
            <a:ext cx="4590137" cy="893568"/>
          </a:xfrm>
          <a:custGeom>
            <a:gdLst>
              <a:gd fmla="*/ 5910895 w 5913184" name="connsiteX0"/>
              <a:gd fmla="*/ 0 h 1151128" name="connsiteY0"/>
              <a:gd fmla="*/ 4594724 w 5913184" name="connsiteX1"/>
              <a:gd fmla="*/ 0 h 1151128" name="connsiteY1"/>
              <a:gd fmla="*/ 4594724 w 5913184" name="connsiteX2"/>
              <a:gd fmla="*/ 1216 h 1151128" name="connsiteY2"/>
              <a:gd fmla="*/ 781200 w 5913184" name="connsiteX3"/>
              <a:gd fmla="*/ 1216 h 1151128" name="connsiteY3"/>
              <a:gd fmla="*/ 684172 w 5913184" name="connsiteX4"/>
              <a:gd fmla="*/ 1216 h 1151128" name="connsiteY4"/>
              <a:gd fmla="*/ 541838 w 5913184" name="connsiteX5"/>
              <a:gd fmla="*/ 23173 h 1151128" name="connsiteY5"/>
              <a:gd fmla="*/ 487763 w 5913184" name="connsiteX6"/>
              <a:gd fmla="*/ 45600 h 1151128" name="connsiteY6"/>
              <a:gd fmla="*/ 477122 w 5913184" name="connsiteX7"/>
              <a:gd fmla="*/ 48123 h 1151128" name="connsiteY7"/>
              <a:gd fmla="*/ 0 w 5913184" name="connsiteX8"/>
              <a:gd fmla="*/ 598116 h 1151128" name="connsiteY8"/>
              <a:gd fmla="*/ 0 w 5913184" name="connsiteX9"/>
              <a:gd fmla="*/ 1151128 h 1151128" name="connsiteY9"/>
              <a:gd fmla="*/ 623761 w 5913184" name="connsiteX10"/>
              <a:gd fmla="*/ 566354 h 1151128" name="connsiteY10"/>
              <a:gd fmla="*/ 706043 w 5913184" name="connsiteX11"/>
              <a:gd fmla="*/ 560016 h 1151128" name="connsiteY11"/>
              <a:gd fmla="*/ 4594724 w 5913184" name="connsiteX12"/>
              <a:gd fmla="*/ 560016 h 1151128" name="connsiteY12"/>
              <a:gd fmla="*/ 4594724 w 5913184" name="connsiteX13"/>
              <a:gd fmla="*/ 561600 h 1151128" name="connsiteY13"/>
              <a:gd fmla="*/ 5913184 w 5913184" name="connsiteX14"/>
              <a:gd fmla="*/ 561600 h 1151128" name="connsiteY14"/>
              <a:gd fmla="*/ 5631240 w 5913184" name="connsiteX15"/>
              <a:gd fmla="*/ 279656 h 1151128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151128" w="5913184">
                <a:moveTo>
                  <a:pt x="5910895" y="0"/>
                </a:moveTo>
                <a:lnTo>
                  <a:pt x="4594724" y="0"/>
                </a:lnTo>
                <a:lnTo>
                  <a:pt x="4594724" y="1216"/>
                </a:lnTo>
                <a:lnTo>
                  <a:pt x="781200" y="1216"/>
                </a:lnTo>
                <a:lnTo>
                  <a:pt x="684172" y="1216"/>
                </a:lnTo>
                <a:cubicBezTo>
                  <a:pt x="633684" y="1216"/>
                  <a:pt x="585586" y="9034"/>
                  <a:pt x="541838" y="23173"/>
                </a:cubicBezTo>
                <a:lnTo>
                  <a:pt x="487763" y="45600"/>
                </a:lnTo>
                <a:lnTo>
                  <a:pt x="477122" y="48123"/>
                </a:lnTo>
                <a:cubicBezTo>
                  <a:pt x="196737" y="138738"/>
                  <a:pt x="0" y="350872"/>
                  <a:pt x="0" y="598116"/>
                </a:cubicBezTo>
                <a:lnTo>
                  <a:pt x="0" y="1151128"/>
                </a:lnTo>
                <a:cubicBezTo>
                  <a:pt x="0" y="862676"/>
                  <a:pt x="267781" y="622013"/>
                  <a:pt x="623761" y="566354"/>
                </a:cubicBezTo>
                <a:lnTo>
                  <a:pt x="706043" y="560016"/>
                </a:lnTo>
                <a:lnTo>
                  <a:pt x="4594724" y="560016"/>
                </a:lnTo>
                <a:lnTo>
                  <a:pt x="4594724" y="561600"/>
                </a:lnTo>
                <a:lnTo>
                  <a:pt x="5913184" y="561600"/>
                </a:lnTo>
                <a:lnTo>
                  <a:pt x="5631240" y="2796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5" name="任意多边形 17"/>
          <p:cNvSpPr/>
          <p:nvPr/>
        </p:nvSpPr>
        <p:spPr>
          <a:xfrm flipH="1">
            <a:off x="998273" y="2845351"/>
            <a:ext cx="4779985" cy="1351478"/>
          </a:xfrm>
          <a:custGeom>
            <a:gdLst>
              <a:gd fmla="*/ 4705033 w 4705033" name="connsiteX0"/>
              <a:gd fmla="*/ 0 h 1741024" name="connsiteY0"/>
              <a:gd fmla="*/ 4705033 w 4705033" name="connsiteX1"/>
              <a:gd fmla="*/ 553012 h 1741024" name="connsiteY1"/>
              <a:gd fmla="*/ 4228428 w 4705033" name="connsiteX2"/>
              <a:gd fmla="*/ 1137785 h 1741024" name="connsiteY2"/>
              <a:gd fmla="*/ 4186776 w 4705033" name="connsiteX3"/>
              <a:gd fmla="*/ 1141984 h 1741024" name="connsiteY3"/>
              <a:gd fmla="*/ 4179523 w 4705033" name="connsiteX4"/>
              <a:gd fmla="*/ 1144236 h 1741024" name="connsiteY4"/>
              <a:gd fmla="*/ 4123214 w 4705033" name="connsiteX5"/>
              <a:gd fmla="*/ 1149912 h 1741024" name="connsiteY5"/>
              <a:gd fmla="*/ 4108132 w 4705033" name="connsiteX6"/>
              <a:gd fmla="*/ 1149912 h 1741024" name="connsiteY6"/>
              <a:gd fmla="*/ 539475 w 4705033" name="connsiteX7"/>
              <a:gd fmla="*/ 1149912 h 1741024" name="connsiteY7"/>
              <a:gd fmla="*/ 476605 w 4705033" name="connsiteX8"/>
              <a:gd fmla="*/ 1156250 h 1741024" name="connsiteY8"/>
              <a:gd fmla="*/ 0 w 4705033" name="connsiteX9"/>
              <a:gd fmla="*/ 1741024 h 1741024" name="connsiteY9"/>
              <a:gd fmla="*/ 0 w 4705033" name="connsiteX10"/>
              <a:gd fmla="*/ 1188012 h 1741024" name="connsiteY10"/>
              <a:gd fmla="*/ 364561 w 4705033" name="connsiteX11"/>
              <a:gd fmla="*/ 638019 h 1741024" name="connsiteY11"/>
              <a:gd fmla="*/ 372691 w 4705033" name="connsiteX12"/>
              <a:gd fmla="*/ 635496 h 1741024" name="connsiteY12"/>
              <a:gd fmla="*/ 414009 w 4705033" name="connsiteX13"/>
              <a:gd fmla="*/ 613069 h 1741024" name="connsiteY13"/>
              <a:gd fmla="*/ 522764 w 4705033" name="connsiteX14"/>
              <a:gd fmla="*/ 591112 h 1741024" name="connsiteY14"/>
              <a:gd fmla="*/ 596901 w 4705033" name="connsiteX15"/>
              <a:gd fmla="*/ 591112 h 1741024" name="connsiteY15"/>
              <a:gd fmla="*/ 4123214 w 4705033" name="connsiteX16"/>
              <a:gd fmla="*/ 591112 h 1741024" name="connsiteY16"/>
              <a:gd fmla="*/ 4144386 w 4705033" name="connsiteX17"/>
              <a:gd fmla="*/ 593246 h 1741024" name="connsiteY17"/>
              <a:gd fmla="*/ 4228428 w 4705033" name="connsiteX18"/>
              <a:gd fmla="*/ 584774 h 1741024" name="connsiteY18"/>
              <a:gd fmla="*/ 4705033 w 4705033" name="connsiteX19"/>
              <a:gd fmla="*/ 0 h 1741024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741024" w="4705033">
                <a:moveTo>
                  <a:pt x="4705033" y="0"/>
                </a:moveTo>
                <a:lnTo>
                  <a:pt x="4705033" y="553012"/>
                </a:lnTo>
                <a:cubicBezTo>
                  <a:pt x="4705033" y="841464"/>
                  <a:pt x="4500426" y="1082127"/>
                  <a:pt x="4228428" y="1137785"/>
                </a:cubicBezTo>
                <a:lnTo>
                  <a:pt x="4186776" y="1141984"/>
                </a:lnTo>
                <a:lnTo>
                  <a:pt x="4179523" y="1144236"/>
                </a:lnTo>
                <a:cubicBezTo>
                  <a:pt x="4161335" y="1147958"/>
                  <a:pt x="4142503" y="1149912"/>
                  <a:pt x="4123214" y="1149912"/>
                </a:cubicBezTo>
                <a:lnTo>
                  <a:pt x="4108132" y="1149912"/>
                </a:lnTo>
                <a:lnTo>
                  <a:pt x="539475" y="1149912"/>
                </a:lnTo>
                <a:lnTo>
                  <a:pt x="476605" y="1156250"/>
                </a:lnTo>
                <a:cubicBezTo>
                  <a:pt x="204607" y="1211909"/>
                  <a:pt x="0" y="1452572"/>
                  <a:pt x="0" y="1741024"/>
                </a:cubicBezTo>
                <a:lnTo>
                  <a:pt x="0" y="1188012"/>
                </a:lnTo>
                <a:cubicBezTo>
                  <a:pt x="0" y="940768"/>
                  <a:pt x="150323" y="728634"/>
                  <a:pt x="364561" y="638019"/>
                </a:cubicBezTo>
                <a:lnTo>
                  <a:pt x="372691" y="635496"/>
                </a:lnTo>
                <a:lnTo>
                  <a:pt x="414009" y="613069"/>
                </a:lnTo>
                <a:cubicBezTo>
                  <a:pt x="447436" y="598930"/>
                  <a:pt x="484187" y="591112"/>
                  <a:pt x="522764" y="591112"/>
                </a:cubicBezTo>
                <a:lnTo>
                  <a:pt x="596901" y="591112"/>
                </a:lnTo>
                <a:lnTo>
                  <a:pt x="4123214" y="591112"/>
                </a:lnTo>
                <a:lnTo>
                  <a:pt x="4144386" y="593246"/>
                </a:lnTo>
                <a:lnTo>
                  <a:pt x="4228428" y="584774"/>
                </a:lnTo>
                <a:cubicBezTo>
                  <a:pt x="4500426" y="529115"/>
                  <a:pt x="4705033" y="288452"/>
                  <a:pt x="470503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任意多边形 31"/>
          <p:cNvSpPr/>
          <p:nvPr/>
        </p:nvSpPr>
        <p:spPr>
          <a:xfrm flipH="1">
            <a:off x="1188122" y="1547587"/>
            <a:ext cx="4590137" cy="893568"/>
          </a:xfrm>
          <a:custGeom>
            <a:gdLst>
              <a:gd fmla="*/ 5910895 w 5913184" name="connsiteX0"/>
              <a:gd fmla="*/ 0 h 1151128" name="connsiteY0"/>
              <a:gd fmla="*/ 4594724 w 5913184" name="connsiteX1"/>
              <a:gd fmla="*/ 0 h 1151128" name="connsiteY1"/>
              <a:gd fmla="*/ 4594724 w 5913184" name="connsiteX2"/>
              <a:gd fmla="*/ 1216 h 1151128" name="connsiteY2"/>
              <a:gd fmla="*/ 781200 w 5913184" name="connsiteX3"/>
              <a:gd fmla="*/ 1216 h 1151128" name="connsiteY3"/>
              <a:gd fmla="*/ 684172 w 5913184" name="connsiteX4"/>
              <a:gd fmla="*/ 1216 h 1151128" name="connsiteY4"/>
              <a:gd fmla="*/ 541838 w 5913184" name="connsiteX5"/>
              <a:gd fmla="*/ 23173 h 1151128" name="connsiteY5"/>
              <a:gd fmla="*/ 487763 w 5913184" name="connsiteX6"/>
              <a:gd fmla="*/ 45600 h 1151128" name="connsiteY6"/>
              <a:gd fmla="*/ 477122 w 5913184" name="connsiteX7"/>
              <a:gd fmla="*/ 48123 h 1151128" name="connsiteY7"/>
              <a:gd fmla="*/ 0 w 5913184" name="connsiteX8"/>
              <a:gd fmla="*/ 598116 h 1151128" name="connsiteY8"/>
              <a:gd fmla="*/ 0 w 5913184" name="connsiteX9"/>
              <a:gd fmla="*/ 1151128 h 1151128" name="connsiteY9"/>
              <a:gd fmla="*/ 623761 w 5913184" name="connsiteX10"/>
              <a:gd fmla="*/ 566354 h 1151128" name="connsiteY10"/>
              <a:gd fmla="*/ 706043 w 5913184" name="connsiteX11"/>
              <a:gd fmla="*/ 560016 h 1151128" name="connsiteY11"/>
              <a:gd fmla="*/ 4594724 w 5913184" name="connsiteX12"/>
              <a:gd fmla="*/ 560016 h 1151128" name="connsiteY12"/>
              <a:gd fmla="*/ 4594724 w 5913184" name="connsiteX13"/>
              <a:gd fmla="*/ 561600 h 1151128" name="connsiteY13"/>
              <a:gd fmla="*/ 5913184 w 5913184" name="connsiteX14"/>
              <a:gd fmla="*/ 561600 h 1151128" name="connsiteY14"/>
              <a:gd fmla="*/ 5631240 w 5913184" name="connsiteX15"/>
              <a:gd fmla="*/ 279656 h 1151128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151128" w="5913184">
                <a:moveTo>
                  <a:pt x="5910895" y="0"/>
                </a:moveTo>
                <a:lnTo>
                  <a:pt x="4594724" y="0"/>
                </a:lnTo>
                <a:lnTo>
                  <a:pt x="4594724" y="1216"/>
                </a:lnTo>
                <a:lnTo>
                  <a:pt x="781200" y="1216"/>
                </a:lnTo>
                <a:lnTo>
                  <a:pt x="684172" y="1216"/>
                </a:lnTo>
                <a:cubicBezTo>
                  <a:pt x="633684" y="1216"/>
                  <a:pt x="585586" y="9034"/>
                  <a:pt x="541838" y="23173"/>
                </a:cubicBezTo>
                <a:lnTo>
                  <a:pt x="487763" y="45600"/>
                </a:lnTo>
                <a:lnTo>
                  <a:pt x="477122" y="48123"/>
                </a:lnTo>
                <a:cubicBezTo>
                  <a:pt x="196737" y="138738"/>
                  <a:pt x="0" y="350872"/>
                  <a:pt x="0" y="598116"/>
                </a:cubicBezTo>
                <a:lnTo>
                  <a:pt x="0" y="1151128"/>
                </a:lnTo>
                <a:cubicBezTo>
                  <a:pt x="0" y="862676"/>
                  <a:pt x="267781" y="622013"/>
                  <a:pt x="623761" y="566354"/>
                </a:cubicBezTo>
                <a:lnTo>
                  <a:pt x="706043" y="560016"/>
                </a:lnTo>
                <a:lnTo>
                  <a:pt x="4594724" y="560016"/>
                </a:lnTo>
                <a:lnTo>
                  <a:pt x="4594724" y="561600"/>
                </a:lnTo>
                <a:lnTo>
                  <a:pt x="5913184" y="561600"/>
                </a:lnTo>
                <a:lnTo>
                  <a:pt x="5631240" y="2796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7" name="组合 19"/>
          <p:cNvGrpSpPr/>
          <p:nvPr/>
        </p:nvGrpSpPr>
        <p:grpSpPr>
          <a:xfrm>
            <a:off x="1485666" y="1424460"/>
            <a:ext cx="4012370" cy="4012370"/>
            <a:chOff x="115601" y="285647"/>
            <a:chExt cx="5848985" cy="5848985"/>
          </a:xfrm>
          <a:effectLst>
            <a:outerShdw algn="tl" dir="2700000" dist="88900" rotWithShape="0">
              <a:prstClr val="black">
                <a:alpha val="8000"/>
              </a:prstClr>
            </a:outerShdw>
          </a:effectLst>
        </p:grpSpPr>
        <p:sp>
          <p:nvSpPr>
            <p:cNvPr id="50" name="椭圆 49"/>
            <p:cNvSpPr/>
            <p:nvPr/>
          </p:nvSpPr>
          <p:spPr>
            <a:xfrm>
              <a:off x="118408" y="310643"/>
              <a:ext cx="5845838" cy="58209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51" name="Group 4"/>
            <p:cNvGrpSpPr>
              <a:grpSpLocks noChangeAspect="1"/>
            </p:cNvGrpSpPr>
            <p:nvPr/>
          </p:nvGrpSpPr>
          <p:grpSpPr>
            <a:xfrm>
              <a:off x="115601" y="285647"/>
              <a:ext cx="5848985" cy="5848985"/>
              <a:chOff x="0" y="5"/>
              <a:chExt cx="291" cy="291"/>
            </a:xfrm>
            <a:solidFill>
              <a:srgbClr val="0378B0"/>
            </a:solidFill>
          </p:grpSpPr>
          <p:sp>
            <p:nvSpPr>
              <p:cNvPr id="52" name="Freeform 5"/>
              <p:cNvSpPr/>
              <p:nvPr/>
            </p:nvSpPr>
            <p:spPr bwMode="auto">
              <a:xfrm>
                <a:off x="0" y="41"/>
                <a:ext cx="194" cy="255"/>
              </a:xfrm>
              <a:custGeom>
                <a:gdLst>
                  <a:gd fmla="*/ 80 w 80" name="T0"/>
                  <a:gd fmla="*/ 85 h 105" name="T1"/>
                  <a:gd fmla="*/ 74 w 80" name="T2"/>
                  <a:gd fmla="*/ 80 h 105" name="T3"/>
                  <a:gd fmla="*/ 72 w 80" name="T4"/>
                  <a:gd fmla="*/ 69 h 105" name="T5"/>
                  <a:gd fmla="*/ 75 w 80" name="T6"/>
                  <a:gd fmla="*/ 63 h 105" name="T7"/>
                  <a:gd fmla="*/ 72 w 80" name="T8"/>
                  <a:gd fmla="*/ 63 h 105" name="T9"/>
                  <a:gd fmla="*/ 67 w 80" name="T10"/>
                  <a:gd fmla="*/ 57 h 105" name="T11"/>
                  <a:gd fmla="*/ 63 w 80" name="T12"/>
                  <a:gd fmla="*/ 55 h 105" name="T13"/>
                  <a:gd fmla="*/ 53 w 80" name="T14"/>
                  <a:gd fmla="*/ 52 h 105" name="T15"/>
                  <a:gd fmla="*/ 45 w 80" name="T16"/>
                  <a:gd fmla="*/ 39 h 105" name="T17"/>
                  <a:gd fmla="*/ 41 w 80" name="T18"/>
                  <a:gd fmla="*/ 31 h 105" name="T19"/>
                  <a:gd fmla="*/ 42 w 80" name="T20"/>
                  <a:gd fmla="*/ 20 h 105" name="T21"/>
                  <a:gd fmla="*/ 36 w 80" name="T22"/>
                  <a:gd fmla="*/ 10 h 105" name="T23"/>
                  <a:gd fmla="*/ 29 w 80" name="T24"/>
                  <a:gd fmla="*/ 8 h 105" name="T25"/>
                  <a:gd fmla="*/ 25 w 80" name="T26"/>
                  <a:gd fmla="*/ 12 h 105" name="T27"/>
                  <a:gd fmla="*/ 19 w 80" name="T28"/>
                  <a:gd fmla="*/ 19 h 105" name="T29"/>
                  <a:gd fmla="*/ 22 w 80" name="T30"/>
                  <a:gd fmla="*/ 12 h 105" name="T31"/>
                  <a:gd fmla="*/ 20 w 80" name="T32"/>
                  <a:gd fmla="*/ 13 h 105" name="T33"/>
                  <a:gd fmla="*/ 19 w 80" name="T34"/>
                  <a:gd fmla="*/ 9 h 105" name="T35"/>
                  <a:gd fmla="*/ 23 w 80" name="T36"/>
                  <a:gd fmla="*/ 5 h 105" name="T37"/>
                  <a:gd fmla="*/ 20 w 80" name="T38"/>
                  <a:gd fmla="*/ 5 h 105" name="T39"/>
                  <a:gd fmla="*/ 20 w 80" name="T40"/>
                  <a:gd fmla="*/ 2 h 105" name="T41"/>
                  <a:gd fmla="*/ 23 w 80" name="T42"/>
                  <a:gd fmla="*/ 2 h 105" name="T43"/>
                  <a:gd fmla="*/ 21 w 80" name="T44"/>
                  <a:gd fmla="*/ 0 h 105" name="T45"/>
                  <a:gd fmla="*/ 0 w 80" name="T46"/>
                  <a:gd fmla="*/ 45 h 105" name="T47"/>
                  <a:gd fmla="*/ 60 w 80" name="T48"/>
                  <a:gd fmla="*/ 105 h 105" name="T49"/>
                  <a:gd fmla="*/ 72 w 80" name="T50"/>
                  <a:gd fmla="*/ 104 h 105" name="T51"/>
                  <a:gd fmla="*/ 80 w 80" name="T52"/>
                  <a:gd fmla="*/ 85 h 105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05" w="80">
                    <a:moveTo>
                      <a:pt x="80" y="85"/>
                    </a:moveTo>
                    <a:cubicBezTo>
                      <a:pt x="78" y="83"/>
                      <a:pt x="76" y="82"/>
                      <a:pt x="74" y="80"/>
                    </a:cubicBezTo>
                    <a:cubicBezTo>
                      <a:pt x="73" y="77"/>
                      <a:pt x="73" y="73"/>
                      <a:pt x="72" y="69"/>
                    </a:cubicBezTo>
                    <a:cubicBezTo>
                      <a:pt x="73" y="67"/>
                      <a:pt x="74" y="65"/>
                      <a:pt x="75" y="63"/>
                    </a:cubicBezTo>
                    <a:cubicBezTo>
                      <a:pt x="74" y="63"/>
                      <a:pt x="73" y="63"/>
                      <a:pt x="72" y="63"/>
                    </a:cubicBezTo>
                    <a:cubicBezTo>
                      <a:pt x="70" y="61"/>
                      <a:pt x="69" y="59"/>
                      <a:pt x="67" y="57"/>
                    </a:cubicBezTo>
                    <a:cubicBezTo>
                      <a:pt x="66" y="56"/>
                      <a:pt x="64" y="56"/>
                      <a:pt x="63" y="55"/>
                    </a:cubicBezTo>
                    <a:cubicBezTo>
                      <a:pt x="60" y="54"/>
                      <a:pt x="56" y="53"/>
                      <a:pt x="53" y="52"/>
                    </a:cubicBezTo>
                    <a:cubicBezTo>
                      <a:pt x="50" y="47"/>
                      <a:pt x="48" y="43"/>
                      <a:pt x="45" y="39"/>
                    </a:cubicBezTo>
                    <a:cubicBezTo>
                      <a:pt x="44" y="36"/>
                      <a:pt x="42" y="33"/>
                      <a:pt x="41" y="31"/>
                    </a:cubicBezTo>
                    <a:cubicBezTo>
                      <a:pt x="41" y="27"/>
                      <a:pt x="41" y="23"/>
                      <a:pt x="42" y="20"/>
                    </a:cubicBezTo>
                    <a:cubicBezTo>
                      <a:pt x="40" y="16"/>
                      <a:pt x="38" y="13"/>
                      <a:pt x="36" y="10"/>
                    </a:cubicBezTo>
                    <a:cubicBezTo>
                      <a:pt x="34" y="9"/>
                      <a:pt x="31" y="9"/>
                      <a:pt x="29" y="8"/>
                    </a:cubicBezTo>
                    <a:cubicBezTo>
                      <a:pt x="28" y="9"/>
                      <a:pt x="26" y="10"/>
                      <a:pt x="25" y="12"/>
                    </a:cubicBezTo>
                    <a:cubicBezTo>
                      <a:pt x="22" y="14"/>
                      <a:pt x="20" y="16"/>
                      <a:pt x="19" y="19"/>
                    </a:cubicBezTo>
                    <a:cubicBezTo>
                      <a:pt x="20" y="16"/>
                      <a:pt x="21" y="14"/>
                      <a:pt x="22" y="12"/>
                    </a:cubicBezTo>
                    <a:cubicBezTo>
                      <a:pt x="22" y="12"/>
                      <a:pt x="21" y="13"/>
                      <a:pt x="20" y="13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20" y="7"/>
                      <a:pt x="21" y="6"/>
                      <a:pt x="23" y="5"/>
                    </a:cubicBezTo>
                    <a:cubicBezTo>
                      <a:pt x="21" y="5"/>
                      <a:pt x="20" y="5"/>
                      <a:pt x="20" y="5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21" y="2"/>
                      <a:pt x="22" y="2"/>
                      <a:pt x="23" y="2"/>
                    </a:cubicBezTo>
                    <a:cubicBezTo>
                      <a:pt x="22" y="1"/>
                      <a:pt x="22" y="0"/>
                      <a:pt x="21" y="0"/>
                    </a:cubicBezTo>
                    <a:cubicBezTo>
                      <a:pt x="8" y="11"/>
                      <a:pt x="0" y="27"/>
                      <a:pt x="0" y="45"/>
                    </a:cubicBezTo>
                    <a:cubicBezTo>
                      <a:pt x="0" y="78"/>
                      <a:pt x="27" y="105"/>
                      <a:pt x="60" y="105"/>
                    </a:cubicBezTo>
                    <a:cubicBezTo>
                      <a:pt x="64" y="105"/>
                      <a:pt x="68" y="105"/>
                      <a:pt x="72" y="104"/>
                    </a:cubicBezTo>
                    <a:cubicBezTo>
                      <a:pt x="74" y="100"/>
                      <a:pt x="77" y="93"/>
                      <a:pt x="80" y="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Freeform 6"/>
              <p:cNvSpPr/>
              <p:nvPr/>
            </p:nvSpPr>
            <p:spPr bwMode="auto">
              <a:xfrm>
                <a:off x="67" y="5"/>
                <a:ext cx="224" cy="283"/>
              </a:xfrm>
              <a:custGeom>
                <a:gdLst>
                  <a:gd fmla="*/ 32 w 92" name="T0"/>
                  <a:gd fmla="*/ 0 h 117" name="T1"/>
                  <a:gd fmla="*/ 0 w 92" name="T2"/>
                  <a:gd fmla="*/ 10 h 117" name="T3"/>
                  <a:gd fmla="*/ 11 w 92" name="T4"/>
                  <a:gd fmla="*/ 13 h 117" name="T5"/>
                  <a:gd fmla="*/ 17 w 92" name="T6"/>
                  <a:gd fmla="*/ 11 h 117" name="T7"/>
                  <a:gd fmla="*/ 26 w 92" name="T8"/>
                  <a:gd fmla="*/ 13 h 117" name="T9"/>
                  <a:gd fmla="*/ 47 w 92" name="T10"/>
                  <a:gd fmla="*/ 13 h 117" name="T11"/>
                  <a:gd fmla="*/ 49 w 92" name="T12"/>
                  <a:gd fmla="*/ 19 h 117" name="T13"/>
                  <a:gd fmla="*/ 40 w 92" name="T14"/>
                  <a:gd fmla="*/ 20 h 117" name="T15"/>
                  <a:gd fmla="*/ 38 w 92" name="T16"/>
                  <a:gd fmla="*/ 24 h 117" name="T17"/>
                  <a:gd fmla="*/ 48 w 92" name="T18"/>
                  <a:gd fmla="*/ 32 h 117" name="T19"/>
                  <a:gd fmla="*/ 50 w 92" name="T20"/>
                  <a:gd fmla="*/ 32 h 117" name="T21"/>
                  <a:gd fmla="*/ 50 w 92" name="T22"/>
                  <a:gd fmla="*/ 22 h 117" name="T23"/>
                  <a:gd fmla="*/ 56 w 92" name="T24"/>
                  <a:gd fmla="*/ 23 h 117" name="T25"/>
                  <a:gd fmla="*/ 59 w 92" name="T26"/>
                  <a:gd fmla="*/ 29 h 117" name="T27"/>
                  <a:gd fmla="*/ 61 w 92" name="T28"/>
                  <a:gd fmla="*/ 28 h 117" name="T29"/>
                  <a:gd fmla="*/ 67 w 92" name="T30"/>
                  <a:gd fmla="*/ 43 h 117" name="T31"/>
                  <a:gd fmla="*/ 60 w 92" name="T32"/>
                  <a:gd fmla="*/ 45 h 117" name="T33"/>
                  <a:gd fmla="*/ 53 w 92" name="T34"/>
                  <a:gd fmla="*/ 49 h 117" name="T35"/>
                  <a:gd fmla="*/ 48 w 92" name="T36"/>
                  <a:gd fmla="*/ 57 h 117" name="T37"/>
                  <a:gd fmla="*/ 48 w 92" name="T38"/>
                  <a:gd fmla="*/ 61 h 117" name="T39"/>
                  <a:gd fmla="*/ 45 w 92" name="T40"/>
                  <a:gd fmla="*/ 62 h 117" name="T41"/>
                  <a:gd fmla="*/ 44 w 92" name="T42"/>
                  <a:gd fmla="*/ 57 h 117" name="T43"/>
                  <a:gd fmla="*/ 34 w 92" name="T44"/>
                  <a:gd fmla="*/ 58 h 117" name="T45"/>
                  <a:gd fmla="*/ 32 w 92" name="T46"/>
                  <a:gd fmla="*/ 64 h 117" name="T47"/>
                  <a:gd fmla="*/ 35 w 92" name="T48"/>
                  <a:gd fmla="*/ 68 h 117" name="T49"/>
                  <a:gd fmla="*/ 38 w 92" name="T50"/>
                  <a:gd fmla="*/ 65 h 117" name="T51"/>
                  <a:gd fmla="*/ 42 w 92" name="T52"/>
                  <a:gd fmla="*/ 65 h 117" name="T53"/>
                  <a:gd fmla="*/ 40 w 92" name="T54"/>
                  <a:gd fmla="*/ 70 h 117" name="T55"/>
                  <a:gd fmla="*/ 44 w 92" name="T56"/>
                  <a:gd fmla="*/ 70 h 117" name="T57"/>
                  <a:gd fmla="*/ 45 w 92" name="T58"/>
                  <a:gd fmla="*/ 76 h 117" name="T59"/>
                  <a:gd fmla="*/ 48 w 92" name="T60"/>
                  <a:gd fmla="*/ 76 h 117" name="T61"/>
                  <a:gd fmla="*/ 50 w 92" name="T62"/>
                  <a:gd fmla="*/ 73 h 117" name="T63"/>
                  <a:gd fmla="*/ 62 w 92" name="T64"/>
                  <a:gd fmla="*/ 74 h 117" name="T65"/>
                  <a:gd fmla="*/ 68 w 92" name="T66"/>
                  <a:gd fmla="*/ 79 h 117" name="T67"/>
                  <a:gd fmla="*/ 68 w 92" name="T68"/>
                  <a:gd fmla="*/ 84 h 117" name="T69"/>
                  <a:gd fmla="*/ 73 w 92" name="T70"/>
                  <a:gd fmla="*/ 86 h 117" name="T71"/>
                  <a:gd fmla="*/ 70 w 92" name="T72"/>
                  <a:gd fmla="*/ 99 h 117" name="T73"/>
                  <a:gd fmla="*/ 66 w 92" name="T74"/>
                  <a:gd fmla="*/ 101 h 117" name="T75"/>
                  <a:gd fmla="*/ 65 w 92" name="T76"/>
                  <a:gd fmla="*/ 105 h 117" name="T77"/>
                  <a:gd fmla="*/ 53 w 92" name="T78"/>
                  <a:gd fmla="*/ 116 h 117" name="T79"/>
                  <a:gd fmla="*/ 53 w 92" name="T80"/>
                  <a:gd fmla="*/ 117 h 117" name="T81"/>
                  <a:gd fmla="*/ 92 w 92" name="T82"/>
                  <a:gd fmla="*/ 60 h 117" name="T83"/>
                  <a:gd fmla="*/ 32 w 92" name="T84"/>
                  <a:gd fmla="*/ 0 h 117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117" w="92">
                    <a:moveTo>
                      <a:pt x="32" y="0"/>
                    </a:moveTo>
                    <a:cubicBezTo>
                      <a:pt x="20" y="0"/>
                      <a:pt x="9" y="4"/>
                      <a:pt x="0" y="10"/>
                    </a:cubicBezTo>
                    <a:cubicBezTo>
                      <a:pt x="4" y="11"/>
                      <a:pt x="7" y="12"/>
                      <a:pt x="11" y="13"/>
                    </a:cubicBezTo>
                    <a:cubicBezTo>
                      <a:pt x="13" y="12"/>
                      <a:pt x="15" y="11"/>
                      <a:pt x="17" y="11"/>
                    </a:cubicBezTo>
                    <a:cubicBezTo>
                      <a:pt x="20" y="11"/>
                      <a:pt x="23" y="12"/>
                      <a:pt x="26" y="13"/>
                    </a:cubicBezTo>
                    <a:cubicBezTo>
                      <a:pt x="34" y="13"/>
                      <a:pt x="41" y="12"/>
                      <a:pt x="47" y="13"/>
                    </a:cubicBezTo>
                    <a:cubicBezTo>
                      <a:pt x="48" y="14"/>
                      <a:pt x="48" y="17"/>
                      <a:pt x="49" y="19"/>
                    </a:cubicBezTo>
                    <a:cubicBezTo>
                      <a:pt x="46" y="19"/>
                      <a:pt x="43" y="20"/>
                      <a:pt x="40" y="20"/>
                    </a:cubicBezTo>
                    <a:cubicBezTo>
                      <a:pt x="39" y="21"/>
                      <a:pt x="39" y="22"/>
                      <a:pt x="38" y="24"/>
                    </a:cubicBezTo>
                    <a:cubicBezTo>
                      <a:pt x="41" y="26"/>
                      <a:pt x="45" y="29"/>
                      <a:pt x="48" y="32"/>
                    </a:cubicBezTo>
                    <a:cubicBezTo>
                      <a:pt x="48" y="32"/>
                      <a:pt x="49" y="32"/>
                      <a:pt x="50" y="32"/>
                    </a:cubicBezTo>
                    <a:cubicBezTo>
                      <a:pt x="50" y="29"/>
                      <a:pt x="50" y="25"/>
                      <a:pt x="50" y="22"/>
                    </a:cubicBezTo>
                    <a:cubicBezTo>
                      <a:pt x="52" y="23"/>
                      <a:pt x="54" y="23"/>
                      <a:pt x="56" y="23"/>
                    </a:cubicBezTo>
                    <a:cubicBezTo>
                      <a:pt x="57" y="25"/>
                      <a:pt x="58" y="27"/>
                      <a:pt x="59" y="29"/>
                    </a:cubicBezTo>
                    <a:cubicBezTo>
                      <a:pt x="59" y="29"/>
                      <a:pt x="60" y="28"/>
                      <a:pt x="61" y="28"/>
                    </a:cubicBezTo>
                    <a:cubicBezTo>
                      <a:pt x="63" y="33"/>
                      <a:pt x="65" y="38"/>
                      <a:pt x="67" y="43"/>
                    </a:cubicBezTo>
                    <a:cubicBezTo>
                      <a:pt x="65" y="43"/>
                      <a:pt x="63" y="44"/>
                      <a:pt x="60" y="45"/>
                    </a:cubicBezTo>
                    <a:cubicBezTo>
                      <a:pt x="58" y="46"/>
                      <a:pt x="56" y="47"/>
                      <a:pt x="53" y="49"/>
                    </a:cubicBezTo>
                    <a:cubicBezTo>
                      <a:pt x="52" y="51"/>
                      <a:pt x="50" y="54"/>
                      <a:pt x="48" y="57"/>
                    </a:cubicBezTo>
                    <a:cubicBezTo>
                      <a:pt x="48" y="58"/>
                      <a:pt x="48" y="60"/>
                      <a:pt x="48" y="61"/>
                    </a:cubicBezTo>
                    <a:cubicBezTo>
                      <a:pt x="47" y="61"/>
                      <a:pt x="46" y="62"/>
                      <a:pt x="45" y="62"/>
                    </a:cubicBezTo>
                    <a:cubicBezTo>
                      <a:pt x="45" y="60"/>
                      <a:pt x="44" y="58"/>
                      <a:pt x="44" y="57"/>
                    </a:cubicBezTo>
                    <a:cubicBezTo>
                      <a:pt x="41" y="57"/>
                      <a:pt x="37" y="58"/>
                      <a:pt x="34" y="58"/>
                    </a:cubicBezTo>
                    <a:cubicBezTo>
                      <a:pt x="34" y="60"/>
                      <a:pt x="33" y="62"/>
                      <a:pt x="32" y="64"/>
                    </a:cubicBezTo>
                    <a:cubicBezTo>
                      <a:pt x="33" y="65"/>
                      <a:pt x="34" y="66"/>
                      <a:pt x="35" y="68"/>
                    </a:cubicBezTo>
                    <a:cubicBezTo>
                      <a:pt x="36" y="67"/>
                      <a:pt x="37" y="66"/>
                      <a:pt x="38" y="65"/>
                    </a:cubicBezTo>
                    <a:cubicBezTo>
                      <a:pt x="39" y="65"/>
                      <a:pt x="41" y="65"/>
                      <a:pt x="42" y="65"/>
                    </a:cubicBezTo>
                    <a:cubicBezTo>
                      <a:pt x="41" y="67"/>
                      <a:pt x="41" y="68"/>
                      <a:pt x="40" y="70"/>
                    </a:cubicBezTo>
                    <a:cubicBezTo>
                      <a:pt x="41" y="70"/>
                      <a:pt x="43" y="70"/>
                      <a:pt x="44" y="70"/>
                    </a:cubicBezTo>
                    <a:cubicBezTo>
                      <a:pt x="45" y="72"/>
                      <a:pt x="45" y="74"/>
                      <a:pt x="45" y="76"/>
                    </a:cubicBezTo>
                    <a:cubicBezTo>
                      <a:pt x="46" y="76"/>
                      <a:pt x="47" y="76"/>
                      <a:pt x="48" y="76"/>
                    </a:cubicBezTo>
                    <a:cubicBezTo>
                      <a:pt x="49" y="75"/>
                      <a:pt x="49" y="74"/>
                      <a:pt x="50" y="73"/>
                    </a:cubicBezTo>
                    <a:cubicBezTo>
                      <a:pt x="54" y="73"/>
                      <a:pt x="58" y="74"/>
                      <a:pt x="62" y="74"/>
                    </a:cubicBezTo>
                    <a:cubicBezTo>
                      <a:pt x="64" y="76"/>
                      <a:pt x="66" y="78"/>
                      <a:pt x="68" y="79"/>
                    </a:cubicBezTo>
                    <a:cubicBezTo>
                      <a:pt x="68" y="81"/>
                      <a:pt x="68" y="82"/>
                      <a:pt x="68" y="84"/>
                    </a:cubicBezTo>
                    <a:cubicBezTo>
                      <a:pt x="70" y="85"/>
                      <a:pt x="72" y="86"/>
                      <a:pt x="73" y="86"/>
                    </a:cubicBezTo>
                    <a:cubicBezTo>
                      <a:pt x="72" y="90"/>
                      <a:pt x="71" y="94"/>
                      <a:pt x="70" y="99"/>
                    </a:cubicBezTo>
                    <a:cubicBezTo>
                      <a:pt x="69" y="99"/>
                      <a:pt x="68" y="100"/>
                      <a:pt x="66" y="101"/>
                    </a:cubicBezTo>
                    <a:cubicBezTo>
                      <a:pt x="66" y="103"/>
                      <a:pt x="65" y="104"/>
                      <a:pt x="65" y="105"/>
                    </a:cubicBezTo>
                    <a:cubicBezTo>
                      <a:pt x="62" y="109"/>
                      <a:pt x="58" y="113"/>
                      <a:pt x="53" y="116"/>
                    </a:cubicBezTo>
                    <a:cubicBezTo>
                      <a:pt x="53" y="116"/>
                      <a:pt x="53" y="116"/>
                      <a:pt x="53" y="117"/>
                    </a:cubicBezTo>
                    <a:cubicBezTo>
                      <a:pt x="76" y="108"/>
                      <a:pt x="92" y="86"/>
                      <a:pt x="92" y="60"/>
                    </a:cubicBezTo>
                    <a:cubicBezTo>
                      <a:pt x="92" y="27"/>
                      <a:pt x="65" y="0"/>
                      <a:pt x="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48" name="任意多边形 25"/>
          <p:cNvSpPr/>
          <p:nvPr/>
        </p:nvSpPr>
        <p:spPr>
          <a:xfrm>
            <a:off x="998274" y="1967515"/>
            <a:ext cx="4779985" cy="1351478"/>
          </a:xfrm>
          <a:custGeom>
            <a:gdLst>
              <a:gd fmla="*/ 4705033 w 4705033" name="connsiteX0"/>
              <a:gd fmla="*/ 0 h 1741024" name="connsiteY0"/>
              <a:gd fmla="*/ 4705033 w 4705033" name="connsiteX1"/>
              <a:gd fmla="*/ 553012 h 1741024" name="connsiteY1"/>
              <a:gd fmla="*/ 4228428 w 4705033" name="connsiteX2"/>
              <a:gd fmla="*/ 1137785 h 1741024" name="connsiteY2"/>
              <a:gd fmla="*/ 4186776 w 4705033" name="connsiteX3"/>
              <a:gd fmla="*/ 1141984 h 1741024" name="connsiteY3"/>
              <a:gd fmla="*/ 4179523 w 4705033" name="connsiteX4"/>
              <a:gd fmla="*/ 1144236 h 1741024" name="connsiteY4"/>
              <a:gd fmla="*/ 4123214 w 4705033" name="connsiteX5"/>
              <a:gd fmla="*/ 1149912 h 1741024" name="connsiteY5"/>
              <a:gd fmla="*/ 4108132 w 4705033" name="connsiteX6"/>
              <a:gd fmla="*/ 1149912 h 1741024" name="connsiteY6"/>
              <a:gd fmla="*/ 539475 w 4705033" name="connsiteX7"/>
              <a:gd fmla="*/ 1149912 h 1741024" name="connsiteY7"/>
              <a:gd fmla="*/ 476605 w 4705033" name="connsiteX8"/>
              <a:gd fmla="*/ 1156250 h 1741024" name="connsiteY8"/>
              <a:gd fmla="*/ 0 w 4705033" name="connsiteX9"/>
              <a:gd fmla="*/ 1741024 h 1741024" name="connsiteY9"/>
              <a:gd fmla="*/ 0 w 4705033" name="connsiteX10"/>
              <a:gd fmla="*/ 1188012 h 1741024" name="connsiteY10"/>
              <a:gd fmla="*/ 364561 w 4705033" name="connsiteX11"/>
              <a:gd fmla="*/ 638019 h 1741024" name="connsiteY11"/>
              <a:gd fmla="*/ 372691 w 4705033" name="connsiteX12"/>
              <a:gd fmla="*/ 635496 h 1741024" name="connsiteY12"/>
              <a:gd fmla="*/ 414009 w 4705033" name="connsiteX13"/>
              <a:gd fmla="*/ 613069 h 1741024" name="connsiteY13"/>
              <a:gd fmla="*/ 522764 w 4705033" name="connsiteX14"/>
              <a:gd fmla="*/ 591112 h 1741024" name="connsiteY14"/>
              <a:gd fmla="*/ 596901 w 4705033" name="connsiteX15"/>
              <a:gd fmla="*/ 591112 h 1741024" name="connsiteY15"/>
              <a:gd fmla="*/ 4123214 w 4705033" name="connsiteX16"/>
              <a:gd fmla="*/ 591112 h 1741024" name="connsiteY16"/>
              <a:gd fmla="*/ 4144386 w 4705033" name="connsiteX17"/>
              <a:gd fmla="*/ 593246 h 1741024" name="connsiteY17"/>
              <a:gd fmla="*/ 4228428 w 4705033" name="connsiteX18"/>
              <a:gd fmla="*/ 584774 h 1741024" name="connsiteY18"/>
              <a:gd fmla="*/ 4705033 w 4705033" name="connsiteX19"/>
              <a:gd fmla="*/ 0 h 1741024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741024" w="4705033">
                <a:moveTo>
                  <a:pt x="4705033" y="0"/>
                </a:moveTo>
                <a:lnTo>
                  <a:pt x="4705033" y="553012"/>
                </a:lnTo>
                <a:cubicBezTo>
                  <a:pt x="4705033" y="841464"/>
                  <a:pt x="4500426" y="1082127"/>
                  <a:pt x="4228428" y="1137785"/>
                </a:cubicBezTo>
                <a:lnTo>
                  <a:pt x="4186776" y="1141984"/>
                </a:lnTo>
                <a:lnTo>
                  <a:pt x="4179523" y="1144236"/>
                </a:lnTo>
                <a:cubicBezTo>
                  <a:pt x="4161335" y="1147958"/>
                  <a:pt x="4142503" y="1149912"/>
                  <a:pt x="4123214" y="1149912"/>
                </a:cubicBezTo>
                <a:lnTo>
                  <a:pt x="4108132" y="1149912"/>
                </a:lnTo>
                <a:lnTo>
                  <a:pt x="539475" y="1149912"/>
                </a:lnTo>
                <a:lnTo>
                  <a:pt x="476605" y="1156250"/>
                </a:lnTo>
                <a:cubicBezTo>
                  <a:pt x="204607" y="1211909"/>
                  <a:pt x="0" y="1452572"/>
                  <a:pt x="0" y="1741024"/>
                </a:cubicBezTo>
                <a:lnTo>
                  <a:pt x="0" y="1188012"/>
                </a:lnTo>
                <a:cubicBezTo>
                  <a:pt x="0" y="940768"/>
                  <a:pt x="150323" y="728634"/>
                  <a:pt x="364561" y="638019"/>
                </a:cubicBezTo>
                <a:lnTo>
                  <a:pt x="372691" y="635496"/>
                </a:lnTo>
                <a:lnTo>
                  <a:pt x="414009" y="613069"/>
                </a:lnTo>
                <a:cubicBezTo>
                  <a:pt x="447436" y="598930"/>
                  <a:pt x="484187" y="591112"/>
                  <a:pt x="522764" y="591112"/>
                </a:cubicBezTo>
                <a:lnTo>
                  <a:pt x="596901" y="591112"/>
                </a:lnTo>
                <a:lnTo>
                  <a:pt x="4123214" y="591112"/>
                </a:lnTo>
                <a:lnTo>
                  <a:pt x="4144386" y="593246"/>
                </a:lnTo>
                <a:lnTo>
                  <a:pt x="4228428" y="584774"/>
                </a:lnTo>
                <a:cubicBezTo>
                  <a:pt x="4500426" y="529115"/>
                  <a:pt x="4705033" y="288452"/>
                  <a:pt x="47050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任意多边形 26"/>
          <p:cNvSpPr/>
          <p:nvPr/>
        </p:nvSpPr>
        <p:spPr>
          <a:xfrm>
            <a:off x="998274" y="3723188"/>
            <a:ext cx="4779985" cy="1351478"/>
          </a:xfrm>
          <a:custGeom>
            <a:gdLst>
              <a:gd fmla="*/ 4705033 w 4705033" name="connsiteX0"/>
              <a:gd fmla="*/ 0 h 1741024" name="connsiteY0"/>
              <a:gd fmla="*/ 4705033 w 4705033" name="connsiteX1"/>
              <a:gd fmla="*/ 553012 h 1741024" name="connsiteY1"/>
              <a:gd fmla="*/ 4228428 w 4705033" name="connsiteX2"/>
              <a:gd fmla="*/ 1137785 h 1741024" name="connsiteY2"/>
              <a:gd fmla="*/ 4186776 w 4705033" name="connsiteX3"/>
              <a:gd fmla="*/ 1141984 h 1741024" name="connsiteY3"/>
              <a:gd fmla="*/ 4179523 w 4705033" name="connsiteX4"/>
              <a:gd fmla="*/ 1144236 h 1741024" name="connsiteY4"/>
              <a:gd fmla="*/ 4123214 w 4705033" name="connsiteX5"/>
              <a:gd fmla="*/ 1149912 h 1741024" name="connsiteY5"/>
              <a:gd fmla="*/ 4108132 w 4705033" name="connsiteX6"/>
              <a:gd fmla="*/ 1149912 h 1741024" name="connsiteY6"/>
              <a:gd fmla="*/ 539475 w 4705033" name="connsiteX7"/>
              <a:gd fmla="*/ 1149912 h 1741024" name="connsiteY7"/>
              <a:gd fmla="*/ 476605 w 4705033" name="connsiteX8"/>
              <a:gd fmla="*/ 1156250 h 1741024" name="connsiteY8"/>
              <a:gd fmla="*/ 0 w 4705033" name="connsiteX9"/>
              <a:gd fmla="*/ 1741024 h 1741024" name="connsiteY9"/>
              <a:gd fmla="*/ 0 w 4705033" name="connsiteX10"/>
              <a:gd fmla="*/ 1188012 h 1741024" name="connsiteY10"/>
              <a:gd fmla="*/ 364561 w 4705033" name="connsiteX11"/>
              <a:gd fmla="*/ 638019 h 1741024" name="connsiteY11"/>
              <a:gd fmla="*/ 372691 w 4705033" name="connsiteX12"/>
              <a:gd fmla="*/ 635496 h 1741024" name="connsiteY12"/>
              <a:gd fmla="*/ 414009 w 4705033" name="connsiteX13"/>
              <a:gd fmla="*/ 613069 h 1741024" name="connsiteY13"/>
              <a:gd fmla="*/ 522764 w 4705033" name="connsiteX14"/>
              <a:gd fmla="*/ 591112 h 1741024" name="connsiteY14"/>
              <a:gd fmla="*/ 596901 w 4705033" name="connsiteX15"/>
              <a:gd fmla="*/ 591112 h 1741024" name="connsiteY15"/>
              <a:gd fmla="*/ 4123214 w 4705033" name="connsiteX16"/>
              <a:gd fmla="*/ 591112 h 1741024" name="connsiteY16"/>
              <a:gd fmla="*/ 4144386 w 4705033" name="connsiteX17"/>
              <a:gd fmla="*/ 593246 h 1741024" name="connsiteY17"/>
              <a:gd fmla="*/ 4228428 w 4705033" name="connsiteX18"/>
              <a:gd fmla="*/ 584774 h 1741024" name="connsiteY18"/>
              <a:gd fmla="*/ 4705033 w 4705033" name="connsiteX19"/>
              <a:gd fmla="*/ 0 h 1741024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741024" w="4705033">
                <a:moveTo>
                  <a:pt x="4705033" y="0"/>
                </a:moveTo>
                <a:lnTo>
                  <a:pt x="4705033" y="553012"/>
                </a:lnTo>
                <a:cubicBezTo>
                  <a:pt x="4705033" y="841464"/>
                  <a:pt x="4500426" y="1082127"/>
                  <a:pt x="4228428" y="1137785"/>
                </a:cubicBezTo>
                <a:lnTo>
                  <a:pt x="4186776" y="1141984"/>
                </a:lnTo>
                <a:lnTo>
                  <a:pt x="4179523" y="1144236"/>
                </a:lnTo>
                <a:cubicBezTo>
                  <a:pt x="4161335" y="1147958"/>
                  <a:pt x="4142503" y="1149912"/>
                  <a:pt x="4123214" y="1149912"/>
                </a:cubicBezTo>
                <a:lnTo>
                  <a:pt x="4108132" y="1149912"/>
                </a:lnTo>
                <a:lnTo>
                  <a:pt x="539475" y="1149912"/>
                </a:lnTo>
                <a:lnTo>
                  <a:pt x="476605" y="1156250"/>
                </a:lnTo>
                <a:cubicBezTo>
                  <a:pt x="204607" y="1211909"/>
                  <a:pt x="0" y="1452572"/>
                  <a:pt x="0" y="1741024"/>
                </a:cubicBezTo>
                <a:lnTo>
                  <a:pt x="0" y="1188012"/>
                </a:lnTo>
                <a:cubicBezTo>
                  <a:pt x="0" y="940768"/>
                  <a:pt x="150323" y="728634"/>
                  <a:pt x="364561" y="638019"/>
                </a:cubicBezTo>
                <a:lnTo>
                  <a:pt x="372691" y="635496"/>
                </a:lnTo>
                <a:lnTo>
                  <a:pt x="414009" y="613069"/>
                </a:lnTo>
                <a:cubicBezTo>
                  <a:pt x="447436" y="598930"/>
                  <a:pt x="484187" y="591112"/>
                  <a:pt x="522764" y="591112"/>
                </a:cubicBezTo>
                <a:lnTo>
                  <a:pt x="596901" y="591112"/>
                </a:lnTo>
                <a:lnTo>
                  <a:pt x="4123214" y="591112"/>
                </a:lnTo>
                <a:lnTo>
                  <a:pt x="4144386" y="593246"/>
                </a:lnTo>
                <a:lnTo>
                  <a:pt x="4228428" y="584774"/>
                </a:lnTo>
                <a:cubicBezTo>
                  <a:pt x="4500426" y="529115"/>
                  <a:pt x="4705033" y="288452"/>
                  <a:pt x="47050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文本框 53"/>
          <p:cNvSpPr txBox="1"/>
          <p:nvPr/>
        </p:nvSpPr>
        <p:spPr>
          <a:xfrm>
            <a:off x="2599330" y="2951527"/>
            <a:ext cx="179295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6000">
                <a:solidFill>
                  <a:schemeClr val="tx1">
                    <a:lumMod val="75000"/>
                    <a:lumOff val="25000"/>
                  </a:schemeClr>
                </a:solidFill>
              </a:rPr>
              <a:t>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7004942" y="1474199"/>
            <a:ext cx="3418205" cy="3931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lvl="0">
              <a:lnSpc>
                <a:spcPct val="150000"/>
              </a:lnSpc>
            </a:pPr>
            <a:r>
              <a:rPr altLang="en-US" b="1" kern="0" lang="zh-CN" sz="2800">
                <a:solidFill>
                  <a:srgbClr val="67666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▷  点击此处添加标题</a:t>
            </a:r>
          </a:p>
          <a:p>
            <a:pPr defTabSz="914400" lvl="0">
              <a:lnSpc>
                <a:spcPct val="150000"/>
              </a:lnSpc>
            </a:pPr>
            <a:r>
              <a:rPr altLang="en-US" b="1" kern="0" lang="zh-CN" sz="2800">
                <a:solidFill>
                  <a:srgbClr val="67666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▷  点击此处添加标题</a:t>
            </a:r>
          </a:p>
          <a:p>
            <a:pPr defTabSz="914400" lvl="0">
              <a:lnSpc>
                <a:spcPct val="150000"/>
              </a:lnSpc>
            </a:pPr>
            <a:r>
              <a:rPr altLang="en-US" b="1" kern="0" lang="zh-CN" sz="2800">
                <a:solidFill>
                  <a:srgbClr val="67666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▷  点击此处添加标题</a:t>
            </a:r>
          </a:p>
          <a:p>
            <a:pPr defTabSz="914400" lvl="0">
              <a:lnSpc>
                <a:spcPct val="150000"/>
              </a:lnSpc>
            </a:pPr>
            <a:r>
              <a:rPr altLang="en-US" b="1" kern="0" lang="zh-CN" sz="2800">
                <a:solidFill>
                  <a:srgbClr val="67666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▷  点击此处添加标题</a:t>
            </a:r>
          </a:p>
          <a:p>
            <a:pPr defTabSz="914400" lvl="0">
              <a:lnSpc>
                <a:spcPct val="150000"/>
              </a:lnSpc>
            </a:pPr>
            <a:r>
              <a:rPr altLang="en-US" b="1" kern="0" lang="zh-CN" sz="2800">
                <a:solidFill>
                  <a:srgbClr val="67666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▷  点击此处添加标题</a:t>
            </a:r>
          </a:p>
          <a:p>
            <a:pPr defTabSz="914400" lvl="0">
              <a:lnSpc>
                <a:spcPct val="150000"/>
              </a:lnSpc>
            </a:pPr>
            <a:r>
              <a:rPr altLang="en-US" b="1" kern="0" lang="zh-CN" sz="2800">
                <a:solidFill>
                  <a:srgbClr val="67666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▷  点击此处添加标题</a:t>
            </a:r>
          </a:p>
        </p:txBody>
      </p:sp>
    </p:spTree>
    <p:extLst>
      <p:ext uri="{BB962C8B-B14F-4D97-AF65-F5344CB8AC3E}">
        <p14:creationId val="3748777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5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解决办法</a:t>
            </a:r>
          </a:p>
        </p:txBody>
      </p:sp>
      <p:sp>
        <p:nvSpPr>
          <p:cNvPr id="16" name="矩形 15"/>
          <p:cNvSpPr/>
          <p:nvPr/>
        </p:nvSpPr>
        <p:spPr>
          <a:xfrm>
            <a:off x="7693425" y="1278378"/>
            <a:ext cx="2377553" cy="4696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3773929" lIns="305816" numCol="1" rIns="305816" spcCol="1270" spcFirstLastPara="0" tIns="305816" vert="horz" wrap="square">
            <a:noAutofit/>
          </a:bodyPr>
          <a:lstStyle/>
          <a:p>
            <a:pPr algn="ctr" defTabSz="19113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300"/>
          </a:p>
        </p:txBody>
      </p:sp>
      <p:sp>
        <p:nvSpPr>
          <p:cNvPr id="17" name="矩形 16"/>
          <p:cNvSpPr/>
          <p:nvPr/>
        </p:nvSpPr>
        <p:spPr>
          <a:xfrm>
            <a:off x="4919613" y="1278378"/>
            <a:ext cx="2377553" cy="4696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3773929" lIns="305816" numCol="1" rIns="305816" spcCol="1270" spcFirstLastPara="0" tIns="305816" vert="horz" wrap="square">
            <a:noAutofit/>
          </a:bodyPr>
          <a:lstStyle/>
          <a:p>
            <a:pPr algn="ctr" defTabSz="19113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300"/>
          </a:p>
        </p:txBody>
      </p:sp>
      <p:sp>
        <p:nvSpPr>
          <p:cNvPr id="18" name="矩形 17"/>
          <p:cNvSpPr/>
          <p:nvPr/>
        </p:nvSpPr>
        <p:spPr>
          <a:xfrm>
            <a:off x="2145800" y="1278378"/>
            <a:ext cx="2377553" cy="4696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3773929" lIns="305816" numCol="1" rIns="305816" spcCol="1270" spcFirstLastPara="0" tIns="305816" vert="horz" wrap="square">
            <a:noAutofit/>
          </a:bodyPr>
          <a:lstStyle/>
          <a:p>
            <a:pPr algn="ctr" defTabSz="19113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300"/>
          </a:p>
        </p:txBody>
      </p:sp>
      <p:sp>
        <p:nvSpPr>
          <p:cNvPr id="19" name="矩形 18"/>
          <p:cNvSpPr/>
          <p:nvPr/>
        </p:nvSpPr>
        <p:spPr>
          <a:xfrm>
            <a:off x="2343929" y="3721131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56320" lIns="56320" numCol="1" rIns="56320" spcCol="1270" spcFirstLastPara="0" tIns="56320" vert="horz" wrap="square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lang="zh-CN">
                <a:solidFill>
                  <a:schemeClr val="accent2">
                    <a:lumMod val="20000"/>
                    <a:lumOff val="80000"/>
                  </a:schemeClr>
                </a:solidFill>
                <a:ea typeface="微软雅黑"/>
              </a:rPr>
              <a:t>点击此处添加标题</a:t>
            </a:r>
          </a:p>
        </p:txBody>
      </p:sp>
      <p:sp>
        <p:nvSpPr>
          <p:cNvPr id="20" name="任意多边形 11"/>
          <p:cNvSpPr/>
          <p:nvPr/>
        </p:nvSpPr>
        <p:spPr>
          <a:xfrm rot="18770822">
            <a:off x="4138787" y="3771242"/>
            <a:ext cx="1165392" cy="35991"/>
          </a:xfrm>
          <a:custGeom>
            <a:gdLst>
              <a:gd fmla="*/ 0 w 1165392" name="connsiteX0"/>
              <a:gd fmla="*/ 17995 h 35991" name="connsiteY0"/>
              <a:gd fmla="*/ 1165392 w 1165392" name="connsiteX1"/>
              <a:gd fmla="*/ 17995 h 35991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35991" w="1165392">
                <a:moveTo>
                  <a:pt x="0" y="17995"/>
                </a:moveTo>
                <a:lnTo>
                  <a:pt x="1165392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-11139" lIns="566260" numCol="1" rIns="566262" spcCol="1270" spcFirstLastPara="0" tIns="-11140" vert="horz" wrap="square">
            <a:noAutofit/>
          </a:bodyPr>
          <a:lstStyle/>
          <a:p>
            <a:pPr algn="ctr" defTabSz="222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00"/>
          </a:p>
        </p:txBody>
      </p:sp>
      <p:sp>
        <p:nvSpPr>
          <p:cNvPr id="21" name="矩形 20"/>
          <p:cNvSpPr/>
          <p:nvPr/>
        </p:nvSpPr>
        <p:spPr>
          <a:xfrm>
            <a:off x="5117741" y="2866698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56320" lIns="56320" numCol="1" rIns="56320" spcCol="1270" spcFirstLastPara="0" tIns="56320" vert="horz" wrap="square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lang="zh-CN">
                <a:solidFill>
                  <a:schemeClr val="accent2">
                    <a:lumMod val="20000"/>
                    <a:lumOff val="80000"/>
                  </a:schemeClr>
                </a:solidFill>
                <a:ea typeface="微软雅黑"/>
              </a:rPr>
              <a:t>点击此处添加标题</a:t>
            </a:r>
          </a:p>
        </p:txBody>
      </p:sp>
      <p:sp>
        <p:nvSpPr>
          <p:cNvPr id="22" name="任意多边形 13"/>
          <p:cNvSpPr/>
          <p:nvPr/>
        </p:nvSpPr>
        <p:spPr>
          <a:xfrm rot="19457600">
            <a:off x="7007301" y="3059215"/>
            <a:ext cx="975988" cy="35991"/>
          </a:xfrm>
          <a:custGeom>
            <a:gdLst>
              <a:gd fmla="*/ 0 w 975988" name="connsiteX0"/>
              <a:gd fmla="*/ 17995 h 35991" name="connsiteY0"/>
              <a:gd fmla="*/ 975988 w 975988" name="connsiteX1"/>
              <a:gd fmla="*/ 17995 h 35991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35991" w="975988">
                <a:moveTo>
                  <a:pt x="0" y="17995"/>
                </a:moveTo>
                <a:lnTo>
                  <a:pt x="975988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-6404" lIns="476295" numCol="1" rIns="476293" spcCol="1270" spcFirstLastPara="0" tIns="-6405" vert="horz" wrap="square">
            <a:noAutofit/>
          </a:bodyPr>
          <a:lstStyle/>
          <a:p>
            <a:pPr algn="ctr" defTabSz="222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00"/>
          </a:p>
        </p:txBody>
      </p:sp>
      <p:sp>
        <p:nvSpPr>
          <p:cNvPr id="23" name="矩形 22"/>
          <p:cNvSpPr/>
          <p:nvPr/>
        </p:nvSpPr>
        <p:spPr>
          <a:xfrm>
            <a:off x="7891554" y="2297075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56320" lIns="56320" numCol="1" rIns="56320" spcCol="1270" spcFirstLastPara="0" tIns="56320" vert="horz" wrap="square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lang="zh-CN">
                <a:solidFill>
                  <a:schemeClr val="accent2">
                    <a:lumMod val="20000"/>
                    <a:lumOff val="80000"/>
                  </a:schemeClr>
                </a:solidFill>
                <a:ea typeface="微软雅黑"/>
              </a:rPr>
              <a:t>点击此处添加标题</a:t>
            </a:r>
          </a:p>
        </p:txBody>
      </p:sp>
      <p:sp>
        <p:nvSpPr>
          <p:cNvPr id="24" name="任意多边形 15"/>
          <p:cNvSpPr/>
          <p:nvPr/>
        </p:nvSpPr>
        <p:spPr>
          <a:xfrm rot="2142401">
            <a:off x="7007301" y="3628837"/>
            <a:ext cx="975988" cy="35991"/>
          </a:xfrm>
          <a:custGeom>
            <a:gdLst>
              <a:gd fmla="*/ 0 w 975988" name="connsiteX0"/>
              <a:gd fmla="*/ 17995 h 35991" name="connsiteY0"/>
              <a:gd fmla="*/ 975988 w 975988" name="connsiteX1"/>
              <a:gd fmla="*/ 17995 h 35991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35991" w="975988">
                <a:moveTo>
                  <a:pt x="0" y="17995"/>
                </a:moveTo>
                <a:lnTo>
                  <a:pt x="975988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-6404" lIns="476295" numCol="1" rIns="476293" spcCol="1270" spcFirstLastPara="0" tIns="-6405" vert="horz" wrap="square">
            <a:noAutofit/>
          </a:bodyPr>
          <a:lstStyle/>
          <a:p>
            <a:pPr algn="ctr" defTabSz="222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00"/>
          </a:p>
        </p:txBody>
      </p:sp>
      <p:sp>
        <p:nvSpPr>
          <p:cNvPr id="25" name="矩形 24"/>
          <p:cNvSpPr/>
          <p:nvPr/>
        </p:nvSpPr>
        <p:spPr>
          <a:xfrm>
            <a:off x="7891554" y="3436320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56320" lIns="56320" numCol="1" rIns="56320" spcCol="1270" spcFirstLastPara="0" tIns="56320" vert="horz" wrap="square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lang="zh-CN">
                <a:solidFill>
                  <a:schemeClr val="accent2">
                    <a:lumMod val="20000"/>
                    <a:lumOff val="80000"/>
                  </a:schemeClr>
                </a:solidFill>
                <a:ea typeface="微软雅黑"/>
              </a:rPr>
              <a:t>点击此处添加标题</a:t>
            </a:r>
          </a:p>
        </p:txBody>
      </p:sp>
      <p:sp>
        <p:nvSpPr>
          <p:cNvPr id="26" name="任意多边形 17"/>
          <p:cNvSpPr/>
          <p:nvPr/>
        </p:nvSpPr>
        <p:spPr>
          <a:xfrm rot="2829178">
            <a:off x="4138787" y="4625676"/>
            <a:ext cx="1165392" cy="35991"/>
          </a:xfrm>
          <a:custGeom>
            <a:gdLst>
              <a:gd fmla="*/ 0 w 1165392" name="connsiteX0"/>
              <a:gd fmla="*/ 17995 h 35991" name="connsiteY0"/>
              <a:gd fmla="*/ 1165392 w 1165392" name="connsiteX1"/>
              <a:gd fmla="*/ 17995 h 35991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35991" w="1165392">
                <a:moveTo>
                  <a:pt x="0" y="17995"/>
                </a:moveTo>
                <a:lnTo>
                  <a:pt x="1165392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-11139" lIns="566260" numCol="1" rIns="566262" spcCol="1270" spcFirstLastPara="0" tIns="-11140" vert="horz" wrap="square">
            <a:noAutofit/>
          </a:bodyPr>
          <a:lstStyle/>
          <a:p>
            <a:pPr algn="ctr" defTabSz="222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00"/>
          </a:p>
        </p:txBody>
      </p:sp>
      <p:sp>
        <p:nvSpPr>
          <p:cNvPr id="27" name="矩形 26"/>
          <p:cNvSpPr/>
          <p:nvPr/>
        </p:nvSpPr>
        <p:spPr>
          <a:xfrm>
            <a:off x="5117741" y="4575564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56320" lIns="56320" numCol="1" rIns="56320" spcCol="1270" spcFirstLastPara="0" tIns="56320" vert="horz" wrap="square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lang="zh-CN">
                <a:solidFill>
                  <a:schemeClr val="accent2">
                    <a:lumMod val="20000"/>
                    <a:lumOff val="80000"/>
                  </a:schemeClr>
                </a:solidFill>
                <a:ea typeface="微软雅黑"/>
              </a:rPr>
              <a:t>点击此处添加标题</a:t>
            </a:r>
          </a:p>
        </p:txBody>
      </p:sp>
      <p:sp>
        <p:nvSpPr>
          <p:cNvPr id="28" name="任意多边形 19"/>
          <p:cNvSpPr/>
          <p:nvPr/>
        </p:nvSpPr>
        <p:spPr>
          <a:xfrm>
            <a:off x="7099037" y="5052892"/>
            <a:ext cx="792517" cy="35991"/>
          </a:xfrm>
          <a:custGeom>
            <a:gdLst>
              <a:gd fmla="*/ 0 w 792517" name="connsiteX0"/>
              <a:gd fmla="*/ 17995 h 35991" name="connsiteY0"/>
              <a:gd fmla="*/ 792517 w 792517" name="connsiteX1"/>
              <a:gd fmla="*/ 17995 h 35991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35991" w="792517">
                <a:moveTo>
                  <a:pt x="0" y="17995"/>
                </a:moveTo>
                <a:lnTo>
                  <a:pt x="792517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-1817" lIns="389146" numCol="1" rIns="389146" spcCol="1270" spcFirstLastPara="0" tIns="-1817" vert="horz" wrap="square">
            <a:noAutofit/>
          </a:bodyPr>
          <a:lstStyle/>
          <a:p>
            <a:pPr algn="ctr" defTabSz="222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00"/>
          </a:p>
        </p:txBody>
      </p:sp>
      <p:sp>
        <p:nvSpPr>
          <p:cNvPr id="29" name="矩形 28"/>
          <p:cNvSpPr/>
          <p:nvPr/>
        </p:nvSpPr>
        <p:spPr>
          <a:xfrm>
            <a:off x="7891554" y="4575564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56320" lIns="56320" numCol="1" rIns="56320" spcCol="1270" spcFirstLastPara="0" tIns="56320" vert="horz" wrap="square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lang="zh-CN">
                <a:solidFill>
                  <a:schemeClr val="accent2">
                    <a:lumMod val="20000"/>
                    <a:lumOff val="80000"/>
                  </a:schemeClr>
                </a:solidFill>
                <a:ea typeface="微软雅黑"/>
              </a:rPr>
              <a:t>点击此处添加标题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421505" y="1392928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85000"/>
                    <a:lumOff val="15000"/>
                  </a:schemeClr>
                </a:solidFill>
              </a:rPr>
              <a:t>第一部分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195317" y="1392928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85000"/>
                    <a:lumOff val="15000"/>
                  </a:schemeClr>
                </a:solidFill>
              </a:rPr>
              <a:t>第二部分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969131" y="1392928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85000"/>
                    <a:lumOff val="15000"/>
                  </a:schemeClr>
                </a:solidFill>
              </a:rPr>
              <a:t>第三部分</a:t>
            </a:r>
          </a:p>
        </p:txBody>
      </p:sp>
    </p:spTree>
    <p:extLst>
      <p:ext uri="{BB962C8B-B14F-4D97-AF65-F5344CB8AC3E}">
        <p14:creationId val="145288857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kumimoji="1" lang="zh-CN">
                <a:solidFill>
                  <a:srgbClr val="777671"/>
                </a:solidFill>
                <a:latin charset="0" typeface="Microsoft YaHei"/>
                <a:ea charset="0" typeface="Microsoft YaHei"/>
                <a:cs charset="0" typeface="Microsoft YaHei"/>
              </a:rPr>
              <a:t>感谢聆听！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zh-CN" lang="en-US"/>
              <a:t>XXX学院XXX专业 毕业论文答辩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zh-CN" kumimoji="1" lang="en-US">
                <a:solidFill>
                  <a:srgbClr val="CDCAC3"/>
                </a:solidFill>
                <a:latin charset="0" typeface="Microsoft YaHei"/>
                <a:ea charset="0" typeface="Microsoft YaHei"/>
                <a:cs charset="0" typeface="Microsoft YaHei"/>
              </a:rPr>
              <a:t>THANK YOU FOR WATCHING!</a:t>
            </a:r>
          </a:p>
        </p:txBody>
      </p:sp>
      <p:sp>
        <p:nvSpPr>
          <p:cNvPr id="5" name="文本占位符 4"/>
          <p:cNvSpPr>
            <a:spLocks noGrp="1"/>
          </p:cNvSpPr>
          <p:nvPr>
            <p:ph idx="13" sz="quarter" type="body"/>
          </p:nvPr>
        </p:nvSpPr>
        <p:spPr>
          <a:xfrm>
            <a:off x="4373696" y="4530394"/>
            <a:ext cx="3444608" cy="392907"/>
          </a:xfrm>
        </p:spPr>
        <p:txBody>
          <a:bodyPr/>
          <a:lstStyle/>
          <a:p>
            <a:r>
              <a:rPr altLang="zh-CN" kumimoji="1" lang="en-US">
                <a:solidFill>
                  <a:srgbClr val="77767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PRESENTED BY youyedoc</a:t>
            </a:r>
          </a:p>
        </p:txBody>
      </p:sp>
      <p:sp>
        <p:nvSpPr>
          <p:cNvPr id="6" name="文本占位符 5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en-US" lang="zh-CN">
                <a:solidFill>
                  <a:srgbClr val="F5F0E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指导老师：X教授  答辩人：优页PPT</a:t>
            </a:r>
          </a:p>
        </p:txBody>
      </p:sp>
    </p:spTree>
    <p:extLst>
      <p:ext uri="{BB962C8B-B14F-4D97-AF65-F5344CB8AC3E}">
        <p14:creationId val="1905241081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第一部分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altLang="en-US" kumimoji="1" lang="zh-CN"/>
              <a:t>课题目的</a:t>
            </a:r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gdLst>
                <a:gd fmla="*/ 2372 w 2506" name="T0"/>
                <a:gd fmla="*/ 1716 h 1970" name="T1"/>
                <a:gd fmla="*/ 2372 w 2506" name="T2"/>
                <a:gd fmla="*/ 1716 h 1970" name="T3"/>
                <a:gd fmla="*/ 1858 w 2506" name="T4"/>
                <a:gd fmla="*/ 1575 h 1970" name="T5"/>
                <a:gd fmla="*/ 1818 w 2506" name="T6"/>
                <a:gd fmla="*/ 1576 h 1970" name="T7"/>
                <a:gd fmla="*/ 1323 w 2506" name="T8"/>
                <a:gd fmla="*/ 1715 h 1970" name="T9"/>
                <a:gd fmla="*/ 1323 w 2506" name="T10"/>
                <a:gd fmla="*/ 308 h 1970" name="T11"/>
                <a:gd fmla="*/ 1847 w 2506" name="T12"/>
                <a:gd fmla="*/ 133 h 1970" name="T13"/>
                <a:gd fmla="*/ 2372 w 2506" name="T14"/>
                <a:gd fmla="*/ 310 h 1970" name="T15"/>
                <a:gd fmla="*/ 2372 w 2506" name="T16"/>
                <a:gd fmla="*/ 1716 h 1970" name="T17"/>
                <a:gd fmla="*/ 1182 w 2506" name="T18"/>
                <a:gd fmla="*/ 1715 h 1970" name="T19"/>
                <a:gd fmla="*/ 1182 w 2506" name="T20"/>
                <a:gd fmla="*/ 1715 h 1970" name="T21"/>
                <a:gd fmla="*/ 688 w 2506" name="T22"/>
                <a:gd fmla="*/ 1576 h 1970" name="T23"/>
                <a:gd fmla="*/ 647 w 2506" name="T24"/>
                <a:gd fmla="*/ 1575 h 1970" name="T25"/>
                <a:gd fmla="*/ 133 w 2506" name="T26"/>
                <a:gd fmla="*/ 1716 h 1970" name="T27"/>
                <a:gd fmla="*/ 133 w 2506" name="T28"/>
                <a:gd fmla="*/ 310 h 1970" name="T29"/>
                <a:gd fmla="*/ 659 w 2506" name="T30"/>
                <a:gd fmla="*/ 133 h 1970" name="T31"/>
                <a:gd fmla="*/ 1182 w 2506" name="T32"/>
                <a:gd fmla="*/ 308 h 1970" name="T33"/>
                <a:gd fmla="*/ 1182 w 2506" name="T34"/>
                <a:gd fmla="*/ 1715 h 1970" name="T35"/>
                <a:gd fmla="*/ 1849 w 2506" name="T36"/>
                <a:gd fmla="*/ 0 h 1970" name="T37"/>
                <a:gd fmla="*/ 1849 w 2506" name="T38"/>
                <a:gd fmla="*/ 0 h 1970" name="T39"/>
                <a:gd fmla="*/ 1823 w 2506" name="T40"/>
                <a:gd fmla="*/ 0 h 1970" name="T41"/>
                <a:gd fmla="*/ 1253 w 2506" name="T42"/>
                <a:gd fmla="*/ 184 h 1970" name="T43"/>
                <a:gd fmla="*/ 683 w 2506" name="T44"/>
                <a:gd fmla="*/ 0 h 1970" name="T45"/>
                <a:gd fmla="*/ 657 w 2506" name="T46"/>
                <a:gd fmla="*/ 0 h 1970" name="T47"/>
                <a:gd fmla="*/ 5 w 2506" name="T48"/>
                <a:gd fmla="*/ 267 h 1970" name="T49"/>
                <a:gd fmla="*/ 0 w 2506" name="T50"/>
                <a:gd fmla="*/ 279 h 1970" name="T51"/>
                <a:gd fmla="*/ 0 w 2506" name="T52"/>
                <a:gd fmla="*/ 1970 h 1970" name="T53"/>
                <a:gd fmla="*/ 107 w 2506" name="T54"/>
                <a:gd fmla="*/ 1889 h 1970" name="T55"/>
                <a:gd fmla="*/ 682 w 2506" name="T56"/>
                <a:gd fmla="*/ 1709 h 1970" name="T57"/>
                <a:gd fmla="*/ 1190 w 2506" name="T58"/>
                <a:gd fmla="*/ 1876 h 1970" name="T59"/>
                <a:gd fmla="*/ 1208 w 2506" name="T60"/>
                <a:gd fmla="*/ 1888 h 1970" name="T61"/>
                <a:gd fmla="*/ 1253 w 2506" name="T62"/>
                <a:gd fmla="*/ 1924 h 1970" name="T63"/>
                <a:gd fmla="*/ 1298 w 2506" name="T64"/>
                <a:gd fmla="*/ 1888 h 1970" name="T65"/>
                <a:gd fmla="*/ 1316 w 2506" name="T66"/>
                <a:gd fmla="*/ 1876 h 1970" name="T67"/>
                <a:gd fmla="*/ 1824 w 2506" name="T68"/>
                <a:gd fmla="*/ 1709 h 1970" name="T69"/>
                <a:gd fmla="*/ 2399 w 2506" name="T70"/>
                <a:gd fmla="*/ 1889 h 1970" name="T71"/>
                <a:gd fmla="*/ 2506 w 2506" name="T72"/>
                <a:gd fmla="*/ 1970 h 1970" name="T73"/>
                <a:gd fmla="*/ 2506 w 2506" name="T74"/>
                <a:gd fmla="*/ 279 h 1970" name="T75"/>
                <a:gd fmla="*/ 2501 w 2506" name="T76"/>
                <a:gd fmla="*/ 267 h 1970" name="T77"/>
                <a:gd fmla="*/ 1849 w 2506" name="T78"/>
                <a:gd fmla="*/ 0 h 197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969" w="2506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0 h 206" name="T11"/>
                <a:gd fmla="*/ 68 w 844" name="T12"/>
                <a:gd fmla="*/ 193 h 206" name="T13"/>
                <a:gd fmla="*/ 437 w 844" name="T14"/>
                <a:gd fmla="*/ 89 h 206" name="T15"/>
                <a:gd fmla="*/ 775 w 844" name="T16"/>
                <a:gd fmla="*/ 193 h 206" name="T17"/>
                <a:gd fmla="*/ 831 w 844" name="T18"/>
                <a:gd fmla="*/ 183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4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gdLst>
                <a:gd fmla="*/ 822 w 844" name="T0"/>
                <a:gd fmla="*/ 127 h 205" name="T1"/>
                <a:gd fmla="*/ 822 w 844" name="T2"/>
                <a:gd fmla="*/ 127 h 205" name="T3"/>
                <a:gd fmla="*/ 441 w 844" name="T4"/>
                <a:gd fmla="*/ 9 h 205" name="T5"/>
                <a:gd fmla="*/ 23 w 844" name="T6"/>
                <a:gd fmla="*/ 127 h 205" name="T7"/>
                <a:gd fmla="*/ 12 w 844" name="T8"/>
                <a:gd fmla="*/ 182 h 205" name="T9"/>
                <a:gd fmla="*/ 45 w 844" name="T10"/>
                <a:gd fmla="*/ 200 h 205" name="T11"/>
                <a:gd fmla="*/ 67 w 844" name="T12"/>
                <a:gd fmla="*/ 193 h 205" name="T13"/>
                <a:gd fmla="*/ 437 w 844" name="T14"/>
                <a:gd fmla="*/ 89 h 205" name="T15"/>
                <a:gd fmla="*/ 775 w 844" name="T16"/>
                <a:gd fmla="*/ 193 h 205" name="T17"/>
                <a:gd fmla="*/ 831 w 844" name="T18"/>
                <a:gd fmla="*/ 183 h 205" name="T19"/>
                <a:gd fmla="*/ 822 w 844" name="T20"/>
                <a:gd fmla="*/ 127 h 2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5" w="844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066077375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1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课题目的</a:t>
            </a:r>
          </a:p>
        </p:txBody>
      </p:sp>
      <p:sp>
        <p:nvSpPr>
          <p:cNvPr id="4" name="矩形 3"/>
          <p:cNvSpPr/>
          <p:nvPr/>
        </p:nvSpPr>
        <p:spPr>
          <a:xfrm>
            <a:off x="1198559" y="1123882"/>
            <a:ext cx="219424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▷ 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1397930" y="1468483"/>
            <a:ext cx="10384052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cxnSp>
        <p:nvCxnSpPr>
          <p:cNvPr id="6" name="直接连接符 9"/>
          <p:cNvCxnSpPr/>
          <p:nvPr/>
        </p:nvCxnSpPr>
        <p:spPr>
          <a:xfrm>
            <a:off x="3426759" y="1385383"/>
            <a:ext cx="2755900" cy="0"/>
          </a:xfrm>
          <a:prstGeom prst="line">
            <a:avLst/>
          </a:prstGeom>
          <a:ln>
            <a:solidFill>
              <a:srgbClr val="777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198559" y="2040947"/>
            <a:ext cx="219424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ea typeface="微软雅黑"/>
              </a:rPr>
              <a:t>▷ 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1397930" y="2385548"/>
            <a:ext cx="10384052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rPr>
              <a:t>标题数字等都可以通过点击和重新输入进行更改，顶部“开始”面板中可以对字体、字号、颜色、行距等进行修改。建议正文8-14号字，1.3倍字间距。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cxnSp>
        <p:nvCxnSpPr>
          <p:cNvPr id="9" name="直接连接符 15"/>
          <p:cNvCxnSpPr/>
          <p:nvPr/>
        </p:nvCxnSpPr>
        <p:spPr>
          <a:xfrm>
            <a:off x="3426759" y="2302448"/>
            <a:ext cx="2755900" cy="0"/>
          </a:xfrm>
          <a:prstGeom prst="line">
            <a:avLst/>
          </a:prstGeom>
          <a:ln>
            <a:solidFill>
              <a:srgbClr val="777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6"/>
          <p:cNvGrpSpPr/>
          <p:nvPr/>
        </p:nvGrpSpPr>
        <p:grpSpPr>
          <a:xfrm>
            <a:off x="2887693" y="3228877"/>
            <a:ext cx="6389807" cy="2929575"/>
            <a:chOff x="1611683" y="1446502"/>
            <a:chExt cx="5920633" cy="3027758"/>
          </a:xfrm>
          <a:solidFill>
            <a:schemeClr val="bg1">
              <a:lumMod val="85000"/>
            </a:schemeClr>
          </a:solidFill>
        </p:grpSpPr>
        <p:sp>
          <p:nvSpPr>
            <p:cNvPr id="11" name="Freeform 559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gdLst>
                <a:gd fmla="*/ 2147483647 w 56" name="T0"/>
                <a:gd fmla="*/ 2147483647 h 88" name="T1"/>
                <a:gd fmla="*/ 0 w 56" name="T2"/>
                <a:gd fmla="*/ 2147483647 h 88" name="T3"/>
                <a:gd fmla="*/ 0 w 56" name="T4"/>
                <a:gd fmla="*/ 2147483647 h 88" name="T5"/>
                <a:gd fmla="*/ 0 w 56" name="T6"/>
                <a:gd fmla="*/ 2147483647 h 88" name="T7"/>
                <a:gd fmla="*/ 2147483647 w 56" name="T8"/>
                <a:gd fmla="*/ 2147483647 h 88" name="T9"/>
                <a:gd fmla="*/ 2147483647 w 56" name="T10"/>
                <a:gd fmla="*/ 2147483647 h 88" name="T11"/>
                <a:gd fmla="*/ 0 w 56" name="T12"/>
                <a:gd fmla="*/ 2147483647 h 88" name="T13"/>
                <a:gd fmla="*/ 2147483647 w 56" name="T14"/>
                <a:gd fmla="*/ 2147483647 h 88" name="T15"/>
                <a:gd fmla="*/ 0 w 56" name="T16"/>
                <a:gd fmla="*/ 2147483647 h 88" name="T17"/>
                <a:gd fmla="*/ 2147483647 w 56" name="T18"/>
                <a:gd fmla="*/ 2147483647 h 88" name="T19"/>
                <a:gd fmla="*/ 2147483647 w 56" name="T20"/>
                <a:gd fmla="*/ 2147483647 h 88" name="T21"/>
                <a:gd fmla="*/ 2147483647 w 56" name="T22"/>
                <a:gd fmla="*/ 0 h 88" name="T23"/>
                <a:gd fmla="*/ 2147483647 w 56" name="T24"/>
                <a:gd fmla="*/ 2147483647 h 88" name="T25"/>
                <a:gd fmla="*/ 2147483647 w 56" name="T26"/>
                <a:gd fmla="*/ 2147483647 h 88" name="T27"/>
                <a:gd fmla="*/ 2147483647 w 56" name="T28"/>
                <a:gd fmla="*/ 2147483647 h 88" name="T29"/>
                <a:gd fmla="*/ 2147483647 w 56" name="T30"/>
                <a:gd fmla="*/ 2147483647 h 88" name="T31"/>
                <a:gd fmla="*/ 2147483647 w 56" name="T32"/>
                <a:gd fmla="*/ 2147483647 h 88" name="T33"/>
                <a:gd fmla="*/ 2147483647 w 56" name="T34"/>
                <a:gd fmla="*/ 2147483647 h 88" name="T35"/>
                <a:gd fmla="*/ 2147483647 w 56" name="T36"/>
                <a:gd fmla="*/ 2147483647 h 88" name="T37"/>
                <a:gd fmla="*/ 2147483647 w 56" name="T38"/>
                <a:gd fmla="*/ 2147483647 h 88" name="T39"/>
                <a:gd fmla="*/ 2147483647 w 56" name="T40"/>
                <a:gd fmla="*/ 2147483647 h 8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6" name="T63"/>
                <a:gd fmla="*/ 0 h 88" name="T64"/>
                <a:gd fmla="*/ 56 w 56" name="T65"/>
                <a:gd fmla="*/ 88 h 8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88" w="56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560"/>
            <p:cNvSpPr/>
            <p:nvPr/>
          </p:nvSpPr>
          <p:spPr bwMode="auto">
            <a:xfrm>
              <a:off x="4364192" y="2347921"/>
              <a:ext cx="128304" cy="247835"/>
            </a:xfrm>
            <a:custGeom>
              <a:gdLst>
                <a:gd fmla="*/ 2147483647 w 96" name="T0"/>
                <a:gd fmla="*/ 2147483647 h 184" name="T1"/>
                <a:gd fmla="*/ 2147483647 w 96" name="T2"/>
                <a:gd fmla="*/ 2147483647 h 184" name="T3"/>
                <a:gd fmla="*/ 2147483647 w 96" name="T4"/>
                <a:gd fmla="*/ 2147483647 h 184" name="T5"/>
                <a:gd fmla="*/ 2147483647 w 96" name="T6"/>
                <a:gd fmla="*/ 2147483647 h 184" name="T7"/>
                <a:gd fmla="*/ 2147483647 w 96" name="T8"/>
                <a:gd fmla="*/ 2147483647 h 184" name="T9"/>
                <a:gd fmla="*/ 2147483647 w 96" name="T10"/>
                <a:gd fmla="*/ 2147483647 h 184" name="T11"/>
                <a:gd fmla="*/ 2147483647 w 96" name="T12"/>
                <a:gd fmla="*/ 2147483647 h 184" name="T13"/>
                <a:gd fmla="*/ 2147483647 w 96" name="T14"/>
                <a:gd fmla="*/ 2147483647 h 184" name="T15"/>
                <a:gd fmla="*/ 2147483647 w 96" name="T16"/>
                <a:gd fmla="*/ 2147483647 h 184" name="T17"/>
                <a:gd fmla="*/ 2147483647 w 96" name="T18"/>
                <a:gd fmla="*/ 2147483647 h 184" name="T19"/>
                <a:gd fmla="*/ 2147483647 w 96" name="T20"/>
                <a:gd fmla="*/ 2147483647 h 184" name="T21"/>
                <a:gd fmla="*/ 2147483647 w 96" name="T22"/>
                <a:gd fmla="*/ 2147483647 h 184" name="T23"/>
                <a:gd fmla="*/ 2147483647 w 96" name="T24"/>
                <a:gd fmla="*/ 2147483647 h 184" name="T25"/>
                <a:gd fmla="*/ 2147483647 w 96" name="T26"/>
                <a:gd fmla="*/ 2147483647 h 184" name="T27"/>
                <a:gd fmla="*/ 2147483647 w 96" name="T28"/>
                <a:gd fmla="*/ 2147483647 h 184" name="T29"/>
                <a:gd fmla="*/ 0 w 96" name="T30"/>
                <a:gd fmla="*/ 2147483647 h 184" name="T31"/>
                <a:gd fmla="*/ 0 w 96" name="T32"/>
                <a:gd fmla="*/ 2147483647 h 184" name="T33"/>
                <a:gd fmla="*/ 0 w 96" name="T34"/>
                <a:gd fmla="*/ 2147483647 h 184" name="T35"/>
                <a:gd fmla="*/ 0 w 96" name="T36"/>
                <a:gd fmla="*/ 2147483647 h 184" name="T37"/>
                <a:gd fmla="*/ 0 w 96" name="T38"/>
                <a:gd fmla="*/ 2147483647 h 184" name="T39"/>
                <a:gd fmla="*/ 2147483647 w 96" name="T40"/>
                <a:gd fmla="*/ 2147483647 h 184" name="T41"/>
                <a:gd fmla="*/ 2147483647 w 96" name="T42"/>
                <a:gd fmla="*/ 0 h 184" name="T43"/>
                <a:gd fmla="*/ 2147483647 w 96" name="T44"/>
                <a:gd fmla="*/ 0 h 184" name="T45"/>
                <a:gd fmla="*/ 2147483647 w 96" name="T46"/>
                <a:gd fmla="*/ 0 h 184" name="T47"/>
                <a:gd fmla="*/ 2147483647 w 96" name="T48"/>
                <a:gd fmla="*/ 2147483647 h 184" name="T49"/>
                <a:gd fmla="*/ 2147483647 w 96" name="T50"/>
                <a:gd fmla="*/ 2147483647 h 184" name="T51"/>
                <a:gd fmla="*/ 2147483647 w 96" name="T52"/>
                <a:gd fmla="*/ 2147483647 h 184" name="T53"/>
                <a:gd fmla="*/ 2147483647 w 96" name="T54"/>
                <a:gd fmla="*/ 2147483647 h 184" name="T55"/>
                <a:gd fmla="*/ 2147483647 w 96" name="T56"/>
                <a:gd fmla="*/ 2147483647 h 184" name="T57"/>
                <a:gd fmla="*/ 2147483647 w 96" name="T58"/>
                <a:gd fmla="*/ 2147483647 h 184" name="T59"/>
                <a:gd fmla="*/ 2147483647 w 96" name="T60"/>
                <a:gd fmla="*/ 2147483647 h 184" name="T61"/>
                <a:gd fmla="*/ 2147483647 w 96" name="T62"/>
                <a:gd fmla="*/ 2147483647 h 184" name="T63"/>
                <a:gd fmla="*/ 2147483647 w 96" name="T64"/>
                <a:gd fmla="*/ 2147483647 h 184" name="T65"/>
                <a:gd fmla="*/ 2147483647 w 96" name="T66"/>
                <a:gd fmla="*/ 2147483647 h 184" name="T67"/>
                <a:gd fmla="*/ 2147483647 w 96" name="T68"/>
                <a:gd fmla="*/ 2147483647 h 184" name="T69"/>
                <a:gd fmla="*/ 2147483647 w 96" name="T70"/>
                <a:gd fmla="*/ 2147483647 h 184" name="T71"/>
                <a:gd fmla="*/ 2147483647 w 96" name="T72"/>
                <a:gd fmla="*/ 2147483647 h 184" name="T73"/>
                <a:gd fmla="*/ 2147483647 w 96" name="T74"/>
                <a:gd fmla="*/ 2147483647 h 184" name="T75"/>
                <a:gd fmla="*/ 2147483647 w 96" name="T76"/>
                <a:gd fmla="*/ 2147483647 h 184" name="T77"/>
                <a:gd fmla="*/ 2147483647 w 96" name="T78"/>
                <a:gd fmla="*/ 2147483647 h 184" name="T79"/>
                <a:gd fmla="*/ 2147483647 w 96" name="T80"/>
                <a:gd fmla="*/ 2147483647 h 184" name="T81"/>
                <a:gd fmla="*/ 2147483647 w 96" name="T82"/>
                <a:gd fmla="*/ 2147483647 h 184" name="T83"/>
                <a:gd fmla="*/ 2147483647 w 96" name="T84"/>
                <a:gd fmla="*/ 2147483647 h 184" name="T85"/>
                <a:gd fmla="*/ 2147483647 w 96" name="T86"/>
                <a:gd fmla="*/ 2147483647 h 184" name="T87"/>
                <a:gd fmla="*/ 2147483647 w 96" name="T88"/>
                <a:gd fmla="*/ 2147483647 h 184" name="T89"/>
                <a:gd fmla="*/ 2147483647 w 96" name="T90"/>
                <a:gd fmla="*/ 2147483647 h 184" name="T91"/>
                <a:gd fmla="*/ 2147483647 w 96" name="T92"/>
                <a:gd fmla="*/ 2147483647 h 184" name="T93"/>
                <a:gd fmla="*/ 2147483647 w 96" name="T94"/>
                <a:gd fmla="*/ 2147483647 h 184" name="T95"/>
                <a:gd fmla="*/ 2147483647 w 96" name="T96"/>
                <a:gd fmla="*/ 2147483647 h 184" name="T97"/>
                <a:gd fmla="*/ 2147483647 w 96" name="T98"/>
                <a:gd fmla="*/ 2147483647 h 184" name="T99"/>
                <a:gd fmla="*/ 2147483647 w 96" name="T100"/>
                <a:gd fmla="*/ 2147483647 h 184" name="T101"/>
                <a:gd fmla="*/ 2147483647 w 96" name="T102"/>
                <a:gd fmla="*/ 2147483647 h 184" name="T103"/>
                <a:gd fmla="*/ 2147483647 w 96" name="T104"/>
                <a:gd fmla="*/ 2147483647 h 184" name="T105"/>
                <a:gd fmla="*/ 2147483647 w 96" name="T106"/>
                <a:gd fmla="*/ 2147483647 h 184" name="T107"/>
                <a:gd fmla="*/ 2147483647 w 96" name="T108"/>
                <a:gd fmla="*/ 2147483647 h 184" name="T109"/>
                <a:gd fmla="*/ 2147483647 w 96" name="T110"/>
                <a:gd fmla="*/ 2147483647 h 184" name="T111"/>
                <a:gd fmla="*/ 2147483647 w 96" name="T112"/>
                <a:gd fmla="*/ 2147483647 h 184" name="T113"/>
                <a:gd fmla="*/ 2147483647 w 96" name="T114"/>
                <a:gd fmla="*/ 2147483647 h 184" name="T115"/>
                <a:gd fmla="*/ 2147483647 w 96" name="T116"/>
                <a:gd fmla="*/ 2147483647 h 184" name="T117"/>
                <a:gd fmla="*/ 2147483647 w 96" name="T118"/>
                <a:gd fmla="*/ 2147483647 h 184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96" name="T180"/>
                <a:gd fmla="*/ 0 h 184" name="T181"/>
                <a:gd fmla="*/ 96 w 96" name="T182"/>
                <a:gd fmla="*/ 184 h 184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184" w="96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561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gdLst>
                <a:gd fmla="*/ 2147483647 w 224" name="T0"/>
                <a:gd fmla="*/ 2147483647 h 280" name="T1"/>
                <a:gd fmla="*/ 2147483647 w 224" name="T2"/>
                <a:gd fmla="*/ 2147483647 h 280" name="T3"/>
                <a:gd fmla="*/ 2147483647 w 224" name="T4"/>
                <a:gd fmla="*/ 2147483647 h 280" name="T5"/>
                <a:gd fmla="*/ 2147483647 w 224" name="T6"/>
                <a:gd fmla="*/ 2147483647 h 280" name="T7"/>
                <a:gd fmla="*/ 2147483647 w 224" name="T8"/>
                <a:gd fmla="*/ 2147483647 h 280" name="T9"/>
                <a:gd fmla="*/ 2147483647 w 224" name="T10"/>
                <a:gd fmla="*/ 2147483647 h 280" name="T11"/>
                <a:gd fmla="*/ 2147483647 w 224" name="T12"/>
                <a:gd fmla="*/ 2147483647 h 280" name="T13"/>
                <a:gd fmla="*/ 2147483647 w 224" name="T14"/>
                <a:gd fmla="*/ 2147483647 h 280" name="T15"/>
                <a:gd fmla="*/ 2147483647 w 224" name="T16"/>
                <a:gd fmla="*/ 2147483647 h 280" name="T17"/>
                <a:gd fmla="*/ 2147483647 w 224" name="T18"/>
                <a:gd fmla="*/ 2147483647 h 280" name="T19"/>
                <a:gd fmla="*/ 2147483647 w 224" name="T20"/>
                <a:gd fmla="*/ 0 h 280" name="T21"/>
                <a:gd fmla="*/ 2147483647 w 224" name="T22"/>
                <a:gd fmla="*/ 0 h 280" name="T23"/>
                <a:gd fmla="*/ 2147483647 w 224" name="T24"/>
                <a:gd fmla="*/ 2147483647 h 280" name="T25"/>
                <a:gd fmla="*/ 2147483647 w 224" name="T26"/>
                <a:gd fmla="*/ 2147483647 h 280" name="T27"/>
                <a:gd fmla="*/ 2147483647 w 224" name="T28"/>
                <a:gd fmla="*/ 2147483647 h 280" name="T29"/>
                <a:gd fmla="*/ 2147483647 w 224" name="T30"/>
                <a:gd fmla="*/ 2147483647 h 280" name="T31"/>
                <a:gd fmla="*/ 2147483647 w 224" name="T32"/>
                <a:gd fmla="*/ 2147483647 h 280" name="T33"/>
                <a:gd fmla="*/ 2147483647 w 224" name="T34"/>
                <a:gd fmla="*/ 2147483647 h 280" name="T35"/>
                <a:gd fmla="*/ 2147483647 w 224" name="T36"/>
                <a:gd fmla="*/ 2147483647 h 280" name="T37"/>
                <a:gd fmla="*/ 2147483647 w 224" name="T38"/>
                <a:gd fmla="*/ 2147483647 h 280" name="T39"/>
                <a:gd fmla="*/ 2147483647 w 224" name="T40"/>
                <a:gd fmla="*/ 2147483647 h 280" name="T41"/>
                <a:gd fmla="*/ 2147483647 w 224" name="T42"/>
                <a:gd fmla="*/ 2147483647 h 280" name="T43"/>
                <a:gd fmla="*/ 2147483647 w 224" name="T44"/>
                <a:gd fmla="*/ 2147483647 h 280" name="T45"/>
                <a:gd fmla="*/ 2147483647 w 224" name="T46"/>
                <a:gd fmla="*/ 2147483647 h 280" name="T47"/>
                <a:gd fmla="*/ 2147483647 w 224" name="T48"/>
                <a:gd fmla="*/ 2147483647 h 280" name="T49"/>
                <a:gd fmla="*/ 2147483647 w 224" name="T50"/>
                <a:gd fmla="*/ 2147483647 h 280" name="T51"/>
                <a:gd fmla="*/ 2147483647 w 224" name="T52"/>
                <a:gd fmla="*/ 2147483647 h 280" name="T53"/>
                <a:gd fmla="*/ 0 w 224" name="T54"/>
                <a:gd fmla="*/ 2147483647 h 280" name="T55"/>
                <a:gd fmla="*/ 2147483647 w 224" name="T56"/>
                <a:gd fmla="*/ 2147483647 h 280" name="T57"/>
                <a:gd fmla="*/ 2147483647 w 224" name="T58"/>
                <a:gd fmla="*/ 2147483647 h 280" name="T59"/>
                <a:gd fmla="*/ 2147483647 w 224" name="T60"/>
                <a:gd fmla="*/ 2147483647 h 280" name="T61"/>
                <a:gd fmla="*/ 2147483647 w 224" name="T62"/>
                <a:gd fmla="*/ 2147483647 h 280" name="T63"/>
                <a:gd fmla="*/ 2147483647 w 224" name="T64"/>
                <a:gd fmla="*/ 2147483647 h 280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24" name="T99"/>
                <a:gd fmla="*/ 0 h 280" name="T100"/>
                <a:gd fmla="*/ 224 w 224" name="T101"/>
                <a:gd fmla="*/ 280 h 280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280" w="224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562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gdLst>
                <a:gd fmla="*/ 2147483647 w 56" name="T0"/>
                <a:gd fmla="*/ 2147483647 h 88" name="T1"/>
                <a:gd fmla="*/ 0 w 56" name="T2"/>
                <a:gd fmla="*/ 2147483647 h 88" name="T3"/>
                <a:gd fmla="*/ 0 w 56" name="T4"/>
                <a:gd fmla="*/ 2147483647 h 88" name="T5"/>
                <a:gd fmla="*/ 0 w 56" name="T6"/>
                <a:gd fmla="*/ 2147483647 h 88" name="T7"/>
                <a:gd fmla="*/ 2147483647 w 56" name="T8"/>
                <a:gd fmla="*/ 2147483647 h 88" name="T9"/>
                <a:gd fmla="*/ 2147483647 w 56" name="T10"/>
                <a:gd fmla="*/ 2147483647 h 88" name="T11"/>
                <a:gd fmla="*/ 0 w 56" name="T12"/>
                <a:gd fmla="*/ 2147483647 h 88" name="T13"/>
                <a:gd fmla="*/ 2147483647 w 56" name="T14"/>
                <a:gd fmla="*/ 2147483647 h 88" name="T15"/>
                <a:gd fmla="*/ 0 w 56" name="T16"/>
                <a:gd fmla="*/ 2147483647 h 88" name="T17"/>
                <a:gd fmla="*/ 2147483647 w 56" name="T18"/>
                <a:gd fmla="*/ 2147483647 h 88" name="T19"/>
                <a:gd fmla="*/ 2147483647 w 56" name="T20"/>
                <a:gd fmla="*/ 2147483647 h 88" name="T21"/>
                <a:gd fmla="*/ 2147483647 w 56" name="T22"/>
                <a:gd fmla="*/ 0 h 88" name="T23"/>
                <a:gd fmla="*/ 2147483647 w 56" name="T24"/>
                <a:gd fmla="*/ 2147483647 h 88" name="T25"/>
                <a:gd fmla="*/ 2147483647 w 56" name="T26"/>
                <a:gd fmla="*/ 2147483647 h 88" name="T27"/>
                <a:gd fmla="*/ 2147483647 w 56" name="T28"/>
                <a:gd fmla="*/ 2147483647 h 88" name="T29"/>
                <a:gd fmla="*/ 2147483647 w 56" name="T30"/>
                <a:gd fmla="*/ 2147483647 h 88" name="T31"/>
                <a:gd fmla="*/ 2147483647 w 56" name="T32"/>
                <a:gd fmla="*/ 2147483647 h 88" name="T33"/>
                <a:gd fmla="*/ 2147483647 w 56" name="T34"/>
                <a:gd fmla="*/ 2147483647 h 88" name="T35"/>
                <a:gd fmla="*/ 2147483647 w 56" name="T36"/>
                <a:gd fmla="*/ 2147483647 h 88" name="T37"/>
                <a:gd fmla="*/ 2147483647 w 56" name="T38"/>
                <a:gd fmla="*/ 2147483647 h 88" name="T39"/>
                <a:gd fmla="*/ 2147483647 w 56" name="T40"/>
                <a:gd fmla="*/ 2147483647 h 8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6" name="T63"/>
                <a:gd fmla="*/ 0 h 88" name="T64"/>
                <a:gd fmla="*/ 56 w 56" name="T65"/>
                <a:gd fmla="*/ 88 h 8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88" w="56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563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gdLst>
                <a:gd fmla="*/ 2147483647 w 224" name="T0"/>
                <a:gd fmla="*/ 2147483647 h 280" name="T1"/>
                <a:gd fmla="*/ 2147483647 w 224" name="T2"/>
                <a:gd fmla="*/ 2147483647 h 280" name="T3"/>
                <a:gd fmla="*/ 2147483647 w 224" name="T4"/>
                <a:gd fmla="*/ 2147483647 h 280" name="T5"/>
                <a:gd fmla="*/ 2147483647 w 224" name="T6"/>
                <a:gd fmla="*/ 2147483647 h 280" name="T7"/>
                <a:gd fmla="*/ 2147483647 w 224" name="T8"/>
                <a:gd fmla="*/ 2147483647 h 280" name="T9"/>
                <a:gd fmla="*/ 2147483647 w 224" name="T10"/>
                <a:gd fmla="*/ 2147483647 h 280" name="T11"/>
                <a:gd fmla="*/ 2147483647 w 224" name="T12"/>
                <a:gd fmla="*/ 2147483647 h 280" name="T13"/>
                <a:gd fmla="*/ 2147483647 w 224" name="T14"/>
                <a:gd fmla="*/ 2147483647 h 280" name="T15"/>
                <a:gd fmla="*/ 2147483647 w 224" name="T16"/>
                <a:gd fmla="*/ 2147483647 h 280" name="T17"/>
                <a:gd fmla="*/ 2147483647 w 224" name="T18"/>
                <a:gd fmla="*/ 2147483647 h 280" name="T19"/>
                <a:gd fmla="*/ 2147483647 w 224" name="T20"/>
                <a:gd fmla="*/ 0 h 280" name="T21"/>
                <a:gd fmla="*/ 2147483647 w 224" name="T22"/>
                <a:gd fmla="*/ 0 h 280" name="T23"/>
                <a:gd fmla="*/ 2147483647 w 224" name="T24"/>
                <a:gd fmla="*/ 2147483647 h 280" name="T25"/>
                <a:gd fmla="*/ 2147483647 w 224" name="T26"/>
                <a:gd fmla="*/ 2147483647 h 280" name="T27"/>
                <a:gd fmla="*/ 2147483647 w 224" name="T28"/>
                <a:gd fmla="*/ 2147483647 h 280" name="T29"/>
                <a:gd fmla="*/ 2147483647 w 224" name="T30"/>
                <a:gd fmla="*/ 2147483647 h 280" name="T31"/>
                <a:gd fmla="*/ 2147483647 w 224" name="T32"/>
                <a:gd fmla="*/ 2147483647 h 280" name="T33"/>
                <a:gd fmla="*/ 2147483647 w 224" name="T34"/>
                <a:gd fmla="*/ 2147483647 h 280" name="T35"/>
                <a:gd fmla="*/ 2147483647 w 224" name="T36"/>
                <a:gd fmla="*/ 2147483647 h 280" name="T37"/>
                <a:gd fmla="*/ 2147483647 w 224" name="T38"/>
                <a:gd fmla="*/ 2147483647 h 280" name="T39"/>
                <a:gd fmla="*/ 2147483647 w 224" name="T40"/>
                <a:gd fmla="*/ 2147483647 h 280" name="T41"/>
                <a:gd fmla="*/ 2147483647 w 224" name="T42"/>
                <a:gd fmla="*/ 2147483647 h 280" name="T43"/>
                <a:gd fmla="*/ 2147483647 w 224" name="T44"/>
                <a:gd fmla="*/ 2147483647 h 280" name="T45"/>
                <a:gd fmla="*/ 2147483647 w 224" name="T46"/>
                <a:gd fmla="*/ 2147483647 h 280" name="T47"/>
                <a:gd fmla="*/ 2147483647 w 224" name="T48"/>
                <a:gd fmla="*/ 2147483647 h 280" name="T49"/>
                <a:gd fmla="*/ 2147483647 w 224" name="T50"/>
                <a:gd fmla="*/ 2147483647 h 280" name="T51"/>
                <a:gd fmla="*/ 2147483647 w 224" name="T52"/>
                <a:gd fmla="*/ 2147483647 h 280" name="T53"/>
                <a:gd fmla="*/ 0 w 224" name="T54"/>
                <a:gd fmla="*/ 2147483647 h 280" name="T55"/>
                <a:gd fmla="*/ 2147483647 w 224" name="T56"/>
                <a:gd fmla="*/ 2147483647 h 280" name="T57"/>
                <a:gd fmla="*/ 2147483647 w 224" name="T58"/>
                <a:gd fmla="*/ 2147483647 h 280" name="T59"/>
                <a:gd fmla="*/ 2147483647 w 224" name="T60"/>
                <a:gd fmla="*/ 2147483647 h 280" name="T61"/>
                <a:gd fmla="*/ 2147483647 w 224" name="T62"/>
                <a:gd fmla="*/ 2147483647 h 280" name="T63"/>
                <a:gd fmla="*/ 2147483647 w 224" name="T64"/>
                <a:gd fmla="*/ 2147483647 h 280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24" name="T99"/>
                <a:gd fmla="*/ 0 h 280" name="T100"/>
                <a:gd fmla="*/ 224 w 224" name="T101"/>
                <a:gd fmla="*/ 280 h 280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280" w="224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564"/>
            <p:cNvSpPr/>
            <p:nvPr/>
          </p:nvSpPr>
          <p:spPr bwMode="auto">
            <a:xfrm>
              <a:off x="5194330" y="3786681"/>
              <a:ext cx="107468" cy="236869"/>
            </a:xfrm>
            <a:custGeom>
              <a:gdLst>
                <a:gd fmla="*/ 0 w 80" name="T0"/>
                <a:gd fmla="*/ 2147483647 h 176" name="T1"/>
                <a:gd fmla="*/ 0 w 80" name="T2"/>
                <a:gd fmla="*/ 2147483647 h 176" name="T3"/>
                <a:gd fmla="*/ 2147483647 w 80" name="T4"/>
                <a:gd fmla="*/ 2147483647 h 176" name="T5"/>
                <a:gd fmla="*/ 2147483647 w 80" name="T6"/>
                <a:gd fmla="*/ 2147483647 h 176" name="T7"/>
                <a:gd fmla="*/ 2147483647 w 80" name="T8"/>
                <a:gd fmla="*/ 2147483647 h 176" name="T9"/>
                <a:gd fmla="*/ 2147483647 w 80" name="T10"/>
                <a:gd fmla="*/ 2147483647 h 176" name="T11"/>
                <a:gd fmla="*/ 2147483647 w 80" name="T12"/>
                <a:gd fmla="*/ 2147483647 h 176" name="T13"/>
                <a:gd fmla="*/ 2147483647 w 80" name="T14"/>
                <a:gd fmla="*/ 2147483647 h 176" name="T15"/>
                <a:gd fmla="*/ 2147483647 w 80" name="T16"/>
                <a:gd fmla="*/ 0 h 176" name="T17"/>
                <a:gd fmla="*/ 2147483647 w 80" name="T18"/>
                <a:gd fmla="*/ 2147483647 h 176" name="T19"/>
                <a:gd fmla="*/ 2147483647 w 80" name="T20"/>
                <a:gd fmla="*/ 2147483647 h 176" name="T21"/>
                <a:gd fmla="*/ 2147483647 w 80" name="T22"/>
                <a:gd fmla="*/ 2147483647 h 176" name="T23"/>
                <a:gd fmla="*/ 2147483647 w 80" name="T24"/>
                <a:gd fmla="*/ 2147483647 h 176" name="T25"/>
                <a:gd fmla="*/ 2147483647 w 80" name="T26"/>
                <a:gd fmla="*/ 2147483647 h 176" name="T27"/>
                <a:gd fmla="*/ 2147483647 w 80" name="T28"/>
                <a:gd fmla="*/ 2147483647 h 176" name="T29"/>
                <a:gd fmla="*/ 0 w 80" name="T30"/>
                <a:gd fmla="*/ 2147483647 h 176" name="T31"/>
                <a:gd fmla="*/ 0 w 80" name="T32"/>
                <a:gd fmla="*/ 2147483647 h 17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0" name="T51"/>
                <a:gd fmla="*/ 0 h 176" name="T52"/>
                <a:gd fmla="*/ 80 w 80" name="T53"/>
                <a:gd fmla="*/ 176 h 17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76" w="80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565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gdLst>
                <a:gd fmla="*/ 0 w 24" name="T0"/>
                <a:gd fmla="*/ 0 h 32" name="T1"/>
                <a:gd fmla="*/ 0 w 24" name="T2"/>
                <a:gd fmla="*/ 2147483647 h 32" name="T3"/>
                <a:gd fmla="*/ 0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0 w 24" name="T10"/>
                <a:gd fmla="*/ 0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4" name="T18"/>
                <a:gd fmla="*/ 0 h 32" name="T19"/>
                <a:gd fmla="*/ 24 w 24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2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566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gdLst>
                <a:gd fmla="*/ 0 w 24" name="T0"/>
                <a:gd fmla="*/ 2147483647 h 24" name="T1"/>
                <a:gd fmla="*/ 2147483647 w 24" name="T2"/>
                <a:gd fmla="*/ 2147483647 h 24" name="T3"/>
                <a:gd fmla="*/ 2147483647 w 24" name="T4"/>
                <a:gd fmla="*/ 0 h 24" name="T5"/>
                <a:gd fmla="*/ 2147483647 w 24" name="T6"/>
                <a:gd fmla="*/ 2147483647 h 24" name="T7"/>
                <a:gd fmla="*/ 2147483647 w 24" name="T8"/>
                <a:gd fmla="*/ 2147483647 h 24" name="T9"/>
                <a:gd fmla="*/ 2147483647 w 24" name="T10"/>
                <a:gd fmla="*/ 2147483647 h 24" name="T11"/>
                <a:gd fmla="*/ 0 w 24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24" name="T22"/>
                <a:gd fmla="*/ 24 w 24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567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gdLst>
                <a:gd fmla="*/ 0 w 24" name="T0"/>
                <a:gd fmla="*/ 0 h 32" name="T1"/>
                <a:gd fmla="*/ 0 w 24" name="T2"/>
                <a:gd fmla="*/ 2147483647 h 32" name="T3"/>
                <a:gd fmla="*/ 0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0 w 24" name="T10"/>
                <a:gd fmla="*/ 0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4" name="T18"/>
                <a:gd fmla="*/ 0 h 32" name="T19"/>
                <a:gd fmla="*/ 24 w 24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2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568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gdLst>
                <a:gd fmla="*/ 0 w 24" name="T0"/>
                <a:gd fmla="*/ 2147483647 h 24" name="T1"/>
                <a:gd fmla="*/ 2147483647 w 24" name="T2"/>
                <a:gd fmla="*/ 2147483647 h 24" name="T3"/>
                <a:gd fmla="*/ 2147483647 w 24" name="T4"/>
                <a:gd fmla="*/ 0 h 24" name="T5"/>
                <a:gd fmla="*/ 2147483647 w 24" name="T6"/>
                <a:gd fmla="*/ 2147483647 h 24" name="T7"/>
                <a:gd fmla="*/ 2147483647 w 24" name="T8"/>
                <a:gd fmla="*/ 2147483647 h 24" name="T9"/>
                <a:gd fmla="*/ 2147483647 w 24" name="T10"/>
                <a:gd fmla="*/ 2147483647 h 24" name="T11"/>
                <a:gd fmla="*/ 0 w 24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24" name="T22"/>
                <a:gd fmla="*/ 24 w 24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569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gdLst>
                <a:gd fmla="*/ 0 w 16" name="T0"/>
                <a:gd fmla="*/ 2147483647 h 48" name="T1"/>
                <a:gd fmla="*/ 0 w 16" name="T2"/>
                <a:gd fmla="*/ 2147483647 h 48" name="T3"/>
                <a:gd fmla="*/ 2147483647 w 16" name="T4"/>
                <a:gd fmla="*/ 0 h 48" name="T5"/>
                <a:gd fmla="*/ 2147483647 w 16" name="T6"/>
                <a:gd fmla="*/ 2147483647 h 48" name="T7"/>
                <a:gd fmla="*/ 2147483647 w 16" name="T8"/>
                <a:gd fmla="*/ 2147483647 h 48" name="T9"/>
                <a:gd fmla="*/ 0 w 16" name="T10"/>
                <a:gd fmla="*/ 2147483647 h 4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48" name="T19"/>
                <a:gd fmla="*/ 16 w 16" name="T20"/>
                <a:gd fmla="*/ 48 h 4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" w="16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570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gdLst>
                <a:gd fmla="*/ 0 w 24" name="T0"/>
                <a:gd fmla="*/ 2147483647 h 32" name="T1"/>
                <a:gd fmla="*/ 2147483647 w 24" name="T2"/>
                <a:gd fmla="*/ 2147483647 h 32" name="T3"/>
                <a:gd fmla="*/ 2147483647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2147483647 w 24" name="T10"/>
                <a:gd fmla="*/ 0 h 32" name="T11"/>
                <a:gd fmla="*/ 0 w 24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32" name="T22"/>
                <a:gd fmla="*/ 24 w 24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24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571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gdLst>
                <a:gd fmla="*/ 0 w 16" name="T0"/>
                <a:gd fmla="*/ 2147483647 h 48" name="T1"/>
                <a:gd fmla="*/ 0 w 16" name="T2"/>
                <a:gd fmla="*/ 2147483647 h 48" name="T3"/>
                <a:gd fmla="*/ 2147483647 w 16" name="T4"/>
                <a:gd fmla="*/ 0 h 48" name="T5"/>
                <a:gd fmla="*/ 2147483647 w 16" name="T6"/>
                <a:gd fmla="*/ 2147483647 h 48" name="T7"/>
                <a:gd fmla="*/ 2147483647 w 16" name="T8"/>
                <a:gd fmla="*/ 2147483647 h 48" name="T9"/>
                <a:gd fmla="*/ 0 w 16" name="T10"/>
                <a:gd fmla="*/ 2147483647 h 4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48" name="T19"/>
                <a:gd fmla="*/ 16 w 16" name="T20"/>
                <a:gd fmla="*/ 48 h 4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" w="16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572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gdLst>
                <a:gd fmla="*/ 0 w 24" name="T0"/>
                <a:gd fmla="*/ 2147483647 h 32" name="T1"/>
                <a:gd fmla="*/ 2147483647 w 24" name="T2"/>
                <a:gd fmla="*/ 2147483647 h 32" name="T3"/>
                <a:gd fmla="*/ 2147483647 w 24" name="T4"/>
                <a:gd fmla="*/ 2147483647 h 32" name="T5"/>
                <a:gd fmla="*/ 2147483647 w 24" name="T6"/>
                <a:gd fmla="*/ 2147483647 h 32" name="T7"/>
                <a:gd fmla="*/ 2147483647 w 24" name="T8"/>
                <a:gd fmla="*/ 2147483647 h 32" name="T9"/>
                <a:gd fmla="*/ 2147483647 w 24" name="T10"/>
                <a:gd fmla="*/ 0 h 32" name="T11"/>
                <a:gd fmla="*/ 0 w 24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" name="T21"/>
                <a:gd fmla="*/ 0 h 32" name="T22"/>
                <a:gd fmla="*/ 24 w 24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24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573"/>
            <p:cNvSpPr/>
            <p:nvPr/>
          </p:nvSpPr>
          <p:spPr bwMode="auto">
            <a:xfrm>
              <a:off x="6716433" y="2724060"/>
              <a:ext cx="235773" cy="257704"/>
            </a:xfrm>
            <a:custGeom>
              <a:gdLst>
                <a:gd fmla="*/ 0 w 176" name="T0"/>
                <a:gd fmla="*/ 2147483647 h 192" name="T1"/>
                <a:gd fmla="*/ 2147483647 w 176" name="T2"/>
                <a:gd fmla="*/ 2147483647 h 192" name="T3"/>
                <a:gd fmla="*/ 2147483647 w 176" name="T4"/>
                <a:gd fmla="*/ 2147483647 h 192" name="T5"/>
                <a:gd fmla="*/ 2147483647 w 176" name="T6"/>
                <a:gd fmla="*/ 2147483647 h 192" name="T7"/>
                <a:gd fmla="*/ 2147483647 w 176" name="T8"/>
                <a:gd fmla="*/ 2147483647 h 192" name="T9"/>
                <a:gd fmla="*/ 2147483647 w 176" name="T10"/>
                <a:gd fmla="*/ 2147483647 h 192" name="T11"/>
                <a:gd fmla="*/ 2147483647 w 176" name="T12"/>
                <a:gd fmla="*/ 2147483647 h 192" name="T13"/>
                <a:gd fmla="*/ 2147483647 w 176" name="T14"/>
                <a:gd fmla="*/ 2147483647 h 192" name="T15"/>
                <a:gd fmla="*/ 2147483647 w 176" name="T16"/>
                <a:gd fmla="*/ 2147483647 h 192" name="T17"/>
                <a:gd fmla="*/ 2147483647 w 176" name="T18"/>
                <a:gd fmla="*/ 2147483647 h 192" name="T19"/>
                <a:gd fmla="*/ 2147483647 w 176" name="T20"/>
                <a:gd fmla="*/ 0 h 192" name="T21"/>
                <a:gd fmla="*/ 2147483647 w 176" name="T22"/>
                <a:gd fmla="*/ 2147483647 h 192" name="T23"/>
                <a:gd fmla="*/ 2147483647 w 176" name="T24"/>
                <a:gd fmla="*/ 2147483647 h 192" name="T25"/>
                <a:gd fmla="*/ 2147483647 w 176" name="T26"/>
                <a:gd fmla="*/ 2147483647 h 192" name="T27"/>
                <a:gd fmla="*/ 2147483647 w 176" name="T28"/>
                <a:gd fmla="*/ 2147483647 h 192" name="T29"/>
                <a:gd fmla="*/ 2147483647 w 176" name="T30"/>
                <a:gd fmla="*/ 2147483647 h 192" name="T31"/>
                <a:gd fmla="*/ 2147483647 w 176" name="T32"/>
                <a:gd fmla="*/ 2147483647 h 192" name="T33"/>
                <a:gd fmla="*/ 2147483647 w 176" name="T34"/>
                <a:gd fmla="*/ 2147483647 h 192" name="T35"/>
                <a:gd fmla="*/ 2147483647 w 176" name="T36"/>
                <a:gd fmla="*/ 2147483647 h 192" name="T37"/>
                <a:gd fmla="*/ 2147483647 w 176" name="T38"/>
                <a:gd fmla="*/ 2147483647 h 192" name="T39"/>
                <a:gd fmla="*/ 2147483647 w 176" name="T40"/>
                <a:gd fmla="*/ 2147483647 h 192" name="T41"/>
                <a:gd fmla="*/ 2147483647 w 176" name="T42"/>
                <a:gd fmla="*/ 2147483647 h 192" name="T43"/>
                <a:gd fmla="*/ 2147483647 w 176" name="T44"/>
                <a:gd fmla="*/ 2147483647 h 192" name="T45"/>
                <a:gd fmla="*/ 2147483647 w 176" name="T46"/>
                <a:gd fmla="*/ 2147483647 h 192" name="T47"/>
                <a:gd fmla="*/ 2147483647 w 176" name="T48"/>
                <a:gd fmla="*/ 2147483647 h 192" name="T49"/>
                <a:gd fmla="*/ 2147483647 w 176" name="T50"/>
                <a:gd fmla="*/ 2147483647 h 192" name="T51"/>
                <a:gd fmla="*/ 2147483647 w 176" name="T52"/>
                <a:gd fmla="*/ 2147483647 h 192" name="T53"/>
                <a:gd fmla="*/ 2147483647 w 176" name="T54"/>
                <a:gd fmla="*/ 2147483647 h 192" name="T55"/>
                <a:gd fmla="*/ 2147483647 w 176" name="T56"/>
                <a:gd fmla="*/ 2147483647 h 192" name="T57"/>
                <a:gd fmla="*/ 2147483647 w 176" name="T58"/>
                <a:gd fmla="*/ 2147483647 h 192" name="T59"/>
                <a:gd fmla="*/ 2147483647 w 176" name="T60"/>
                <a:gd fmla="*/ 2147483647 h 192" name="T61"/>
                <a:gd fmla="*/ 2147483647 w 176" name="T62"/>
                <a:gd fmla="*/ 2147483647 h 192" name="T63"/>
                <a:gd fmla="*/ 2147483647 w 176" name="T64"/>
                <a:gd fmla="*/ 2147483647 h 192" name="T65"/>
                <a:gd fmla="*/ 0 w 176" name="T66"/>
                <a:gd fmla="*/ 2147483647 h 192" name="T67"/>
                <a:gd fmla="*/ 0 w 176" name="T68"/>
                <a:gd fmla="*/ 2147483647 h 192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76" name="T105"/>
                <a:gd fmla="*/ 0 h 192" name="T106"/>
                <a:gd fmla="*/ 176 w 176" name="T107"/>
                <a:gd fmla="*/ 192 h 192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192" w="176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574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gdLst>
                <a:gd fmla="*/ 2147483647 w 32" name="T0"/>
                <a:gd fmla="*/ 2147483647 h 152" name="T1"/>
                <a:gd fmla="*/ 2147483647 w 32" name="T2"/>
                <a:gd fmla="*/ 2147483647 h 152" name="T3"/>
                <a:gd fmla="*/ 2147483647 w 32" name="T4"/>
                <a:gd fmla="*/ 2147483647 h 152" name="T5"/>
                <a:gd fmla="*/ 0 w 32" name="T6"/>
                <a:gd fmla="*/ 2147483647 h 152" name="T7"/>
                <a:gd fmla="*/ 2147483647 w 32" name="T8"/>
                <a:gd fmla="*/ 2147483647 h 152" name="T9"/>
                <a:gd fmla="*/ 2147483647 w 32" name="T10"/>
                <a:gd fmla="*/ 0 h 152" name="T11"/>
                <a:gd fmla="*/ 2147483647 w 32" name="T12"/>
                <a:gd fmla="*/ 2147483647 h 152" name="T13"/>
                <a:gd fmla="*/ 2147483647 w 32" name="T14"/>
                <a:gd fmla="*/ 2147483647 h 152" name="T15"/>
                <a:gd fmla="*/ 2147483647 w 32" name="T16"/>
                <a:gd fmla="*/ 2147483647 h 152" name="T17"/>
                <a:gd fmla="*/ 2147483647 w 32" name="T18"/>
                <a:gd fmla="*/ 2147483647 h 152" name="T19"/>
                <a:gd fmla="*/ 2147483647 w 32" name="T20"/>
                <a:gd fmla="*/ 2147483647 h 152" name="T21"/>
                <a:gd fmla="*/ 2147483647 w 32" name="T22"/>
                <a:gd fmla="*/ 2147483647 h 152" name="T23"/>
                <a:gd fmla="*/ 2147483647 w 32" name="T24"/>
                <a:gd fmla="*/ 2147483647 h 152" name="T25"/>
                <a:gd fmla="*/ 2147483647 w 32" name="T26"/>
                <a:gd fmla="*/ 2147483647 h 15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2" name="T42"/>
                <a:gd fmla="*/ 0 h 152" name="T43"/>
                <a:gd fmla="*/ 32 w 32" name="T44"/>
                <a:gd fmla="*/ 152 h 15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52" w="3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575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gdLst>
                <a:gd fmla="*/ 0 w 88" name="T0"/>
                <a:gd fmla="*/ 2147483647 h 104" name="T1"/>
                <a:gd fmla="*/ 2147483647 w 88" name="T2"/>
                <a:gd fmla="*/ 2147483647 h 104" name="T3"/>
                <a:gd fmla="*/ 2147483647 w 88" name="T4"/>
                <a:gd fmla="*/ 2147483647 h 104" name="T5"/>
                <a:gd fmla="*/ 2147483647 w 88" name="T6"/>
                <a:gd fmla="*/ 2147483647 h 104" name="T7"/>
                <a:gd fmla="*/ 2147483647 w 88" name="T8"/>
                <a:gd fmla="*/ 2147483647 h 104" name="T9"/>
                <a:gd fmla="*/ 2147483647 w 88" name="T10"/>
                <a:gd fmla="*/ 2147483647 h 104" name="T11"/>
                <a:gd fmla="*/ 2147483647 w 88" name="T12"/>
                <a:gd fmla="*/ 0 h 104" name="T13"/>
                <a:gd fmla="*/ 2147483647 w 88" name="T14"/>
                <a:gd fmla="*/ 2147483647 h 104" name="T15"/>
                <a:gd fmla="*/ 2147483647 w 88" name="T16"/>
                <a:gd fmla="*/ 2147483647 h 104" name="T17"/>
                <a:gd fmla="*/ 2147483647 w 88" name="T18"/>
                <a:gd fmla="*/ 2147483647 h 104" name="T19"/>
                <a:gd fmla="*/ 2147483647 w 88" name="T20"/>
                <a:gd fmla="*/ 2147483647 h 104" name="T21"/>
                <a:gd fmla="*/ 2147483647 w 88" name="T22"/>
                <a:gd fmla="*/ 2147483647 h 104" name="T23"/>
                <a:gd fmla="*/ 2147483647 w 88" name="T24"/>
                <a:gd fmla="*/ 2147483647 h 104" name="T25"/>
                <a:gd fmla="*/ 2147483647 w 88" name="T26"/>
                <a:gd fmla="*/ 2147483647 h 104" name="T27"/>
                <a:gd fmla="*/ 2147483647 w 88" name="T28"/>
                <a:gd fmla="*/ 2147483647 h 104" name="T29"/>
                <a:gd fmla="*/ 2147483647 w 88" name="T30"/>
                <a:gd fmla="*/ 2147483647 h 104" name="T31"/>
                <a:gd fmla="*/ 2147483647 w 88" name="T32"/>
                <a:gd fmla="*/ 2147483647 h 104" name="T33"/>
                <a:gd fmla="*/ 0 w 88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88" name="T54"/>
                <a:gd fmla="*/ 0 h 104" name="T55"/>
                <a:gd fmla="*/ 88 w 88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88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576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gdLst>
                <a:gd fmla="*/ 2147483647 w 32" name="T0"/>
                <a:gd fmla="*/ 2147483647 h 152" name="T1"/>
                <a:gd fmla="*/ 2147483647 w 32" name="T2"/>
                <a:gd fmla="*/ 2147483647 h 152" name="T3"/>
                <a:gd fmla="*/ 2147483647 w 32" name="T4"/>
                <a:gd fmla="*/ 2147483647 h 152" name="T5"/>
                <a:gd fmla="*/ 0 w 32" name="T6"/>
                <a:gd fmla="*/ 2147483647 h 152" name="T7"/>
                <a:gd fmla="*/ 2147483647 w 32" name="T8"/>
                <a:gd fmla="*/ 2147483647 h 152" name="T9"/>
                <a:gd fmla="*/ 2147483647 w 32" name="T10"/>
                <a:gd fmla="*/ 0 h 152" name="T11"/>
                <a:gd fmla="*/ 2147483647 w 32" name="T12"/>
                <a:gd fmla="*/ 2147483647 h 152" name="T13"/>
                <a:gd fmla="*/ 2147483647 w 32" name="T14"/>
                <a:gd fmla="*/ 2147483647 h 152" name="T15"/>
                <a:gd fmla="*/ 2147483647 w 32" name="T16"/>
                <a:gd fmla="*/ 2147483647 h 152" name="T17"/>
                <a:gd fmla="*/ 2147483647 w 32" name="T18"/>
                <a:gd fmla="*/ 2147483647 h 152" name="T19"/>
                <a:gd fmla="*/ 2147483647 w 32" name="T20"/>
                <a:gd fmla="*/ 2147483647 h 152" name="T21"/>
                <a:gd fmla="*/ 2147483647 w 32" name="T22"/>
                <a:gd fmla="*/ 2147483647 h 152" name="T23"/>
                <a:gd fmla="*/ 2147483647 w 32" name="T24"/>
                <a:gd fmla="*/ 2147483647 h 152" name="T25"/>
                <a:gd fmla="*/ 2147483647 w 32" name="T26"/>
                <a:gd fmla="*/ 2147483647 h 15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2" name="T42"/>
                <a:gd fmla="*/ 0 h 152" name="T43"/>
                <a:gd fmla="*/ 32 w 32" name="T44"/>
                <a:gd fmla="*/ 152 h 15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52" w="3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577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gdLst>
                <a:gd fmla="*/ 0 w 88" name="T0"/>
                <a:gd fmla="*/ 2147483647 h 104" name="T1"/>
                <a:gd fmla="*/ 2147483647 w 88" name="T2"/>
                <a:gd fmla="*/ 2147483647 h 104" name="T3"/>
                <a:gd fmla="*/ 2147483647 w 88" name="T4"/>
                <a:gd fmla="*/ 2147483647 h 104" name="T5"/>
                <a:gd fmla="*/ 2147483647 w 88" name="T6"/>
                <a:gd fmla="*/ 2147483647 h 104" name="T7"/>
                <a:gd fmla="*/ 2147483647 w 88" name="T8"/>
                <a:gd fmla="*/ 2147483647 h 104" name="T9"/>
                <a:gd fmla="*/ 2147483647 w 88" name="T10"/>
                <a:gd fmla="*/ 2147483647 h 104" name="T11"/>
                <a:gd fmla="*/ 2147483647 w 88" name="T12"/>
                <a:gd fmla="*/ 0 h 104" name="T13"/>
                <a:gd fmla="*/ 2147483647 w 88" name="T14"/>
                <a:gd fmla="*/ 2147483647 h 104" name="T15"/>
                <a:gd fmla="*/ 2147483647 w 88" name="T16"/>
                <a:gd fmla="*/ 2147483647 h 104" name="T17"/>
                <a:gd fmla="*/ 2147483647 w 88" name="T18"/>
                <a:gd fmla="*/ 2147483647 h 104" name="T19"/>
                <a:gd fmla="*/ 2147483647 w 88" name="T20"/>
                <a:gd fmla="*/ 2147483647 h 104" name="T21"/>
                <a:gd fmla="*/ 2147483647 w 88" name="T22"/>
                <a:gd fmla="*/ 2147483647 h 104" name="T23"/>
                <a:gd fmla="*/ 2147483647 w 88" name="T24"/>
                <a:gd fmla="*/ 2147483647 h 104" name="T25"/>
                <a:gd fmla="*/ 2147483647 w 88" name="T26"/>
                <a:gd fmla="*/ 2147483647 h 104" name="T27"/>
                <a:gd fmla="*/ 2147483647 w 88" name="T28"/>
                <a:gd fmla="*/ 2147483647 h 104" name="T29"/>
                <a:gd fmla="*/ 2147483647 w 88" name="T30"/>
                <a:gd fmla="*/ 2147483647 h 104" name="T31"/>
                <a:gd fmla="*/ 2147483647 w 88" name="T32"/>
                <a:gd fmla="*/ 2147483647 h 104" name="T33"/>
                <a:gd fmla="*/ 0 w 88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88" name="T54"/>
                <a:gd fmla="*/ 0 h 104" name="T55"/>
                <a:gd fmla="*/ 88 w 88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88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578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gdLst>
                <a:gd fmla="*/ 0 w 64" name="T0"/>
                <a:gd fmla="*/ 2147483647 h 104" name="T1"/>
                <a:gd fmla="*/ 2147483647 w 64" name="T2"/>
                <a:gd fmla="*/ 2147483647 h 104" name="T3"/>
                <a:gd fmla="*/ 2147483647 w 64" name="T4"/>
                <a:gd fmla="*/ 2147483647 h 104" name="T5"/>
                <a:gd fmla="*/ 0 w 64" name="T6"/>
                <a:gd fmla="*/ 0 h 104" name="T7"/>
                <a:gd fmla="*/ 2147483647 w 64" name="T8"/>
                <a:gd fmla="*/ 2147483647 h 104" name="T9"/>
                <a:gd fmla="*/ 2147483647 w 64" name="T10"/>
                <a:gd fmla="*/ 2147483647 h 104" name="T11"/>
                <a:gd fmla="*/ 2147483647 w 64" name="T12"/>
                <a:gd fmla="*/ 2147483647 h 104" name="T13"/>
                <a:gd fmla="*/ 2147483647 w 64" name="T14"/>
                <a:gd fmla="*/ 2147483647 h 104" name="T15"/>
                <a:gd fmla="*/ 2147483647 w 64" name="T16"/>
                <a:gd fmla="*/ 2147483647 h 104" name="T17"/>
                <a:gd fmla="*/ 2147483647 w 64" name="T18"/>
                <a:gd fmla="*/ 2147483647 h 104" name="T19"/>
                <a:gd fmla="*/ 2147483647 w 64" name="T20"/>
                <a:gd fmla="*/ 2147483647 h 104" name="T21"/>
                <a:gd fmla="*/ 2147483647 w 64" name="T22"/>
                <a:gd fmla="*/ 2147483647 h 104" name="T23"/>
                <a:gd fmla="*/ 2147483647 w 64" name="T24"/>
                <a:gd fmla="*/ 2147483647 h 104" name="T25"/>
                <a:gd fmla="*/ 2147483647 w 64" name="T26"/>
                <a:gd fmla="*/ 2147483647 h 104" name="T27"/>
                <a:gd fmla="*/ 2147483647 w 64" name="T28"/>
                <a:gd fmla="*/ 2147483647 h 104" name="T29"/>
                <a:gd fmla="*/ 2147483647 w 64" name="T30"/>
                <a:gd fmla="*/ 2147483647 h 104" name="T31"/>
                <a:gd fmla="*/ 2147483647 w 64" name="T32"/>
                <a:gd fmla="*/ 2147483647 h 104" name="T33"/>
                <a:gd fmla="*/ 0 w 64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64" name="T54"/>
                <a:gd fmla="*/ 0 h 104" name="T55"/>
                <a:gd fmla="*/ 64 w 64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6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579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gdLst>
                <a:gd fmla="*/ 2147483647 w 504" name="T0"/>
                <a:gd fmla="*/ 2147483647 h 384" name="T1"/>
                <a:gd fmla="*/ 2147483647 w 504" name="T2"/>
                <a:gd fmla="*/ 2147483647 h 384" name="T3"/>
                <a:gd fmla="*/ 0 w 504" name="T4"/>
                <a:gd fmla="*/ 2147483647 h 384" name="T5"/>
                <a:gd fmla="*/ 2147483647 w 504" name="T6"/>
                <a:gd fmla="*/ 2147483647 h 384" name="T7"/>
                <a:gd fmla="*/ 2147483647 w 504" name="T8"/>
                <a:gd fmla="*/ 2147483647 h 384" name="T9"/>
                <a:gd fmla="*/ 2147483647 w 504" name="T10"/>
                <a:gd fmla="*/ 2147483647 h 384" name="T11"/>
                <a:gd fmla="*/ 2147483647 w 504" name="T12"/>
                <a:gd fmla="*/ 2147483647 h 384" name="T13"/>
                <a:gd fmla="*/ 2147483647 w 504" name="T14"/>
                <a:gd fmla="*/ 2147483647 h 384" name="T15"/>
                <a:gd fmla="*/ 2147483647 w 504" name="T16"/>
                <a:gd fmla="*/ 2147483647 h 384" name="T17"/>
                <a:gd fmla="*/ 2147483647 w 504" name="T18"/>
                <a:gd fmla="*/ 2147483647 h 384" name="T19"/>
                <a:gd fmla="*/ 2147483647 w 504" name="T20"/>
                <a:gd fmla="*/ 0 h 384" name="T21"/>
                <a:gd fmla="*/ 2147483647 w 504" name="T22"/>
                <a:gd fmla="*/ 2147483647 h 384" name="T23"/>
                <a:gd fmla="*/ 2147483647 w 504" name="T24"/>
                <a:gd fmla="*/ 2147483647 h 384" name="T25"/>
                <a:gd fmla="*/ 2147483647 w 504" name="T26"/>
                <a:gd fmla="*/ 2147483647 h 384" name="T27"/>
                <a:gd fmla="*/ 2147483647 w 504" name="T28"/>
                <a:gd fmla="*/ 2147483647 h 384" name="T29"/>
                <a:gd fmla="*/ 2147483647 w 504" name="T30"/>
                <a:gd fmla="*/ 2147483647 h 384" name="T31"/>
                <a:gd fmla="*/ 2147483647 w 504" name="T32"/>
                <a:gd fmla="*/ 2147483647 h 384" name="T33"/>
                <a:gd fmla="*/ 2147483647 w 504" name="T34"/>
                <a:gd fmla="*/ 2147483647 h 384" name="T35"/>
                <a:gd fmla="*/ 2147483647 w 504" name="T36"/>
                <a:gd fmla="*/ 2147483647 h 384" name="T37"/>
                <a:gd fmla="*/ 2147483647 w 504" name="T38"/>
                <a:gd fmla="*/ 2147483647 h 384" name="T39"/>
                <a:gd fmla="*/ 2147483647 w 504" name="T40"/>
                <a:gd fmla="*/ 2147483647 h 384" name="T41"/>
                <a:gd fmla="*/ 2147483647 w 504" name="T42"/>
                <a:gd fmla="*/ 2147483647 h 384" name="T43"/>
                <a:gd fmla="*/ 2147483647 w 504" name="T44"/>
                <a:gd fmla="*/ 2147483647 h 384" name="T45"/>
                <a:gd fmla="*/ 2147483647 w 504" name="T46"/>
                <a:gd fmla="*/ 2147483647 h 384" name="T47"/>
                <a:gd fmla="*/ 2147483647 w 504" name="T48"/>
                <a:gd fmla="*/ 2147483647 h 384" name="T49"/>
                <a:gd fmla="*/ 2147483647 w 504" name="T50"/>
                <a:gd fmla="*/ 2147483647 h 384" name="T51"/>
                <a:gd fmla="*/ 2147483647 w 504" name="T52"/>
                <a:gd fmla="*/ 2147483647 h 384" name="T53"/>
                <a:gd fmla="*/ 2147483647 w 504" name="T54"/>
                <a:gd fmla="*/ 2147483647 h 384" name="T55"/>
                <a:gd fmla="*/ 2147483647 w 504" name="T56"/>
                <a:gd fmla="*/ 2147483647 h 384" name="T57"/>
                <a:gd fmla="*/ 2147483647 w 504" name="T58"/>
                <a:gd fmla="*/ 2147483647 h 384" name="T59"/>
                <a:gd fmla="*/ 2147483647 w 504" name="T60"/>
                <a:gd fmla="*/ 2147483647 h 384" name="T61"/>
                <a:gd fmla="*/ 2147483647 w 504" name="T62"/>
                <a:gd fmla="*/ 2147483647 h 384" name="T63"/>
                <a:gd fmla="*/ 2147483647 w 504" name="T64"/>
                <a:gd fmla="*/ 2147483647 h 384" name="T65"/>
                <a:gd fmla="*/ 2147483647 w 504" name="T66"/>
                <a:gd fmla="*/ 2147483647 h 384" name="T67"/>
                <a:gd fmla="*/ 2147483647 w 504" name="T68"/>
                <a:gd fmla="*/ 2147483647 h 384" name="T69"/>
                <a:gd fmla="*/ 2147483647 w 504" name="T70"/>
                <a:gd fmla="*/ 2147483647 h 38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504" name="T108"/>
                <a:gd fmla="*/ 0 h 384" name="T109"/>
                <a:gd fmla="*/ 504 w 504" name="T110"/>
                <a:gd fmla="*/ 384 h 38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4" w="502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580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gdLst>
                <a:gd fmla="*/ 0 w 64" name="T0"/>
                <a:gd fmla="*/ 2147483647 h 104" name="T1"/>
                <a:gd fmla="*/ 2147483647 w 64" name="T2"/>
                <a:gd fmla="*/ 2147483647 h 104" name="T3"/>
                <a:gd fmla="*/ 2147483647 w 64" name="T4"/>
                <a:gd fmla="*/ 2147483647 h 104" name="T5"/>
                <a:gd fmla="*/ 0 w 64" name="T6"/>
                <a:gd fmla="*/ 0 h 104" name="T7"/>
                <a:gd fmla="*/ 2147483647 w 64" name="T8"/>
                <a:gd fmla="*/ 2147483647 h 104" name="T9"/>
                <a:gd fmla="*/ 2147483647 w 64" name="T10"/>
                <a:gd fmla="*/ 2147483647 h 104" name="T11"/>
                <a:gd fmla="*/ 2147483647 w 64" name="T12"/>
                <a:gd fmla="*/ 2147483647 h 104" name="T13"/>
                <a:gd fmla="*/ 2147483647 w 64" name="T14"/>
                <a:gd fmla="*/ 2147483647 h 104" name="T15"/>
                <a:gd fmla="*/ 2147483647 w 64" name="T16"/>
                <a:gd fmla="*/ 2147483647 h 104" name="T17"/>
                <a:gd fmla="*/ 2147483647 w 64" name="T18"/>
                <a:gd fmla="*/ 2147483647 h 104" name="T19"/>
                <a:gd fmla="*/ 2147483647 w 64" name="T20"/>
                <a:gd fmla="*/ 2147483647 h 104" name="T21"/>
                <a:gd fmla="*/ 2147483647 w 64" name="T22"/>
                <a:gd fmla="*/ 2147483647 h 104" name="T23"/>
                <a:gd fmla="*/ 2147483647 w 64" name="T24"/>
                <a:gd fmla="*/ 2147483647 h 104" name="T25"/>
                <a:gd fmla="*/ 2147483647 w 64" name="T26"/>
                <a:gd fmla="*/ 2147483647 h 104" name="T27"/>
                <a:gd fmla="*/ 2147483647 w 64" name="T28"/>
                <a:gd fmla="*/ 2147483647 h 104" name="T29"/>
                <a:gd fmla="*/ 2147483647 w 64" name="T30"/>
                <a:gd fmla="*/ 2147483647 h 104" name="T31"/>
                <a:gd fmla="*/ 2147483647 w 64" name="T32"/>
                <a:gd fmla="*/ 2147483647 h 104" name="T33"/>
                <a:gd fmla="*/ 0 w 64" name="T34"/>
                <a:gd fmla="*/ 2147483647 h 104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64" name="T54"/>
                <a:gd fmla="*/ 0 h 104" name="T55"/>
                <a:gd fmla="*/ 64 w 64" name="T56"/>
                <a:gd fmla="*/ 104 h 104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4" w="6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581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gdLst>
                <a:gd fmla="*/ 2147483647 w 504" name="T0"/>
                <a:gd fmla="*/ 2147483647 h 384" name="T1"/>
                <a:gd fmla="*/ 2147483647 w 504" name="T2"/>
                <a:gd fmla="*/ 2147483647 h 384" name="T3"/>
                <a:gd fmla="*/ 0 w 504" name="T4"/>
                <a:gd fmla="*/ 2147483647 h 384" name="T5"/>
                <a:gd fmla="*/ 2147483647 w 504" name="T6"/>
                <a:gd fmla="*/ 2147483647 h 384" name="T7"/>
                <a:gd fmla="*/ 2147483647 w 504" name="T8"/>
                <a:gd fmla="*/ 2147483647 h 384" name="T9"/>
                <a:gd fmla="*/ 2147483647 w 504" name="T10"/>
                <a:gd fmla="*/ 2147483647 h 384" name="T11"/>
                <a:gd fmla="*/ 2147483647 w 504" name="T12"/>
                <a:gd fmla="*/ 2147483647 h 384" name="T13"/>
                <a:gd fmla="*/ 2147483647 w 504" name="T14"/>
                <a:gd fmla="*/ 2147483647 h 384" name="T15"/>
                <a:gd fmla="*/ 2147483647 w 504" name="T16"/>
                <a:gd fmla="*/ 2147483647 h 384" name="T17"/>
                <a:gd fmla="*/ 2147483647 w 504" name="T18"/>
                <a:gd fmla="*/ 2147483647 h 384" name="T19"/>
                <a:gd fmla="*/ 2147483647 w 504" name="T20"/>
                <a:gd fmla="*/ 0 h 384" name="T21"/>
                <a:gd fmla="*/ 2147483647 w 504" name="T22"/>
                <a:gd fmla="*/ 2147483647 h 384" name="T23"/>
                <a:gd fmla="*/ 2147483647 w 504" name="T24"/>
                <a:gd fmla="*/ 2147483647 h 384" name="T25"/>
                <a:gd fmla="*/ 2147483647 w 504" name="T26"/>
                <a:gd fmla="*/ 2147483647 h 384" name="T27"/>
                <a:gd fmla="*/ 2147483647 w 504" name="T28"/>
                <a:gd fmla="*/ 2147483647 h 384" name="T29"/>
                <a:gd fmla="*/ 2147483647 w 504" name="T30"/>
                <a:gd fmla="*/ 2147483647 h 384" name="T31"/>
                <a:gd fmla="*/ 2147483647 w 504" name="T32"/>
                <a:gd fmla="*/ 2147483647 h 384" name="T33"/>
                <a:gd fmla="*/ 2147483647 w 504" name="T34"/>
                <a:gd fmla="*/ 2147483647 h 384" name="T35"/>
                <a:gd fmla="*/ 2147483647 w 504" name="T36"/>
                <a:gd fmla="*/ 2147483647 h 384" name="T37"/>
                <a:gd fmla="*/ 2147483647 w 504" name="T38"/>
                <a:gd fmla="*/ 2147483647 h 384" name="T39"/>
                <a:gd fmla="*/ 2147483647 w 504" name="T40"/>
                <a:gd fmla="*/ 2147483647 h 384" name="T41"/>
                <a:gd fmla="*/ 2147483647 w 504" name="T42"/>
                <a:gd fmla="*/ 2147483647 h 384" name="T43"/>
                <a:gd fmla="*/ 2147483647 w 504" name="T44"/>
                <a:gd fmla="*/ 2147483647 h 384" name="T45"/>
                <a:gd fmla="*/ 2147483647 w 504" name="T46"/>
                <a:gd fmla="*/ 2147483647 h 384" name="T47"/>
                <a:gd fmla="*/ 2147483647 w 504" name="T48"/>
                <a:gd fmla="*/ 2147483647 h 384" name="T49"/>
                <a:gd fmla="*/ 2147483647 w 504" name="T50"/>
                <a:gd fmla="*/ 2147483647 h 384" name="T51"/>
                <a:gd fmla="*/ 2147483647 w 504" name="T52"/>
                <a:gd fmla="*/ 2147483647 h 384" name="T53"/>
                <a:gd fmla="*/ 2147483647 w 504" name="T54"/>
                <a:gd fmla="*/ 2147483647 h 384" name="T55"/>
                <a:gd fmla="*/ 2147483647 w 504" name="T56"/>
                <a:gd fmla="*/ 2147483647 h 384" name="T57"/>
                <a:gd fmla="*/ 2147483647 w 504" name="T58"/>
                <a:gd fmla="*/ 2147483647 h 384" name="T59"/>
                <a:gd fmla="*/ 2147483647 w 504" name="T60"/>
                <a:gd fmla="*/ 2147483647 h 384" name="T61"/>
                <a:gd fmla="*/ 2147483647 w 504" name="T62"/>
                <a:gd fmla="*/ 2147483647 h 384" name="T63"/>
                <a:gd fmla="*/ 2147483647 w 504" name="T64"/>
                <a:gd fmla="*/ 2147483647 h 384" name="T65"/>
                <a:gd fmla="*/ 2147483647 w 504" name="T66"/>
                <a:gd fmla="*/ 2147483647 h 384" name="T67"/>
                <a:gd fmla="*/ 2147483647 w 504" name="T68"/>
                <a:gd fmla="*/ 2147483647 h 384" name="T69"/>
                <a:gd fmla="*/ 2147483647 w 504" name="T70"/>
                <a:gd fmla="*/ 2147483647 h 38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504" name="T108"/>
                <a:gd fmla="*/ 0 h 384" name="T109"/>
                <a:gd fmla="*/ 504 w 504" name="T110"/>
                <a:gd fmla="*/ 384 h 38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4" w="502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582"/>
            <p:cNvSpPr/>
            <p:nvPr/>
          </p:nvSpPr>
          <p:spPr bwMode="auto">
            <a:xfrm>
              <a:off x="6931370" y="4324023"/>
              <a:ext cx="53735" cy="74570"/>
            </a:xfrm>
            <a:custGeom>
              <a:gdLst>
                <a:gd fmla="*/ 0 w 40" name="T0"/>
                <a:gd fmla="*/ 2147483647 h 56" name="T1"/>
                <a:gd fmla="*/ 2147483647 w 40" name="T2"/>
                <a:gd fmla="*/ 2147483647 h 56" name="T3"/>
                <a:gd fmla="*/ 2147483647 w 40" name="T4"/>
                <a:gd fmla="*/ 2147483647 h 56" name="T5"/>
                <a:gd fmla="*/ 2147483647 w 40" name="T6"/>
                <a:gd fmla="*/ 2147483647 h 56" name="T7"/>
                <a:gd fmla="*/ 2147483647 w 40" name="T8"/>
                <a:gd fmla="*/ 2147483647 h 56" name="T9"/>
                <a:gd fmla="*/ 2147483647 w 40" name="T10"/>
                <a:gd fmla="*/ 2147483647 h 56" name="T11"/>
                <a:gd fmla="*/ 2147483647 w 40" name="T12"/>
                <a:gd fmla="*/ 0 h 56" name="T13"/>
                <a:gd fmla="*/ 2147483647 w 40" name="T14"/>
                <a:gd fmla="*/ 2147483647 h 56" name="T15"/>
                <a:gd fmla="*/ 0 w 40" name="T16"/>
                <a:gd fmla="*/ 2147483647 h 5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0" name="T27"/>
                <a:gd fmla="*/ 0 h 56" name="T28"/>
                <a:gd fmla="*/ 40 w 40" name="T29"/>
                <a:gd fmla="*/ 56 h 5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6" w="40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583"/>
            <p:cNvSpPr/>
            <p:nvPr/>
          </p:nvSpPr>
          <p:spPr bwMode="auto">
            <a:xfrm>
              <a:off x="6104521" y="3486208"/>
              <a:ext cx="172169" cy="183135"/>
            </a:xfrm>
            <a:custGeom>
              <a:gdLst>
                <a:gd fmla="*/ 0 w 128" name="T0"/>
                <a:gd fmla="*/ 0 h 136" name="T1"/>
                <a:gd fmla="*/ 2147483647 w 128" name="T2"/>
                <a:gd fmla="*/ 0 h 136" name="T3"/>
                <a:gd fmla="*/ 2147483647 w 128" name="T4"/>
                <a:gd fmla="*/ 2147483647 h 136" name="T5"/>
                <a:gd fmla="*/ 2147483647 w 128" name="T6"/>
                <a:gd fmla="*/ 2147483647 h 136" name="T7"/>
                <a:gd fmla="*/ 2147483647 w 128" name="T8"/>
                <a:gd fmla="*/ 2147483647 h 136" name="T9"/>
                <a:gd fmla="*/ 2147483647 w 128" name="T10"/>
                <a:gd fmla="*/ 2147483647 h 136" name="T11"/>
                <a:gd fmla="*/ 2147483647 w 128" name="T12"/>
                <a:gd fmla="*/ 2147483647 h 136" name="T13"/>
                <a:gd fmla="*/ 2147483647 w 128" name="T14"/>
                <a:gd fmla="*/ 2147483647 h 136" name="T15"/>
                <a:gd fmla="*/ 2147483647 w 128" name="T16"/>
                <a:gd fmla="*/ 2147483647 h 136" name="T17"/>
                <a:gd fmla="*/ 2147483647 w 128" name="T18"/>
                <a:gd fmla="*/ 2147483647 h 136" name="T19"/>
                <a:gd fmla="*/ 2147483647 w 128" name="T20"/>
                <a:gd fmla="*/ 2147483647 h 136" name="T21"/>
                <a:gd fmla="*/ 2147483647 w 128" name="T22"/>
                <a:gd fmla="*/ 2147483647 h 136" name="T23"/>
                <a:gd fmla="*/ 2147483647 w 128" name="T24"/>
                <a:gd fmla="*/ 2147483647 h 136" name="T25"/>
                <a:gd fmla="*/ 2147483647 w 128" name="T26"/>
                <a:gd fmla="*/ 2147483647 h 136" name="T27"/>
                <a:gd fmla="*/ 2147483647 w 128" name="T28"/>
                <a:gd fmla="*/ 2147483647 h 136" name="T29"/>
                <a:gd fmla="*/ 2147483647 w 128" name="T30"/>
                <a:gd fmla="*/ 2147483647 h 136" name="T31"/>
                <a:gd fmla="*/ 0 w 128" name="T32"/>
                <a:gd fmla="*/ 0 h 1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28" name="T51"/>
                <a:gd fmla="*/ 0 h 136" name="T52"/>
                <a:gd fmla="*/ 128 w 128" name="T53"/>
                <a:gd fmla="*/ 136 h 13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36" w="128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584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gdLst>
                <a:gd fmla="*/ 2147483647 w 120" name="T0"/>
                <a:gd fmla="*/ 2147483647 h 136" name="T1"/>
                <a:gd fmla="*/ 0 w 120" name="T2"/>
                <a:gd fmla="*/ 2147483647 h 136" name="T3"/>
                <a:gd fmla="*/ 0 w 120" name="T4"/>
                <a:gd fmla="*/ 2147483647 h 136" name="T5"/>
                <a:gd fmla="*/ 2147483647 w 120" name="T6"/>
                <a:gd fmla="*/ 2147483647 h 136" name="T7"/>
                <a:gd fmla="*/ 2147483647 w 120" name="T8"/>
                <a:gd fmla="*/ 2147483647 h 136" name="T9"/>
                <a:gd fmla="*/ 2147483647 w 120" name="T10"/>
                <a:gd fmla="*/ 2147483647 h 136" name="T11"/>
                <a:gd fmla="*/ 2147483647 w 120" name="T12"/>
                <a:gd fmla="*/ 2147483647 h 136" name="T13"/>
                <a:gd fmla="*/ 2147483647 w 120" name="T14"/>
                <a:gd fmla="*/ 0 h 136" name="T15"/>
                <a:gd fmla="*/ 2147483647 w 120" name="T16"/>
                <a:gd fmla="*/ 2147483647 h 136" name="T17"/>
                <a:gd fmla="*/ 2147483647 w 120" name="T18"/>
                <a:gd fmla="*/ 2147483647 h 136" name="T19"/>
                <a:gd fmla="*/ 2147483647 w 120" name="T20"/>
                <a:gd fmla="*/ 2147483647 h 136" name="T21"/>
                <a:gd fmla="*/ 2147483647 w 120" name="T22"/>
                <a:gd fmla="*/ 2147483647 h 136" name="T23"/>
                <a:gd fmla="*/ 2147483647 w 120" name="T24"/>
                <a:gd fmla="*/ 2147483647 h 136" name="T25"/>
                <a:gd fmla="*/ 2147483647 w 120" name="T26"/>
                <a:gd fmla="*/ 2147483647 h 136" name="T27"/>
                <a:gd fmla="*/ 2147483647 w 120" name="T28"/>
                <a:gd fmla="*/ 2147483647 h 136" name="T29"/>
                <a:gd fmla="*/ 2147483647 w 120" name="T30"/>
                <a:gd fmla="*/ 2147483647 h 136" name="T31"/>
                <a:gd fmla="*/ 2147483647 w 120" name="T32"/>
                <a:gd fmla="*/ 2147483647 h 136" name="T33"/>
                <a:gd fmla="*/ 2147483647 w 120" name="T34"/>
                <a:gd fmla="*/ 2147483647 h 136" name="T35"/>
                <a:gd fmla="*/ 2147483647 w 120" name="T36"/>
                <a:gd fmla="*/ 2147483647 h 136" name="T37"/>
                <a:gd fmla="*/ 2147483647 w 120" name="T38"/>
                <a:gd fmla="*/ 2147483647 h 136" name="T39"/>
                <a:gd fmla="*/ 2147483647 w 120" name="T40"/>
                <a:gd fmla="*/ 2147483647 h 136" name="T41"/>
                <a:gd fmla="*/ 2147483647 w 120" name="T42"/>
                <a:gd fmla="*/ 2147483647 h 136" name="T43"/>
                <a:gd fmla="*/ 2147483647 w 120" name="T44"/>
                <a:gd fmla="*/ 2147483647 h 136" name="T45"/>
                <a:gd fmla="*/ 2147483647 w 120" name="T46"/>
                <a:gd fmla="*/ 2147483647 h 1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120" name="T72"/>
                <a:gd fmla="*/ 0 h 136" name="T73"/>
                <a:gd fmla="*/ 120 w 120" name="T74"/>
                <a:gd fmla="*/ 136 h 136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36" w="120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585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gdLst>
                <a:gd fmla="*/ 0 w 232" name="T0"/>
                <a:gd fmla="*/ 2147483647 h 128" name="T1"/>
                <a:gd fmla="*/ 2147483647 w 232" name="T2"/>
                <a:gd fmla="*/ 2147483647 h 128" name="T3"/>
                <a:gd fmla="*/ 2147483647 w 232" name="T4"/>
                <a:gd fmla="*/ 2147483647 h 128" name="T5"/>
                <a:gd fmla="*/ 2147483647 w 232" name="T6"/>
                <a:gd fmla="*/ 2147483647 h 128" name="T7"/>
                <a:gd fmla="*/ 2147483647 w 232" name="T8"/>
                <a:gd fmla="*/ 2147483647 h 128" name="T9"/>
                <a:gd fmla="*/ 2147483647 w 232" name="T10"/>
                <a:gd fmla="*/ 2147483647 h 128" name="T11"/>
                <a:gd fmla="*/ 2147483647 w 232" name="T12"/>
                <a:gd fmla="*/ 2147483647 h 128" name="T13"/>
                <a:gd fmla="*/ 2147483647 w 232" name="T14"/>
                <a:gd fmla="*/ 2147483647 h 128" name="T15"/>
                <a:gd fmla="*/ 2147483647 w 232" name="T16"/>
                <a:gd fmla="*/ 2147483647 h 128" name="T17"/>
                <a:gd fmla="*/ 2147483647 w 232" name="T18"/>
                <a:gd fmla="*/ 2147483647 h 128" name="T19"/>
                <a:gd fmla="*/ 2147483647 w 232" name="T20"/>
                <a:gd fmla="*/ 2147483647 h 128" name="T21"/>
                <a:gd fmla="*/ 2147483647 w 232" name="T22"/>
                <a:gd fmla="*/ 2147483647 h 128" name="T23"/>
                <a:gd fmla="*/ 2147483647 w 232" name="T24"/>
                <a:gd fmla="*/ 2147483647 h 128" name="T25"/>
                <a:gd fmla="*/ 2147483647 w 232" name="T26"/>
                <a:gd fmla="*/ 2147483647 h 128" name="T27"/>
                <a:gd fmla="*/ 2147483647 w 232" name="T28"/>
                <a:gd fmla="*/ 2147483647 h 128" name="T29"/>
                <a:gd fmla="*/ 2147483647 w 232" name="T30"/>
                <a:gd fmla="*/ 2147483647 h 128" name="T31"/>
                <a:gd fmla="*/ 2147483647 w 232" name="T32"/>
                <a:gd fmla="*/ 2147483647 h 128" name="T33"/>
                <a:gd fmla="*/ 2147483647 w 232" name="T34"/>
                <a:gd fmla="*/ 2147483647 h 128" name="T35"/>
                <a:gd fmla="*/ 2147483647 w 232" name="T36"/>
                <a:gd fmla="*/ 2147483647 h 128" name="T37"/>
                <a:gd fmla="*/ 2147483647 w 232" name="T38"/>
                <a:gd fmla="*/ 2147483647 h 128" name="T39"/>
                <a:gd fmla="*/ 2147483647 w 232" name="T40"/>
                <a:gd fmla="*/ 2147483647 h 128" name="T41"/>
                <a:gd fmla="*/ 2147483647 w 232" name="T42"/>
                <a:gd fmla="*/ 2147483647 h 128" name="T43"/>
                <a:gd fmla="*/ 2147483647 w 232" name="T44"/>
                <a:gd fmla="*/ 2147483647 h 128" name="T45"/>
                <a:gd fmla="*/ 2147483647 w 232" name="T46"/>
                <a:gd fmla="*/ 2147483647 h 128" name="T47"/>
                <a:gd fmla="*/ 2147483647 w 232" name="T48"/>
                <a:gd fmla="*/ 2147483647 h 128" name="T49"/>
                <a:gd fmla="*/ 2147483647 w 232" name="T50"/>
                <a:gd fmla="*/ 2147483647 h 128" name="T51"/>
                <a:gd fmla="*/ 2147483647 w 232" name="T52"/>
                <a:gd fmla="*/ 2147483647 h 128" name="T53"/>
                <a:gd fmla="*/ 2147483647 w 232" name="T54"/>
                <a:gd fmla="*/ 2147483647 h 128" name="T55"/>
                <a:gd fmla="*/ 2147483647 w 232" name="T56"/>
                <a:gd fmla="*/ 2147483647 h 128" name="T57"/>
                <a:gd fmla="*/ 2147483647 w 232" name="T58"/>
                <a:gd fmla="*/ 2147483647 h 128" name="T59"/>
                <a:gd fmla="*/ 2147483647 w 232" name="T60"/>
                <a:gd fmla="*/ 0 h 128" name="T61"/>
                <a:gd fmla="*/ 2147483647 w 232" name="T62"/>
                <a:gd fmla="*/ 0 h 128" name="T63"/>
                <a:gd fmla="*/ 0 w 232" name="T64"/>
                <a:gd fmla="*/ 2147483647 h 128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32" name="T99"/>
                <a:gd fmla="*/ 0 h 128" name="T100"/>
                <a:gd fmla="*/ 232 w 232" name="T101"/>
                <a:gd fmla="*/ 128 h 128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128" w="231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586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gdLst>
                <a:gd fmla="*/ 2147483647 w 120" name="T0"/>
                <a:gd fmla="*/ 2147483647 h 136" name="T1"/>
                <a:gd fmla="*/ 0 w 120" name="T2"/>
                <a:gd fmla="*/ 2147483647 h 136" name="T3"/>
                <a:gd fmla="*/ 0 w 120" name="T4"/>
                <a:gd fmla="*/ 2147483647 h 136" name="T5"/>
                <a:gd fmla="*/ 2147483647 w 120" name="T6"/>
                <a:gd fmla="*/ 2147483647 h 136" name="T7"/>
                <a:gd fmla="*/ 2147483647 w 120" name="T8"/>
                <a:gd fmla="*/ 2147483647 h 136" name="T9"/>
                <a:gd fmla="*/ 2147483647 w 120" name="T10"/>
                <a:gd fmla="*/ 2147483647 h 136" name="T11"/>
                <a:gd fmla="*/ 2147483647 w 120" name="T12"/>
                <a:gd fmla="*/ 2147483647 h 136" name="T13"/>
                <a:gd fmla="*/ 2147483647 w 120" name="T14"/>
                <a:gd fmla="*/ 0 h 136" name="T15"/>
                <a:gd fmla="*/ 2147483647 w 120" name="T16"/>
                <a:gd fmla="*/ 2147483647 h 136" name="T17"/>
                <a:gd fmla="*/ 2147483647 w 120" name="T18"/>
                <a:gd fmla="*/ 2147483647 h 136" name="T19"/>
                <a:gd fmla="*/ 2147483647 w 120" name="T20"/>
                <a:gd fmla="*/ 2147483647 h 136" name="T21"/>
                <a:gd fmla="*/ 2147483647 w 120" name="T22"/>
                <a:gd fmla="*/ 2147483647 h 136" name="T23"/>
                <a:gd fmla="*/ 2147483647 w 120" name="T24"/>
                <a:gd fmla="*/ 2147483647 h 136" name="T25"/>
                <a:gd fmla="*/ 2147483647 w 120" name="T26"/>
                <a:gd fmla="*/ 2147483647 h 136" name="T27"/>
                <a:gd fmla="*/ 2147483647 w 120" name="T28"/>
                <a:gd fmla="*/ 2147483647 h 136" name="T29"/>
                <a:gd fmla="*/ 2147483647 w 120" name="T30"/>
                <a:gd fmla="*/ 2147483647 h 136" name="T31"/>
                <a:gd fmla="*/ 2147483647 w 120" name="T32"/>
                <a:gd fmla="*/ 2147483647 h 136" name="T33"/>
                <a:gd fmla="*/ 2147483647 w 120" name="T34"/>
                <a:gd fmla="*/ 2147483647 h 136" name="T35"/>
                <a:gd fmla="*/ 2147483647 w 120" name="T36"/>
                <a:gd fmla="*/ 2147483647 h 136" name="T37"/>
                <a:gd fmla="*/ 2147483647 w 120" name="T38"/>
                <a:gd fmla="*/ 2147483647 h 136" name="T39"/>
                <a:gd fmla="*/ 2147483647 w 120" name="T40"/>
                <a:gd fmla="*/ 2147483647 h 136" name="T41"/>
                <a:gd fmla="*/ 2147483647 w 120" name="T42"/>
                <a:gd fmla="*/ 2147483647 h 136" name="T43"/>
                <a:gd fmla="*/ 2147483647 w 120" name="T44"/>
                <a:gd fmla="*/ 2147483647 h 136" name="T45"/>
                <a:gd fmla="*/ 2147483647 w 120" name="T46"/>
                <a:gd fmla="*/ 2147483647 h 1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120" name="T72"/>
                <a:gd fmla="*/ 0 h 136" name="T73"/>
                <a:gd fmla="*/ 120 w 120" name="T74"/>
                <a:gd fmla="*/ 136 h 136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36" w="120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587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gdLst>
                <a:gd fmla="*/ 0 w 232" name="T0"/>
                <a:gd fmla="*/ 2147483647 h 128" name="T1"/>
                <a:gd fmla="*/ 2147483647 w 232" name="T2"/>
                <a:gd fmla="*/ 2147483647 h 128" name="T3"/>
                <a:gd fmla="*/ 2147483647 w 232" name="T4"/>
                <a:gd fmla="*/ 2147483647 h 128" name="T5"/>
                <a:gd fmla="*/ 2147483647 w 232" name="T6"/>
                <a:gd fmla="*/ 2147483647 h 128" name="T7"/>
                <a:gd fmla="*/ 2147483647 w 232" name="T8"/>
                <a:gd fmla="*/ 2147483647 h 128" name="T9"/>
                <a:gd fmla="*/ 2147483647 w 232" name="T10"/>
                <a:gd fmla="*/ 2147483647 h 128" name="T11"/>
                <a:gd fmla="*/ 2147483647 w 232" name="T12"/>
                <a:gd fmla="*/ 2147483647 h 128" name="T13"/>
                <a:gd fmla="*/ 2147483647 w 232" name="T14"/>
                <a:gd fmla="*/ 2147483647 h 128" name="T15"/>
                <a:gd fmla="*/ 2147483647 w 232" name="T16"/>
                <a:gd fmla="*/ 2147483647 h 128" name="T17"/>
                <a:gd fmla="*/ 2147483647 w 232" name="T18"/>
                <a:gd fmla="*/ 2147483647 h 128" name="T19"/>
                <a:gd fmla="*/ 2147483647 w 232" name="T20"/>
                <a:gd fmla="*/ 2147483647 h 128" name="T21"/>
                <a:gd fmla="*/ 2147483647 w 232" name="T22"/>
                <a:gd fmla="*/ 2147483647 h 128" name="T23"/>
                <a:gd fmla="*/ 2147483647 w 232" name="T24"/>
                <a:gd fmla="*/ 2147483647 h 128" name="T25"/>
                <a:gd fmla="*/ 2147483647 w 232" name="T26"/>
                <a:gd fmla="*/ 2147483647 h 128" name="T27"/>
                <a:gd fmla="*/ 2147483647 w 232" name="T28"/>
                <a:gd fmla="*/ 2147483647 h 128" name="T29"/>
                <a:gd fmla="*/ 2147483647 w 232" name="T30"/>
                <a:gd fmla="*/ 2147483647 h 128" name="T31"/>
                <a:gd fmla="*/ 2147483647 w 232" name="T32"/>
                <a:gd fmla="*/ 2147483647 h 128" name="T33"/>
                <a:gd fmla="*/ 2147483647 w 232" name="T34"/>
                <a:gd fmla="*/ 2147483647 h 128" name="T35"/>
                <a:gd fmla="*/ 2147483647 w 232" name="T36"/>
                <a:gd fmla="*/ 2147483647 h 128" name="T37"/>
                <a:gd fmla="*/ 2147483647 w 232" name="T38"/>
                <a:gd fmla="*/ 2147483647 h 128" name="T39"/>
                <a:gd fmla="*/ 2147483647 w 232" name="T40"/>
                <a:gd fmla="*/ 2147483647 h 128" name="T41"/>
                <a:gd fmla="*/ 2147483647 w 232" name="T42"/>
                <a:gd fmla="*/ 2147483647 h 128" name="T43"/>
                <a:gd fmla="*/ 2147483647 w 232" name="T44"/>
                <a:gd fmla="*/ 2147483647 h 128" name="T45"/>
                <a:gd fmla="*/ 2147483647 w 232" name="T46"/>
                <a:gd fmla="*/ 2147483647 h 128" name="T47"/>
                <a:gd fmla="*/ 2147483647 w 232" name="T48"/>
                <a:gd fmla="*/ 2147483647 h 128" name="T49"/>
                <a:gd fmla="*/ 2147483647 w 232" name="T50"/>
                <a:gd fmla="*/ 2147483647 h 128" name="T51"/>
                <a:gd fmla="*/ 2147483647 w 232" name="T52"/>
                <a:gd fmla="*/ 2147483647 h 128" name="T53"/>
                <a:gd fmla="*/ 2147483647 w 232" name="T54"/>
                <a:gd fmla="*/ 2147483647 h 128" name="T55"/>
                <a:gd fmla="*/ 2147483647 w 232" name="T56"/>
                <a:gd fmla="*/ 2147483647 h 128" name="T57"/>
                <a:gd fmla="*/ 2147483647 w 232" name="T58"/>
                <a:gd fmla="*/ 2147483647 h 128" name="T59"/>
                <a:gd fmla="*/ 2147483647 w 232" name="T60"/>
                <a:gd fmla="*/ 0 h 128" name="T61"/>
                <a:gd fmla="*/ 2147483647 w 232" name="T62"/>
                <a:gd fmla="*/ 0 h 128" name="T63"/>
                <a:gd fmla="*/ 0 w 232" name="T64"/>
                <a:gd fmla="*/ 2147483647 h 128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32" name="T99"/>
                <a:gd fmla="*/ 0 h 128" name="T100"/>
                <a:gd fmla="*/ 232 w 232" name="T101"/>
                <a:gd fmla="*/ 128 h 128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128" w="231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588"/>
            <p:cNvSpPr/>
            <p:nvPr/>
          </p:nvSpPr>
          <p:spPr bwMode="auto">
            <a:xfrm>
              <a:off x="6501497" y="3261402"/>
              <a:ext cx="96502" cy="128304"/>
            </a:xfrm>
            <a:custGeom>
              <a:gdLst>
                <a:gd fmla="*/ 2147483647 w 72" name="T0"/>
                <a:gd fmla="*/ 2147483647 h 96" name="T1"/>
                <a:gd fmla="*/ 0 w 72" name="T2"/>
                <a:gd fmla="*/ 2147483647 h 96" name="T3"/>
                <a:gd fmla="*/ 2147483647 w 72" name="T4"/>
                <a:gd fmla="*/ 2147483647 h 96" name="T5"/>
                <a:gd fmla="*/ 2147483647 w 72" name="T6"/>
                <a:gd fmla="*/ 2147483647 h 96" name="T7"/>
                <a:gd fmla="*/ 2147483647 w 72" name="T8"/>
                <a:gd fmla="*/ 2147483647 h 96" name="T9"/>
                <a:gd fmla="*/ 2147483647 w 72" name="T10"/>
                <a:gd fmla="*/ 2147483647 h 96" name="T11"/>
                <a:gd fmla="*/ 2147483647 w 72" name="T12"/>
                <a:gd fmla="*/ 2147483647 h 96" name="T13"/>
                <a:gd fmla="*/ 2147483647 w 72" name="T14"/>
                <a:gd fmla="*/ 2147483647 h 96" name="T15"/>
                <a:gd fmla="*/ 2147483647 w 72" name="T16"/>
                <a:gd fmla="*/ 2147483647 h 96" name="T17"/>
                <a:gd fmla="*/ 2147483647 w 72" name="T18"/>
                <a:gd fmla="*/ 2147483647 h 96" name="T19"/>
                <a:gd fmla="*/ 2147483647 w 72" name="T20"/>
                <a:gd fmla="*/ 2147483647 h 96" name="T21"/>
                <a:gd fmla="*/ 2147483647 w 72" name="T22"/>
                <a:gd fmla="*/ 2147483647 h 96" name="T23"/>
                <a:gd fmla="*/ 2147483647 w 72" name="T24"/>
                <a:gd fmla="*/ 2147483647 h 96" name="T25"/>
                <a:gd fmla="*/ 2147483647 w 72" name="T26"/>
                <a:gd fmla="*/ 0 h 96" name="T27"/>
                <a:gd fmla="*/ 2147483647 w 72" name="T28"/>
                <a:gd fmla="*/ 2147483647 h 9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2" name="T45"/>
                <a:gd fmla="*/ 0 h 96" name="T46"/>
                <a:gd fmla="*/ 72 w 72" name="T47"/>
                <a:gd fmla="*/ 96 h 9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96" w="72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589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gdLst>
                <a:gd fmla="*/ 0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0 h 48" name="T7"/>
                <a:gd fmla="*/ 2147483647 w 56" name="T8"/>
                <a:gd fmla="*/ 2147483647 h 48" name="T9"/>
                <a:gd fmla="*/ 2147483647 w 56" name="T10"/>
                <a:gd fmla="*/ 2147483647 h 48" name="T11"/>
                <a:gd fmla="*/ 2147483647 w 56" name="T12"/>
                <a:gd fmla="*/ 2147483647 h 48" name="T13"/>
                <a:gd fmla="*/ 2147483647 w 56" name="T14"/>
                <a:gd fmla="*/ 2147483647 h 48" name="T15"/>
                <a:gd fmla="*/ 2147483647 w 56" name="T16"/>
                <a:gd fmla="*/ 2147483647 h 48" name="T17"/>
                <a:gd fmla="*/ 0 w 56" name="T18"/>
                <a:gd fmla="*/ 2147483647 h 4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56" name="T30"/>
                <a:gd fmla="*/ 0 h 48" name="T31"/>
                <a:gd fmla="*/ 56 w 56" name="T32"/>
                <a:gd fmla="*/ 48 h 48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8" w="56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Freeform 590"/>
            <p:cNvSpPr/>
            <p:nvPr/>
          </p:nvSpPr>
          <p:spPr bwMode="auto">
            <a:xfrm>
              <a:off x="6505883" y="3261402"/>
              <a:ext cx="96502" cy="128304"/>
            </a:xfrm>
            <a:custGeom>
              <a:gdLst>
                <a:gd fmla="*/ 2147483647 w 72" name="T0"/>
                <a:gd fmla="*/ 2147483647 h 96" name="T1"/>
                <a:gd fmla="*/ 0 w 72" name="T2"/>
                <a:gd fmla="*/ 2147483647 h 96" name="T3"/>
                <a:gd fmla="*/ 2147483647 w 72" name="T4"/>
                <a:gd fmla="*/ 2147483647 h 96" name="T5"/>
                <a:gd fmla="*/ 2147483647 w 72" name="T6"/>
                <a:gd fmla="*/ 2147483647 h 96" name="T7"/>
                <a:gd fmla="*/ 2147483647 w 72" name="T8"/>
                <a:gd fmla="*/ 2147483647 h 96" name="T9"/>
                <a:gd fmla="*/ 2147483647 w 72" name="T10"/>
                <a:gd fmla="*/ 2147483647 h 96" name="T11"/>
                <a:gd fmla="*/ 2147483647 w 72" name="T12"/>
                <a:gd fmla="*/ 2147483647 h 96" name="T13"/>
                <a:gd fmla="*/ 2147483647 w 72" name="T14"/>
                <a:gd fmla="*/ 2147483647 h 96" name="T15"/>
                <a:gd fmla="*/ 2147483647 w 72" name="T16"/>
                <a:gd fmla="*/ 2147483647 h 96" name="T17"/>
                <a:gd fmla="*/ 2147483647 w 72" name="T18"/>
                <a:gd fmla="*/ 2147483647 h 96" name="T19"/>
                <a:gd fmla="*/ 2147483647 w 72" name="T20"/>
                <a:gd fmla="*/ 2147483647 h 96" name="T21"/>
                <a:gd fmla="*/ 2147483647 w 72" name="T22"/>
                <a:gd fmla="*/ 2147483647 h 96" name="T23"/>
                <a:gd fmla="*/ 2147483647 w 72" name="T24"/>
                <a:gd fmla="*/ 2147483647 h 96" name="T25"/>
                <a:gd fmla="*/ 2147483647 w 72" name="T26"/>
                <a:gd fmla="*/ 0 h 96" name="T27"/>
                <a:gd fmla="*/ 2147483647 w 72" name="T28"/>
                <a:gd fmla="*/ 2147483647 h 9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2" name="T45"/>
                <a:gd fmla="*/ 0 h 96" name="T46"/>
                <a:gd fmla="*/ 72 w 72" name="T47"/>
                <a:gd fmla="*/ 96 h 9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96" w="72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Freeform 591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gdLst>
                <a:gd fmla="*/ 0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0 h 48" name="T7"/>
                <a:gd fmla="*/ 2147483647 w 56" name="T8"/>
                <a:gd fmla="*/ 2147483647 h 48" name="T9"/>
                <a:gd fmla="*/ 2147483647 w 56" name="T10"/>
                <a:gd fmla="*/ 2147483647 h 48" name="T11"/>
                <a:gd fmla="*/ 2147483647 w 56" name="T12"/>
                <a:gd fmla="*/ 2147483647 h 48" name="T13"/>
                <a:gd fmla="*/ 2147483647 w 56" name="T14"/>
                <a:gd fmla="*/ 2147483647 h 48" name="T15"/>
                <a:gd fmla="*/ 2147483647 w 56" name="T16"/>
                <a:gd fmla="*/ 2147483647 h 48" name="T17"/>
                <a:gd fmla="*/ 0 w 56" name="T18"/>
                <a:gd fmla="*/ 2147483647 h 4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56" name="T30"/>
                <a:gd fmla="*/ 0 h 48" name="T31"/>
                <a:gd fmla="*/ 56 w 56" name="T32"/>
                <a:gd fmla="*/ 48 h 48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8" w="56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Freeform 592"/>
            <p:cNvSpPr/>
            <p:nvPr/>
          </p:nvSpPr>
          <p:spPr bwMode="auto">
            <a:xfrm>
              <a:off x="6490530" y="3550909"/>
              <a:ext cx="97599" cy="118435"/>
            </a:xfrm>
            <a:custGeom>
              <a:gdLst>
                <a:gd fmla="*/ 2147483647 w 72" name="T0"/>
                <a:gd fmla="*/ 2147483647 h 88" name="T1"/>
                <a:gd fmla="*/ 2147483647 w 72" name="T2"/>
                <a:gd fmla="*/ 2147483647 h 88" name="T3"/>
                <a:gd fmla="*/ 0 w 72" name="T4"/>
                <a:gd fmla="*/ 2147483647 h 88" name="T5"/>
                <a:gd fmla="*/ 0 w 72" name="T6"/>
                <a:gd fmla="*/ 2147483647 h 88" name="T7"/>
                <a:gd fmla="*/ 2147483647 w 72" name="T8"/>
                <a:gd fmla="*/ 2147483647 h 88" name="T9"/>
                <a:gd fmla="*/ 2147483647 w 72" name="T10"/>
                <a:gd fmla="*/ 2147483647 h 88" name="T11"/>
                <a:gd fmla="*/ 2147483647 w 72" name="T12"/>
                <a:gd fmla="*/ 2147483647 h 88" name="T13"/>
                <a:gd fmla="*/ 2147483647 w 72" name="T14"/>
                <a:gd fmla="*/ 0 h 88" name="T15"/>
                <a:gd fmla="*/ 2147483647 w 72" name="T16"/>
                <a:gd fmla="*/ 2147483647 h 88" name="T17"/>
                <a:gd fmla="*/ 2147483647 w 72" name="T18"/>
                <a:gd fmla="*/ 2147483647 h 88" name="T19"/>
                <a:gd fmla="*/ 2147483647 w 72" name="T20"/>
                <a:gd fmla="*/ 2147483647 h 88" name="T21"/>
                <a:gd fmla="*/ 2147483647 w 72" name="T22"/>
                <a:gd fmla="*/ 2147483647 h 88" name="T23"/>
                <a:gd fmla="*/ 2147483647 w 72" name="T24"/>
                <a:gd fmla="*/ 2147483647 h 88" name="T25"/>
                <a:gd fmla="*/ 2147483647 w 72" name="T26"/>
                <a:gd fmla="*/ 2147483647 h 88" name="T27"/>
                <a:gd fmla="*/ 2147483647 w 72" name="T28"/>
                <a:gd fmla="*/ 2147483647 h 88" name="T29"/>
                <a:gd fmla="*/ 2147483647 w 72" name="T30"/>
                <a:gd fmla="*/ 2147483647 h 88" name="T31"/>
                <a:gd fmla="*/ 2147483647 w 72" name="T32"/>
                <a:gd fmla="*/ 2147483647 h 88" name="T33"/>
                <a:gd fmla="*/ 2147483647 w 72" name="T34"/>
                <a:gd fmla="*/ 2147483647 h 88" name="T35"/>
                <a:gd fmla="*/ 2147483647 w 72" name="T36"/>
                <a:gd fmla="*/ 2147483647 h 88" name="T37"/>
                <a:gd fmla="*/ 2147483647 w 72" name="T38"/>
                <a:gd fmla="*/ 2147483647 h 88" name="T39"/>
                <a:gd fmla="*/ 2147483647 w 72" name="T40"/>
                <a:gd fmla="*/ 2147483647 h 88" name="T41"/>
                <a:gd fmla="*/ 2147483647 w 72" name="T42"/>
                <a:gd fmla="*/ 2147483647 h 88" name="T43"/>
                <a:gd fmla="*/ 2147483647 w 72" name="T44"/>
                <a:gd fmla="*/ 2147483647 h 88" name="T45"/>
                <a:gd fmla="*/ 2147483647 w 72" name="T46"/>
                <a:gd fmla="*/ 2147483647 h 88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72" name="T72"/>
                <a:gd fmla="*/ 0 h 88" name="T73"/>
                <a:gd fmla="*/ 72 w 72" name="T74"/>
                <a:gd fmla="*/ 88 h 88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88" w="72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Freeform 593"/>
            <p:cNvSpPr/>
            <p:nvPr/>
          </p:nvSpPr>
          <p:spPr bwMode="auto">
            <a:xfrm>
              <a:off x="6265724" y="3690179"/>
              <a:ext cx="182038" cy="42768"/>
            </a:xfrm>
            <a:custGeom>
              <a:gdLst>
                <a:gd fmla="*/ 0 w 136" name="T0"/>
                <a:gd fmla="*/ 0 h 32" name="T1"/>
                <a:gd fmla="*/ 2147483647 w 136" name="T2"/>
                <a:gd fmla="*/ 0 h 32" name="T3"/>
                <a:gd fmla="*/ 2147483647 w 136" name="T4"/>
                <a:gd fmla="*/ 0 h 32" name="T5"/>
                <a:gd fmla="*/ 2147483647 w 136" name="T6"/>
                <a:gd fmla="*/ 0 h 32" name="T7"/>
                <a:gd fmla="*/ 2147483647 w 136" name="T8"/>
                <a:gd fmla="*/ 2147483647 h 32" name="T9"/>
                <a:gd fmla="*/ 2147483647 w 136" name="T10"/>
                <a:gd fmla="*/ 2147483647 h 32" name="T11"/>
                <a:gd fmla="*/ 2147483647 w 136" name="T12"/>
                <a:gd fmla="*/ 2147483647 h 32" name="T13"/>
                <a:gd fmla="*/ 2147483647 w 136" name="T14"/>
                <a:gd fmla="*/ 2147483647 h 32" name="T15"/>
                <a:gd fmla="*/ 2147483647 w 136" name="T16"/>
                <a:gd fmla="*/ 2147483647 h 32" name="T17"/>
                <a:gd fmla="*/ 2147483647 w 136" name="T18"/>
                <a:gd fmla="*/ 2147483647 h 32" name="T19"/>
                <a:gd fmla="*/ 0 w 136" name="T20"/>
                <a:gd fmla="*/ 0 h 3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36" name="T33"/>
                <a:gd fmla="*/ 0 h 32" name="T34"/>
                <a:gd fmla="*/ 136 w 136" name="T35"/>
                <a:gd fmla="*/ 32 h 32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32" w="136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Freeform 594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gdLst>
                <a:gd fmla="*/ 0 w 80" name="T0"/>
                <a:gd fmla="*/ 2147483647 h 96" name="T1"/>
                <a:gd fmla="*/ 0 w 80" name="T2"/>
                <a:gd fmla="*/ 2147483647 h 96" name="T3"/>
                <a:gd fmla="*/ 0 w 80" name="T4"/>
                <a:gd fmla="*/ 2147483647 h 96" name="T5"/>
                <a:gd fmla="*/ 2147483647 w 80" name="T6"/>
                <a:gd fmla="*/ 2147483647 h 96" name="T7"/>
                <a:gd fmla="*/ 2147483647 w 80" name="T8"/>
                <a:gd fmla="*/ 0 h 96" name="T9"/>
                <a:gd fmla="*/ 2147483647 w 80" name="T10"/>
                <a:gd fmla="*/ 2147483647 h 96" name="T11"/>
                <a:gd fmla="*/ 2147483647 w 80" name="T12"/>
                <a:gd fmla="*/ 2147483647 h 96" name="T13"/>
                <a:gd fmla="*/ 2147483647 w 80" name="T14"/>
                <a:gd fmla="*/ 2147483647 h 96" name="T15"/>
                <a:gd fmla="*/ 2147483647 w 80" name="T16"/>
                <a:gd fmla="*/ 2147483647 h 96" name="T17"/>
                <a:gd fmla="*/ 2147483647 w 80" name="T18"/>
                <a:gd fmla="*/ 2147483647 h 96" name="T19"/>
                <a:gd fmla="*/ 2147483647 w 80" name="T20"/>
                <a:gd fmla="*/ 2147483647 h 96" name="T21"/>
                <a:gd fmla="*/ 2147483647 w 80" name="T22"/>
                <a:gd fmla="*/ 2147483647 h 96" name="T23"/>
                <a:gd fmla="*/ 2147483647 w 80" name="T24"/>
                <a:gd fmla="*/ 2147483647 h 96" name="T25"/>
                <a:gd fmla="*/ 2147483647 w 80" name="T26"/>
                <a:gd fmla="*/ 2147483647 h 96" name="T27"/>
                <a:gd fmla="*/ 2147483647 w 80" name="T28"/>
                <a:gd fmla="*/ 2147483647 h 96" name="T29"/>
                <a:gd fmla="*/ 2147483647 w 80" name="T30"/>
                <a:gd fmla="*/ 2147483647 h 96" name="T31"/>
                <a:gd fmla="*/ 0 w 80" name="T32"/>
                <a:gd fmla="*/ 2147483647 h 9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0" name="T51"/>
                <a:gd fmla="*/ 0 h 96" name="T52"/>
                <a:gd fmla="*/ 80 w 80" name="T53"/>
                <a:gd fmla="*/ 96 h 9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96" w="80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Freeform 595"/>
            <p:cNvSpPr/>
            <p:nvPr/>
          </p:nvSpPr>
          <p:spPr bwMode="auto">
            <a:xfrm>
              <a:off x="3012063" y="3174769"/>
              <a:ext cx="193004" cy="53735"/>
            </a:xfrm>
            <a:custGeom>
              <a:gdLst>
                <a:gd fmla="*/ 2147483647 w 144" name="T0"/>
                <a:gd fmla="*/ 2147483647 h 40" name="T1"/>
                <a:gd fmla="*/ 2147483647 w 144" name="T2"/>
                <a:gd fmla="*/ 0 h 40" name="T3"/>
                <a:gd fmla="*/ 2147483647 w 144" name="T4"/>
                <a:gd fmla="*/ 0 h 40" name="T5"/>
                <a:gd fmla="*/ 2147483647 w 144" name="T6"/>
                <a:gd fmla="*/ 2147483647 h 40" name="T7"/>
                <a:gd fmla="*/ 2147483647 w 144" name="T8"/>
                <a:gd fmla="*/ 2147483647 h 40" name="T9"/>
                <a:gd fmla="*/ 2147483647 w 144" name="T10"/>
                <a:gd fmla="*/ 2147483647 h 40" name="T11"/>
                <a:gd fmla="*/ 2147483647 w 144" name="T12"/>
                <a:gd fmla="*/ 2147483647 h 40" name="T13"/>
                <a:gd fmla="*/ 2147483647 w 144" name="T14"/>
                <a:gd fmla="*/ 2147483647 h 40" name="T15"/>
                <a:gd fmla="*/ 2147483647 w 144" name="T16"/>
                <a:gd fmla="*/ 2147483647 h 40" name="T17"/>
                <a:gd fmla="*/ 2147483647 w 144" name="T18"/>
                <a:gd fmla="*/ 2147483647 h 40" name="T19"/>
                <a:gd fmla="*/ 2147483647 w 144" name="T20"/>
                <a:gd fmla="*/ 2147483647 h 40" name="T21"/>
                <a:gd fmla="*/ 2147483647 w 144" name="T22"/>
                <a:gd fmla="*/ 2147483647 h 40" name="T23"/>
                <a:gd fmla="*/ 2147483647 w 144" name="T24"/>
                <a:gd fmla="*/ 2147483647 h 40" name="T25"/>
                <a:gd fmla="*/ 2147483647 w 144" name="T26"/>
                <a:gd fmla="*/ 2147483647 h 40" name="T27"/>
                <a:gd fmla="*/ 0 w 144" name="T28"/>
                <a:gd fmla="*/ 2147483647 h 40" name="T29"/>
                <a:gd fmla="*/ 2147483647 w 144" name="T30"/>
                <a:gd fmla="*/ 2147483647 h 40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144" name="T48"/>
                <a:gd fmla="*/ 0 h 40" name="T49"/>
                <a:gd fmla="*/ 144 w 144" name="T50"/>
                <a:gd fmla="*/ 40 h 40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40" w="144">
                  <a:moveTo>
                    <a:pt x="8" y="8"/>
                  </a:moveTo>
                  <a:lnTo>
                    <a:pt x="32" y="0"/>
                  </a:lnTo>
                  <a:lnTo>
                    <a:pt x="80" y="0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36" y="32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88" y="24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Freeform 596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gdLst>
                <a:gd fmla="*/ 2147483647 w 88" name="T0"/>
                <a:gd fmla="*/ 0 h 24" name="T1"/>
                <a:gd fmla="*/ 2147483647 w 88" name="T2"/>
                <a:gd fmla="*/ 2147483647 h 24" name="T3"/>
                <a:gd fmla="*/ 0 w 88" name="T4"/>
                <a:gd fmla="*/ 2147483647 h 24" name="T5"/>
                <a:gd fmla="*/ 2147483647 w 88" name="T6"/>
                <a:gd fmla="*/ 2147483647 h 24" name="T7"/>
                <a:gd fmla="*/ 2147483647 w 88" name="T8"/>
                <a:gd fmla="*/ 2147483647 h 24" name="T9"/>
                <a:gd fmla="*/ 2147483647 w 88" name="T10"/>
                <a:gd fmla="*/ 2147483647 h 24" name="T11"/>
                <a:gd fmla="*/ 2147483647 w 88" name="T12"/>
                <a:gd fmla="*/ 2147483647 h 24" name="T13"/>
                <a:gd fmla="*/ 2147483647 w 88" name="T14"/>
                <a:gd fmla="*/ 2147483647 h 24" name="T15"/>
                <a:gd fmla="*/ 2147483647 w 88" name="T16"/>
                <a:gd fmla="*/ 2147483647 h 24" name="T17"/>
                <a:gd fmla="*/ 2147483647 w 88" name="T18"/>
                <a:gd fmla="*/ 0 h 24" name="T19"/>
                <a:gd fmla="*/ 2147483647 w 88" name="T20"/>
                <a:gd fmla="*/ 0 h 2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8" name="T33"/>
                <a:gd fmla="*/ 0 h 24" name="T34"/>
                <a:gd fmla="*/ 88 w 88" name="T35"/>
                <a:gd fmla="*/ 24 h 24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4" w="88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Freeform 597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gdLst>
                <a:gd fmla="*/ 0 w 80" name="T0"/>
                <a:gd fmla="*/ 2147483647 h 96" name="T1"/>
                <a:gd fmla="*/ 0 w 80" name="T2"/>
                <a:gd fmla="*/ 2147483647 h 96" name="T3"/>
                <a:gd fmla="*/ 0 w 80" name="T4"/>
                <a:gd fmla="*/ 2147483647 h 96" name="T5"/>
                <a:gd fmla="*/ 2147483647 w 80" name="T6"/>
                <a:gd fmla="*/ 2147483647 h 96" name="T7"/>
                <a:gd fmla="*/ 2147483647 w 80" name="T8"/>
                <a:gd fmla="*/ 0 h 96" name="T9"/>
                <a:gd fmla="*/ 2147483647 w 80" name="T10"/>
                <a:gd fmla="*/ 2147483647 h 96" name="T11"/>
                <a:gd fmla="*/ 2147483647 w 80" name="T12"/>
                <a:gd fmla="*/ 2147483647 h 96" name="T13"/>
                <a:gd fmla="*/ 2147483647 w 80" name="T14"/>
                <a:gd fmla="*/ 2147483647 h 96" name="T15"/>
                <a:gd fmla="*/ 2147483647 w 80" name="T16"/>
                <a:gd fmla="*/ 2147483647 h 96" name="T17"/>
                <a:gd fmla="*/ 2147483647 w 80" name="T18"/>
                <a:gd fmla="*/ 2147483647 h 96" name="T19"/>
                <a:gd fmla="*/ 2147483647 w 80" name="T20"/>
                <a:gd fmla="*/ 2147483647 h 96" name="T21"/>
                <a:gd fmla="*/ 2147483647 w 80" name="T22"/>
                <a:gd fmla="*/ 2147483647 h 96" name="T23"/>
                <a:gd fmla="*/ 2147483647 w 80" name="T24"/>
                <a:gd fmla="*/ 2147483647 h 96" name="T25"/>
                <a:gd fmla="*/ 2147483647 w 80" name="T26"/>
                <a:gd fmla="*/ 2147483647 h 96" name="T27"/>
                <a:gd fmla="*/ 2147483647 w 80" name="T28"/>
                <a:gd fmla="*/ 2147483647 h 96" name="T29"/>
                <a:gd fmla="*/ 2147483647 w 80" name="T30"/>
                <a:gd fmla="*/ 2147483647 h 96" name="T31"/>
                <a:gd fmla="*/ 0 w 80" name="T32"/>
                <a:gd fmla="*/ 2147483647 h 9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0" name="T51"/>
                <a:gd fmla="*/ 0 h 96" name="T52"/>
                <a:gd fmla="*/ 80 w 80" name="T53"/>
                <a:gd fmla="*/ 96 h 96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96" w="80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Freeform 598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gdLst>
                <a:gd fmla="*/ 2147483647 w 88" name="T0"/>
                <a:gd fmla="*/ 0 h 24" name="T1"/>
                <a:gd fmla="*/ 2147483647 w 88" name="T2"/>
                <a:gd fmla="*/ 2147483647 h 24" name="T3"/>
                <a:gd fmla="*/ 0 w 88" name="T4"/>
                <a:gd fmla="*/ 2147483647 h 24" name="T5"/>
                <a:gd fmla="*/ 2147483647 w 88" name="T6"/>
                <a:gd fmla="*/ 2147483647 h 24" name="T7"/>
                <a:gd fmla="*/ 2147483647 w 88" name="T8"/>
                <a:gd fmla="*/ 2147483647 h 24" name="T9"/>
                <a:gd fmla="*/ 2147483647 w 88" name="T10"/>
                <a:gd fmla="*/ 2147483647 h 24" name="T11"/>
                <a:gd fmla="*/ 2147483647 w 88" name="T12"/>
                <a:gd fmla="*/ 2147483647 h 24" name="T13"/>
                <a:gd fmla="*/ 2147483647 w 88" name="T14"/>
                <a:gd fmla="*/ 2147483647 h 24" name="T15"/>
                <a:gd fmla="*/ 2147483647 w 88" name="T16"/>
                <a:gd fmla="*/ 2147483647 h 24" name="T17"/>
                <a:gd fmla="*/ 2147483647 w 88" name="T18"/>
                <a:gd fmla="*/ 0 h 24" name="T19"/>
                <a:gd fmla="*/ 2147483647 w 88" name="T20"/>
                <a:gd fmla="*/ 0 h 2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88" name="T33"/>
                <a:gd fmla="*/ 0 h 24" name="T34"/>
                <a:gd fmla="*/ 88 w 88" name="T35"/>
                <a:gd fmla="*/ 24 h 24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4" w="88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Freeform 599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gdLst>
                <a:gd fmla="*/ 0 w 40" name="T0"/>
                <a:gd fmla="*/ 2147483647 h 24" name="T1"/>
                <a:gd fmla="*/ 2147483647 w 40" name="T2"/>
                <a:gd fmla="*/ 0 h 24" name="T3"/>
                <a:gd fmla="*/ 2147483647 w 40" name="T4"/>
                <a:gd fmla="*/ 0 h 24" name="T5"/>
                <a:gd fmla="*/ 2147483647 w 40" name="T6"/>
                <a:gd fmla="*/ 2147483647 h 24" name="T7"/>
                <a:gd fmla="*/ 2147483647 w 40" name="T8"/>
                <a:gd fmla="*/ 2147483647 h 24" name="T9"/>
                <a:gd fmla="*/ 2147483647 w 40" name="T10"/>
                <a:gd fmla="*/ 2147483647 h 24" name="T11"/>
                <a:gd fmla="*/ 0 w 40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0" name="T21"/>
                <a:gd fmla="*/ 0 h 24" name="T22"/>
                <a:gd fmla="*/ 40 w 40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40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Freeform 600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gdLst>
                <a:gd fmla="*/ 0 w 16" name="T0"/>
                <a:gd fmla="*/ 2147483647 h 32" name="T1"/>
                <a:gd fmla="*/ 0 w 16" name="T2"/>
                <a:gd fmla="*/ 2147483647 h 32" name="T3"/>
                <a:gd fmla="*/ 2147483647 w 16" name="T4"/>
                <a:gd fmla="*/ 0 h 32" name="T5"/>
                <a:gd fmla="*/ 2147483647 w 16" name="T6"/>
                <a:gd fmla="*/ 2147483647 h 32" name="T7"/>
                <a:gd fmla="*/ 2147483647 w 16" name="T8"/>
                <a:gd fmla="*/ 2147483647 h 32" name="T9"/>
                <a:gd fmla="*/ 0 w 16" name="T10"/>
                <a:gd fmla="*/ 2147483647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32" name="T19"/>
                <a:gd fmla="*/ 16 w 16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16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Freeform 601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gdLst>
                <a:gd fmla="*/ 0 w 40" name="T0"/>
                <a:gd fmla="*/ 2147483647 h 24" name="T1"/>
                <a:gd fmla="*/ 2147483647 w 40" name="T2"/>
                <a:gd fmla="*/ 0 h 24" name="T3"/>
                <a:gd fmla="*/ 2147483647 w 40" name="T4"/>
                <a:gd fmla="*/ 0 h 24" name="T5"/>
                <a:gd fmla="*/ 2147483647 w 40" name="T6"/>
                <a:gd fmla="*/ 2147483647 h 24" name="T7"/>
                <a:gd fmla="*/ 2147483647 w 40" name="T8"/>
                <a:gd fmla="*/ 2147483647 h 24" name="T9"/>
                <a:gd fmla="*/ 2147483647 w 40" name="T10"/>
                <a:gd fmla="*/ 2147483647 h 24" name="T11"/>
                <a:gd fmla="*/ 0 w 40" name="T12"/>
                <a:gd fmla="*/ 2147483647 h 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0" name="T21"/>
                <a:gd fmla="*/ 0 h 24" name="T22"/>
                <a:gd fmla="*/ 40 w 40" name="T23"/>
                <a:gd fmla="*/ 24 h 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4" w="40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Freeform 602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gdLst>
                <a:gd fmla="*/ 0 w 16" name="T0"/>
                <a:gd fmla="*/ 2147483647 h 32" name="T1"/>
                <a:gd fmla="*/ 0 w 16" name="T2"/>
                <a:gd fmla="*/ 2147483647 h 32" name="T3"/>
                <a:gd fmla="*/ 2147483647 w 16" name="T4"/>
                <a:gd fmla="*/ 0 h 32" name="T5"/>
                <a:gd fmla="*/ 2147483647 w 16" name="T6"/>
                <a:gd fmla="*/ 2147483647 h 32" name="T7"/>
                <a:gd fmla="*/ 2147483647 w 16" name="T8"/>
                <a:gd fmla="*/ 2147483647 h 32" name="T9"/>
                <a:gd fmla="*/ 0 w 16" name="T10"/>
                <a:gd fmla="*/ 2147483647 h 3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6" name="T18"/>
                <a:gd fmla="*/ 0 h 32" name="T19"/>
                <a:gd fmla="*/ 16 w 16" name="T20"/>
                <a:gd fmla="*/ 32 h 3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2" w="16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Freeform 603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gdLst>
                <a:gd fmla="*/ 0 w 24" name="T0"/>
                <a:gd fmla="*/ 2147483647 h 24" name="T1"/>
                <a:gd fmla="*/ 2147483647 w 24" name="T2"/>
                <a:gd fmla="*/ 0 h 24" name="T3"/>
                <a:gd fmla="*/ 2147483647 w 24" name="T4"/>
                <a:gd fmla="*/ 2147483647 h 24" name="T5"/>
                <a:gd fmla="*/ 2147483647 w 24" name="T6"/>
                <a:gd fmla="*/ 2147483647 h 24" name="T7"/>
                <a:gd fmla="*/ 0 w 24" name="T8"/>
                <a:gd fmla="*/ 2147483647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" name="T15"/>
                <a:gd fmla="*/ 0 h 24" name="T16"/>
                <a:gd fmla="*/ 24 w 24" name="T17"/>
                <a:gd fmla="*/ 24 h 2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4" w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Freeform 604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gdLst>
                <a:gd fmla="*/ 2147483647 w 24" name="T0"/>
                <a:gd fmla="*/ 0 h 8" name="T1"/>
                <a:gd fmla="*/ 2147483647 w 24" name="T2"/>
                <a:gd fmla="*/ 0 h 8" name="T3"/>
                <a:gd fmla="*/ 0 w 24" name="T4"/>
                <a:gd fmla="*/ 2147483647 h 8" name="T5"/>
                <a:gd fmla="*/ 2147483647 w 24" name="T6"/>
                <a:gd fmla="*/ 0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8" name="T13"/>
                <a:gd fmla="*/ 24 w 24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24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Freeform 605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gdLst>
                <a:gd fmla="*/ 0 w 24" name="T0"/>
                <a:gd fmla="*/ 2147483647 h 24" name="T1"/>
                <a:gd fmla="*/ 2147483647 w 24" name="T2"/>
                <a:gd fmla="*/ 0 h 24" name="T3"/>
                <a:gd fmla="*/ 2147483647 w 24" name="T4"/>
                <a:gd fmla="*/ 2147483647 h 24" name="T5"/>
                <a:gd fmla="*/ 2147483647 w 24" name="T6"/>
                <a:gd fmla="*/ 2147483647 h 24" name="T7"/>
                <a:gd fmla="*/ 0 w 24" name="T8"/>
                <a:gd fmla="*/ 2147483647 h 2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" name="T15"/>
                <a:gd fmla="*/ 0 h 24" name="T16"/>
                <a:gd fmla="*/ 24 w 24" name="T17"/>
                <a:gd fmla="*/ 24 h 2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4" w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Freeform 606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gdLst>
                <a:gd fmla="*/ 2147483647 w 24" name="T0"/>
                <a:gd fmla="*/ 0 h 8" name="T1"/>
                <a:gd fmla="*/ 2147483647 w 24" name="T2"/>
                <a:gd fmla="*/ 0 h 8" name="T3"/>
                <a:gd fmla="*/ 0 w 24" name="T4"/>
                <a:gd fmla="*/ 2147483647 h 8" name="T5"/>
                <a:gd fmla="*/ 2147483647 w 24" name="T6"/>
                <a:gd fmla="*/ 0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8" name="T13"/>
                <a:gd fmla="*/ 24 w 24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24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Rectangle 607"/>
            <p:cNvSpPr>
              <a:spLocks noChangeArrowheads="1"/>
            </p:cNvSpPr>
            <p:nvPr/>
          </p:nvSpPr>
          <p:spPr bwMode="auto">
            <a:xfrm flipH="1">
              <a:off x="5062736" y="3057432"/>
              <a:ext cx="0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ea charset="-128" panose="020b0600070205080204" pitchFamily="34" typeface="MS PGothic"/>
              </a:endParaRPr>
            </a:p>
          </p:txBody>
        </p:sp>
        <p:sp>
          <p:nvSpPr>
            <p:cNvPr id="60" name="Freeform 608"/>
            <p:cNvSpPr/>
            <p:nvPr/>
          </p:nvSpPr>
          <p:spPr bwMode="auto">
            <a:xfrm>
              <a:off x="4912500" y="2799726"/>
              <a:ext cx="311439" cy="117338"/>
            </a:xfrm>
            <a:custGeom>
              <a:gdLst>
                <a:gd fmla="*/ 2147483647 w 232" name="T0"/>
                <a:gd fmla="*/ 2147483647 h 88" name="T1"/>
                <a:gd fmla="*/ 2147483647 w 232" name="T2"/>
                <a:gd fmla="*/ 2147483647 h 88" name="T3"/>
                <a:gd fmla="*/ 2147483647 w 232" name="T4"/>
                <a:gd fmla="*/ 2147483647 h 88" name="T5"/>
                <a:gd fmla="*/ 2147483647 w 232" name="T6"/>
                <a:gd fmla="*/ 2147483647 h 88" name="T7"/>
                <a:gd fmla="*/ 2147483647 w 232" name="T8"/>
                <a:gd fmla="*/ 2147483647 h 88" name="T9"/>
                <a:gd fmla="*/ 2147483647 w 232" name="T10"/>
                <a:gd fmla="*/ 2147483647 h 88" name="T11"/>
                <a:gd fmla="*/ 2147483647 w 232" name="T12"/>
                <a:gd fmla="*/ 2147483647 h 88" name="T13"/>
                <a:gd fmla="*/ 2147483647 w 232" name="T14"/>
                <a:gd fmla="*/ 2147483647 h 88" name="T15"/>
                <a:gd fmla="*/ 2147483647 w 232" name="T16"/>
                <a:gd fmla="*/ 2147483647 h 88" name="T17"/>
                <a:gd fmla="*/ 2147483647 w 232" name="T18"/>
                <a:gd fmla="*/ 0 h 88" name="T19"/>
                <a:gd fmla="*/ 2147483647 w 232" name="T20"/>
                <a:gd fmla="*/ 0 h 88" name="T21"/>
                <a:gd fmla="*/ 2147483647 w 232" name="T22"/>
                <a:gd fmla="*/ 0 h 88" name="T23"/>
                <a:gd fmla="*/ 2147483647 w 232" name="T24"/>
                <a:gd fmla="*/ 2147483647 h 88" name="T25"/>
                <a:gd fmla="*/ 2147483647 w 232" name="T26"/>
                <a:gd fmla="*/ 2147483647 h 88" name="T27"/>
                <a:gd fmla="*/ 2147483647 w 232" name="T28"/>
                <a:gd fmla="*/ 2147483647 h 88" name="T29"/>
                <a:gd fmla="*/ 2147483647 w 232" name="T30"/>
                <a:gd fmla="*/ 0 h 88" name="T31"/>
                <a:gd fmla="*/ 2147483647 w 232" name="T32"/>
                <a:gd fmla="*/ 0 h 88" name="T33"/>
                <a:gd fmla="*/ 2147483647 w 232" name="T34"/>
                <a:gd fmla="*/ 0 h 88" name="T35"/>
                <a:gd fmla="*/ 2147483647 w 232" name="T36"/>
                <a:gd fmla="*/ 0 h 88" name="T37"/>
                <a:gd fmla="*/ 2147483647 w 232" name="T38"/>
                <a:gd fmla="*/ 0 h 88" name="T39"/>
                <a:gd fmla="*/ 2147483647 w 232" name="T40"/>
                <a:gd fmla="*/ 2147483647 h 88" name="T41"/>
                <a:gd fmla="*/ 2147483647 w 232" name="T42"/>
                <a:gd fmla="*/ 2147483647 h 88" name="T43"/>
                <a:gd fmla="*/ 2147483647 w 232" name="T44"/>
                <a:gd fmla="*/ 2147483647 h 88" name="T45"/>
                <a:gd fmla="*/ 2147483647 w 232" name="T46"/>
                <a:gd fmla="*/ 2147483647 h 88" name="T47"/>
                <a:gd fmla="*/ 2147483647 w 232" name="T48"/>
                <a:gd fmla="*/ 2147483647 h 88" name="T49"/>
                <a:gd fmla="*/ 0 w 232" name="T50"/>
                <a:gd fmla="*/ 2147483647 h 88" name="T51"/>
                <a:gd fmla="*/ 2147483647 w 232" name="T52"/>
                <a:gd fmla="*/ 2147483647 h 88" name="T53"/>
                <a:gd fmla="*/ 2147483647 w 232" name="T54"/>
                <a:gd fmla="*/ 2147483647 h 88" name="T55"/>
                <a:gd fmla="*/ 2147483647 w 232" name="T56"/>
                <a:gd fmla="*/ 2147483647 h 88" name="T57"/>
                <a:gd fmla="*/ 2147483647 w 232" name="T58"/>
                <a:gd fmla="*/ 2147483647 h 88" name="T59"/>
                <a:gd fmla="*/ 2147483647 w 232" name="T60"/>
                <a:gd fmla="*/ 2147483647 h 88" name="T61"/>
                <a:gd fmla="*/ 2147483647 w 232" name="T62"/>
                <a:gd fmla="*/ 2147483647 h 88" name="T63"/>
                <a:gd fmla="*/ 2147483647 w 232" name="T64"/>
                <a:gd fmla="*/ 2147483647 h 88" name="T65"/>
                <a:gd fmla="*/ 2147483647 w 232" name="T66"/>
                <a:gd fmla="*/ 2147483647 h 88" name="T67"/>
                <a:gd fmla="*/ 2147483647 w 232" name="T68"/>
                <a:gd fmla="*/ 2147483647 h 88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232" name="T105"/>
                <a:gd fmla="*/ 0 h 88" name="T106"/>
                <a:gd fmla="*/ 232 w 232" name="T107"/>
                <a:gd fmla="*/ 88 h 88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88" w="231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Freeform 609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gdLst>
                <a:gd fmla="*/ 2147483647 w 88" name="T0"/>
                <a:gd fmla="*/ 2147483647 h 80" name="T1"/>
                <a:gd fmla="*/ 2147483647 w 88" name="T2"/>
                <a:gd fmla="*/ 2147483647 h 80" name="T3"/>
                <a:gd fmla="*/ 2147483647 w 88" name="T4"/>
                <a:gd fmla="*/ 2147483647 h 80" name="T5"/>
                <a:gd fmla="*/ 2147483647 w 88" name="T6"/>
                <a:gd fmla="*/ 2147483647 h 80" name="T7"/>
                <a:gd fmla="*/ 2147483647 w 88" name="T8"/>
                <a:gd fmla="*/ 2147483647 h 80" name="T9"/>
                <a:gd fmla="*/ 2147483647 w 88" name="T10"/>
                <a:gd fmla="*/ 2147483647 h 80" name="T11"/>
                <a:gd fmla="*/ 2147483647 w 88" name="T12"/>
                <a:gd fmla="*/ 0 h 80" name="T13"/>
                <a:gd fmla="*/ 2147483647 w 88" name="T14"/>
                <a:gd fmla="*/ 2147483647 h 80" name="T15"/>
                <a:gd fmla="*/ 2147483647 w 88" name="T16"/>
                <a:gd fmla="*/ 2147483647 h 80" name="T17"/>
                <a:gd fmla="*/ 2147483647 w 88" name="T18"/>
                <a:gd fmla="*/ 2147483647 h 80" name="T19"/>
                <a:gd fmla="*/ 2147483647 w 88" name="T20"/>
                <a:gd fmla="*/ 2147483647 h 80" name="T21"/>
                <a:gd fmla="*/ 2147483647 w 88" name="T22"/>
                <a:gd fmla="*/ 2147483647 h 80" name="T23"/>
                <a:gd fmla="*/ 0 w 88" name="T24"/>
                <a:gd fmla="*/ 2147483647 h 80" name="T25"/>
                <a:gd fmla="*/ 2147483647 w 88" name="T26"/>
                <a:gd fmla="*/ 2147483647 h 80" name="T27"/>
                <a:gd fmla="*/ 2147483647 w 88" name="T28"/>
                <a:gd fmla="*/ 2147483647 h 8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88" name="T45"/>
                <a:gd fmla="*/ 0 h 80" name="T46"/>
                <a:gd fmla="*/ 88 w 88" name="T47"/>
                <a:gd fmla="*/ 80 h 8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80" w="88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Freeform 610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0 h 56" name="T3"/>
                <a:gd fmla="*/ 2147483647 w 64" name="T4"/>
                <a:gd fmla="*/ 0 h 56" name="T5"/>
                <a:gd fmla="*/ 2147483647 w 64" name="T6"/>
                <a:gd fmla="*/ 2147483647 h 56" name="T7"/>
                <a:gd fmla="*/ 2147483647 w 64" name="T8"/>
                <a:gd fmla="*/ 2147483647 h 56" name="T9"/>
                <a:gd fmla="*/ 2147483647 w 64" name="T10"/>
                <a:gd fmla="*/ 2147483647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2147483647 w 64" name="T28"/>
                <a:gd fmla="*/ 2147483647 h 56" name="T29"/>
                <a:gd fmla="*/ 2147483647 w 64" name="T30"/>
                <a:gd fmla="*/ 2147483647 h 5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64" name="T48"/>
                <a:gd fmla="*/ 0 h 56" name="T49"/>
                <a:gd fmla="*/ 64 w 64" name="T50"/>
                <a:gd fmla="*/ 56 h 56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56" w="64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Freeform 611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gdLst>
                <a:gd fmla="*/ 2147483647 w 88" name="T0"/>
                <a:gd fmla="*/ 2147483647 h 80" name="T1"/>
                <a:gd fmla="*/ 2147483647 w 88" name="T2"/>
                <a:gd fmla="*/ 2147483647 h 80" name="T3"/>
                <a:gd fmla="*/ 2147483647 w 88" name="T4"/>
                <a:gd fmla="*/ 2147483647 h 80" name="T5"/>
                <a:gd fmla="*/ 2147483647 w 88" name="T6"/>
                <a:gd fmla="*/ 2147483647 h 80" name="T7"/>
                <a:gd fmla="*/ 2147483647 w 88" name="T8"/>
                <a:gd fmla="*/ 2147483647 h 80" name="T9"/>
                <a:gd fmla="*/ 2147483647 w 88" name="T10"/>
                <a:gd fmla="*/ 2147483647 h 80" name="T11"/>
                <a:gd fmla="*/ 2147483647 w 88" name="T12"/>
                <a:gd fmla="*/ 0 h 80" name="T13"/>
                <a:gd fmla="*/ 2147483647 w 88" name="T14"/>
                <a:gd fmla="*/ 2147483647 h 80" name="T15"/>
                <a:gd fmla="*/ 2147483647 w 88" name="T16"/>
                <a:gd fmla="*/ 2147483647 h 80" name="T17"/>
                <a:gd fmla="*/ 2147483647 w 88" name="T18"/>
                <a:gd fmla="*/ 2147483647 h 80" name="T19"/>
                <a:gd fmla="*/ 2147483647 w 88" name="T20"/>
                <a:gd fmla="*/ 2147483647 h 80" name="T21"/>
                <a:gd fmla="*/ 2147483647 w 88" name="T22"/>
                <a:gd fmla="*/ 2147483647 h 80" name="T23"/>
                <a:gd fmla="*/ 2147483647 w 88" name="T24"/>
                <a:gd fmla="*/ 2147483647 h 80" name="T25"/>
                <a:gd fmla="*/ 0 w 88" name="T26"/>
                <a:gd fmla="*/ 2147483647 h 80" name="T27"/>
                <a:gd fmla="*/ 2147483647 w 88" name="T28"/>
                <a:gd fmla="*/ 2147483647 h 80" name="T29"/>
                <a:gd fmla="*/ 2147483647 w 88" name="T30"/>
                <a:gd fmla="*/ 2147483647 h 80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88" name="T48"/>
                <a:gd fmla="*/ 0 h 80" name="T49"/>
                <a:gd fmla="*/ 88 w 88" name="T50"/>
                <a:gd fmla="*/ 80 h 80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80" w="88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Freeform 612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0 h 56" name="T3"/>
                <a:gd fmla="*/ 2147483647 w 64" name="T4"/>
                <a:gd fmla="*/ 0 h 56" name="T5"/>
                <a:gd fmla="*/ 2147483647 w 64" name="T6"/>
                <a:gd fmla="*/ 2147483647 h 56" name="T7"/>
                <a:gd fmla="*/ 2147483647 w 64" name="T8"/>
                <a:gd fmla="*/ 2147483647 h 56" name="T9"/>
                <a:gd fmla="*/ 2147483647 w 64" name="T10"/>
                <a:gd fmla="*/ 2147483647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2147483647 w 64" name="T28"/>
                <a:gd fmla="*/ 2147483647 h 56" name="T29"/>
                <a:gd fmla="*/ 2147483647 w 64" name="T30"/>
                <a:gd fmla="*/ 2147483647 h 56" name="T31"/>
                <a:gd fmla="*/ 2147483647 w 64" name="T32"/>
                <a:gd fmla="*/ 2147483647 h 56" name="T33"/>
                <a:gd fmla="*/ 2147483647 w 64" name="T34"/>
                <a:gd fmla="*/ 2147483647 h 56" name="T35"/>
                <a:gd fmla="*/ 2147483647 w 64" name="T36"/>
                <a:gd fmla="*/ 2147483647 h 56" name="T37"/>
                <a:gd fmla="*/ 2147483647 w 64" name="T38"/>
                <a:gd fmla="*/ 2147483647 h 56" name="T39"/>
                <a:gd fmla="*/ 2147483647 w 64" name="T40"/>
                <a:gd fmla="*/ 0 h 56" name="T41"/>
                <a:gd fmla="*/ 2147483647 w 64" name="T42"/>
                <a:gd fmla="*/ 0 h 56" name="T43"/>
                <a:gd fmla="*/ 2147483647 w 64" name="T44"/>
                <a:gd fmla="*/ 2147483647 h 56" name="T45"/>
                <a:gd fmla="*/ 2147483647 w 64" name="T46"/>
                <a:gd fmla="*/ 2147483647 h 56" name="T47"/>
                <a:gd fmla="*/ 2147483647 w 64" name="T48"/>
                <a:gd fmla="*/ 2147483647 h 56" name="T49"/>
                <a:gd fmla="*/ 2147483647 w 64" name="T50"/>
                <a:gd fmla="*/ 2147483647 h 56" name="T51"/>
                <a:gd fmla="*/ 0 w 64" name="T52"/>
                <a:gd fmla="*/ 2147483647 h 56" name="T53"/>
                <a:gd fmla="*/ 2147483647 w 64" name="T54"/>
                <a:gd fmla="*/ 2147483647 h 56" name="T55"/>
                <a:gd fmla="*/ 2147483647 w 64" name="T56"/>
                <a:gd fmla="*/ 2147483647 h 56" name="T57"/>
                <a:gd fmla="*/ 2147483647 w 64" name="T58"/>
                <a:gd fmla="*/ 2147483647 h 56" name="T59"/>
                <a:gd fmla="*/ 2147483647 w 64" name="T60"/>
                <a:gd fmla="*/ 2147483647 h 56" name="T61"/>
                <a:gd fmla="*/ 2147483647 w 64" name="T62"/>
                <a:gd fmla="*/ 2147483647 h 56" name="T63"/>
                <a:gd fmla="*/ 2147483647 w 64" name="T64"/>
                <a:gd fmla="*/ 2147483647 h 56" name="T65"/>
                <a:gd fmla="*/ 2147483647 w 64" name="T66"/>
                <a:gd fmla="*/ 2147483647 h 56" name="T67"/>
                <a:gd fmla="*/ 2147483647 w 64" name="T68"/>
                <a:gd fmla="*/ 2147483647 h 56" name="T69"/>
                <a:gd fmla="*/ 2147483647 w 64" name="T70"/>
                <a:gd fmla="*/ 2147483647 h 56" name="T71"/>
                <a:gd fmla="*/ 2147483647 w 64" name="T72"/>
                <a:gd fmla="*/ 2147483647 h 56" name="T73"/>
                <a:gd fmla="*/ 2147483647 w 64" name="T74"/>
                <a:gd fmla="*/ 2147483647 h 56" name="T75"/>
                <a:gd fmla="*/ 2147483647 w 64" name="T76"/>
                <a:gd fmla="*/ 2147483647 h 5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64" name="T117"/>
                <a:gd fmla="*/ 0 h 56" name="T118"/>
                <a:gd fmla="*/ 64 w 64" name="T119"/>
                <a:gd fmla="*/ 56 h 56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56" w="64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Freeform 613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gdLst>
                <a:gd fmla="*/ 2147483647 w 64" name="T0"/>
                <a:gd fmla="*/ 2147483647 h 40" name="T1"/>
                <a:gd fmla="*/ 2147483647 w 64" name="T2"/>
                <a:gd fmla="*/ 2147483647 h 40" name="T3"/>
                <a:gd fmla="*/ 2147483647 w 64" name="T4"/>
                <a:gd fmla="*/ 2147483647 h 40" name="T5"/>
                <a:gd fmla="*/ 2147483647 w 64" name="T6"/>
                <a:gd fmla="*/ 2147483647 h 40" name="T7"/>
                <a:gd fmla="*/ 2147483647 w 64" name="T8"/>
                <a:gd fmla="*/ 0 h 40" name="T9"/>
                <a:gd fmla="*/ 2147483647 w 64" name="T10"/>
                <a:gd fmla="*/ 2147483647 h 40" name="T11"/>
                <a:gd fmla="*/ 2147483647 w 64" name="T12"/>
                <a:gd fmla="*/ 0 h 40" name="T13"/>
                <a:gd fmla="*/ 0 w 64" name="T14"/>
                <a:gd fmla="*/ 2147483647 h 40" name="T15"/>
                <a:gd fmla="*/ 2147483647 w 64" name="T16"/>
                <a:gd fmla="*/ 2147483647 h 4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4" name="T27"/>
                <a:gd fmla="*/ 0 h 40" name="T28"/>
                <a:gd fmla="*/ 64 w 64" name="T29"/>
                <a:gd fmla="*/ 40 h 4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0" w="64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Freeform 614"/>
            <p:cNvSpPr/>
            <p:nvPr/>
          </p:nvSpPr>
          <p:spPr bwMode="auto">
            <a:xfrm>
              <a:off x="5353340" y="3153934"/>
              <a:ext cx="128304" cy="150236"/>
            </a:xfrm>
            <a:custGeom>
              <a:gdLst>
                <a:gd fmla="*/ 2147483647 w 96" name="T0"/>
                <a:gd fmla="*/ 2147483647 h 112" name="T1"/>
                <a:gd fmla="*/ 2147483647 w 96" name="T2"/>
                <a:gd fmla="*/ 2147483647 h 112" name="T3"/>
                <a:gd fmla="*/ 2147483647 w 96" name="T4"/>
                <a:gd fmla="*/ 2147483647 h 112" name="T5"/>
                <a:gd fmla="*/ 0 w 96" name="T6"/>
                <a:gd fmla="*/ 2147483647 h 112" name="T7"/>
                <a:gd fmla="*/ 2147483647 w 96" name="T8"/>
                <a:gd fmla="*/ 2147483647 h 112" name="T9"/>
                <a:gd fmla="*/ 2147483647 w 96" name="T10"/>
                <a:gd fmla="*/ 2147483647 h 112" name="T11"/>
                <a:gd fmla="*/ 2147483647 w 96" name="T12"/>
                <a:gd fmla="*/ 2147483647 h 112" name="T13"/>
                <a:gd fmla="*/ 2147483647 w 96" name="T14"/>
                <a:gd fmla="*/ 2147483647 h 112" name="T15"/>
                <a:gd fmla="*/ 2147483647 w 96" name="T16"/>
                <a:gd fmla="*/ 2147483647 h 112" name="T17"/>
                <a:gd fmla="*/ 2147483647 w 96" name="T18"/>
                <a:gd fmla="*/ 2147483647 h 112" name="T19"/>
                <a:gd fmla="*/ 2147483647 w 96" name="T20"/>
                <a:gd fmla="*/ 0 h 112" name="T21"/>
                <a:gd fmla="*/ 2147483647 w 96" name="T22"/>
                <a:gd fmla="*/ 0 h 112" name="T23"/>
                <a:gd fmla="*/ 2147483647 w 96" name="T24"/>
                <a:gd fmla="*/ 0 h 112" name="T25"/>
                <a:gd fmla="*/ 2147483647 w 96" name="T26"/>
                <a:gd fmla="*/ 2147483647 h 11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96" name="T42"/>
                <a:gd fmla="*/ 0 h 112" name="T43"/>
                <a:gd fmla="*/ 96 w 96" name="T44"/>
                <a:gd fmla="*/ 112 h 11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12" w="96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Freeform 615"/>
            <p:cNvSpPr/>
            <p:nvPr/>
          </p:nvSpPr>
          <p:spPr bwMode="auto">
            <a:xfrm>
              <a:off x="5192137" y="3250436"/>
              <a:ext cx="182038" cy="107468"/>
            </a:xfrm>
            <a:custGeom>
              <a:gdLst>
                <a:gd fmla="*/ 2147483647 w 136" name="T0"/>
                <a:gd fmla="*/ 0 h 80" name="T1"/>
                <a:gd fmla="*/ 2147483647 w 136" name="T2"/>
                <a:gd fmla="*/ 2147483647 h 80" name="T3"/>
                <a:gd fmla="*/ 2147483647 w 136" name="T4"/>
                <a:gd fmla="*/ 2147483647 h 80" name="T5"/>
                <a:gd fmla="*/ 2147483647 w 136" name="T6"/>
                <a:gd fmla="*/ 2147483647 h 80" name="T7"/>
                <a:gd fmla="*/ 0 w 136" name="T8"/>
                <a:gd fmla="*/ 2147483647 h 80" name="T9"/>
                <a:gd fmla="*/ 2147483647 w 136" name="T10"/>
                <a:gd fmla="*/ 2147483647 h 80" name="T11"/>
                <a:gd fmla="*/ 2147483647 w 136" name="T12"/>
                <a:gd fmla="*/ 2147483647 h 80" name="T13"/>
                <a:gd fmla="*/ 2147483647 w 136" name="T14"/>
                <a:gd fmla="*/ 2147483647 h 80" name="T15"/>
                <a:gd fmla="*/ 2147483647 w 136" name="T16"/>
                <a:gd fmla="*/ 2147483647 h 80" name="T17"/>
                <a:gd fmla="*/ 2147483647 w 136" name="T18"/>
                <a:gd fmla="*/ 2147483647 h 80" name="T19"/>
                <a:gd fmla="*/ 2147483647 w 136" name="T20"/>
                <a:gd fmla="*/ 2147483647 h 80" name="T21"/>
                <a:gd fmla="*/ 2147483647 w 136" name="T22"/>
                <a:gd fmla="*/ 2147483647 h 80" name="T23"/>
                <a:gd fmla="*/ 2147483647 w 136" name="T24"/>
                <a:gd fmla="*/ 2147483647 h 80" name="T25"/>
                <a:gd fmla="*/ 2147483647 w 136" name="T26"/>
                <a:gd fmla="*/ 0 h 8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36" name="T42"/>
                <a:gd fmla="*/ 0 h 80" name="T43"/>
                <a:gd fmla="*/ 136 w 136" name="T44"/>
                <a:gd fmla="*/ 80 h 8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80" w="136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Freeform 616"/>
            <p:cNvSpPr/>
            <p:nvPr/>
          </p:nvSpPr>
          <p:spPr bwMode="auto">
            <a:xfrm>
              <a:off x="5062736" y="3003697"/>
              <a:ext cx="344338" cy="289507"/>
            </a:xfrm>
            <a:custGeom>
              <a:gdLst>
                <a:gd fmla="*/ 2147483647 w 256" name="T0"/>
                <a:gd fmla="*/ 2147483647 h 216" name="T1"/>
                <a:gd fmla="*/ 2147483647 w 256" name="T2"/>
                <a:gd fmla="*/ 2147483647 h 216" name="T3"/>
                <a:gd fmla="*/ 2147483647 w 256" name="T4"/>
                <a:gd fmla="*/ 2147483647 h 216" name="T5"/>
                <a:gd fmla="*/ 2147483647 w 256" name="T6"/>
                <a:gd fmla="*/ 2147483647 h 216" name="T7"/>
                <a:gd fmla="*/ 2147483647 w 256" name="T8"/>
                <a:gd fmla="*/ 2147483647 h 216" name="T9"/>
                <a:gd fmla="*/ 2147483647 w 256" name="T10"/>
                <a:gd fmla="*/ 2147483647 h 216" name="T11"/>
                <a:gd fmla="*/ 2147483647 w 256" name="T12"/>
                <a:gd fmla="*/ 2147483647 h 216" name="T13"/>
                <a:gd fmla="*/ 2147483647 w 256" name="T14"/>
                <a:gd fmla="*/ 2147483647 h 216" name="T15"/>
                <a:gd fmla="*/ 2147483647 w 256" name="T16"/>
                <a:gd fmla="*/ 2147483647 h 216" name="T17"/>
                <a:gd fmla="*/ 2147483647 w 256" name="T18"/>
                <a:gd fmla="*/ 2147483647 h 216" name="T19"/>
                <a:gd fmla="*/ 2147483647 w 256" name="T20"/>
                <a:gd fmla="*/ 2147483647 h 216" name="T21"/>
                <a:gd fmla="*/ 2147483647 w 256" name="T22"/>
                <a:gd fmla="*/ 2147483647 h 216" name="T23"/>
                <a:gd fmla="*/ 2147483647 w 256" name="T24"/>
                <a:gd fmla="*/ 0 h 216" name="T25"/>
                <a:gd fmla="*/ 2147483647 w 256" name="T26"/>
                <a:gd fmla="*/ 0 h 216" name="T27"/>
                <a:gd fmla="*/ 2147483647 w 256" name="T28"/>
                <a:gd fmla="*/ 0 h 216" name="T29"/>
                <a:gd fmla="*/ 2147483647 w 256" name="T30"/>
                <a:gd fmla="*/ 2147483647 h 216" name="T31"/>
                <a:gd fmla="*/ 2147483647 w 256" name="T32"/>
                <a:gd fmla="*/ 2147483647 h 216" name="T33"/>
                <a:gd fmla="*/ 2147483647 w 256" name="T34"/>
                <a:gd fmla="*/ 2147483647 h 216" name="T35"/>
                <a:gd fmla="*/ 2147483647 w 256" name="T36"/>
                <a:gd fmla="*/ 2147483647 h 216" name="T37"/>
                <a:gd fmla="*/ 2147483647 w 256" name="T38"/>
                <a:gd fmla="*/ 2147483647 h 216" name="T39"/>
                <a:gd fmla="*/ 0 w 256" name="T40"/>
                <a:gd fmla="*/ 2147483647 h 216" name="T41"/>
                <a:gd fmla="*/ 2147483647 w 256" name="T42"/>
                <a:gd fmla="*/ 2147483647 h 216" name="T43"/>
                <a:gd fmla="*/ 2147483647 w 256" name="T44"/>
                <a:gd fmla="*/ 2147483647 h 216" name="T45"/>
                <a:gd fmla="*/ 2147483647 w 256" name="T46"/>
                <a:gd fmla="*/ 2147483647 h 216" name="T47"/>
                <a:gd fmla="*/ 2147483647 w 256" name="T48"/>
                <a:gd fmla="*/ 2147483647 h 216" name="T49"/>
                <a:gd fmla="*/ 2147483647 w 256" name="T50"/>
                <a:gd fmla="*/ 2147483647 h 216" name="T51"/>
                <a:gd fmla="*/ 2147483647 w 256" name="T52"/>
                <a:gd fmla="*/ 2147483647 h 216" name="T53"/>
                <a:gd fmla="*/ 2147483647 w 256" name="T54"/>
                <a:gd fmla="*/ 2147483647 h 216" name="T55"/>
                <a:gd fmla="*/ 2147483647 w 256" name="T56"/>
                <a:gd fmla="*/ 2147483647 h 216" name="T57"/>
                <a:gd fmla="*/ 2147483647 w 256" name="T58"/>
                <a:gd fmla="*/ 2147483647 h 216" name="T59"/>
                <a:gd fmla="*/ 2147483647 w 256" name="T60"/>
                <a:gd fmla="*/ 2147483647 h 216" name="T61"/>
                <a:gd fmla="*/ 2147483647 w 256" name="T62"/>
                <a:gd fmla="*/ 2147483647 h 216" name="T63"/>
                <a:gd fmla="*/ 2147483647 w 256" name="T64"/>
                <a:gd fmla="*/ 2147483647 h 21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56" name="T99"/>
                <a:gd fmla="*/ 0 h 216" name="T100"/>
                <a:gd fmla="*/ 256 w 256" name="T101"/>
                <a:gd fmla="*/ 216 h 216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216" w="25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Freeform 617"/>
            <p:cNvSpPr/>
            <p:nvPr/>
          </p:nvSpPr>
          <p:spPr bwMode="auto">
            <a:xfrm>
              <a:off x="5353340" y="3185735"/>
              <a:ext cx="53734" cy="64701"/>
            </a:xfrm>
            <a:custGeom>
              <a:gdLst>
                <a:gd fmla="*/ 0 w 40" name="T0"/>
                <a:gd fmla="*/ 2147483647 h 48" name="T1"/>
                <a:gd fmla="*/ 2147483647 w 40" name="T2"/>
                <a:gd fmla="*/ 2147483647 h 48" name="T3"/>
                <a:gd fmla="*/ 2147483647 w 40" name="T4"/>
                <a:gd fmla="*/ 2147483647 h 48" name="T5"/>
                <a:gd fmla="*/ 2147483647 w 40" name="T6"/>
                <a:gd fmla="*/ 0 h 48" name="T7"/>
                <a:gd fmla="*/ 0 w 40" name="T8"/>
                <a:gd fmla="*/ 2147483647 h 4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0" name="T15"/>
                <a:gd fmla="*/ 0 h 48" name="T16"/>
                <a:gd fmla="*/ 40 w 40" name="T17"/>
                <a:gd fmla="*/ 48 h 4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8" w="40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Freeform 618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gdLst>
                <a:gd fmla="*/ 2147483647 w 128" name="T0"/>
                <a:gd fmla="*/ 2147483647 h 128" name="T1"/>
                <a:gd fmla="*/ 2147483647 w 128" name="T2"/>
                <a:gd fmla="*/ 2147483647 h 128" name="T3"/>
                <a:gd fmla="*/ 2147483647 w 128" name="T4"/>
                <a:gd fmla="*/ 2147483647 h 128" name="T5"/>
                <a:gd fmla="*/ 2147483647 w 128" name="T6"/>
                <a:gd fmla="*/ 2147483647 h 128" name="T7"/>
                <a:gd fmla="*/ 2147483647 w 128" name="T8"/>
                <a:gd fmla="*/ 0 h 128" name="T9"/>
                <a:gd fmla="*/ 2147483647 w 128" name="T10"/>
                <a:gd fmla="*/ 0 h 128" name="T11"/>
                <a:gd fmla="*/ 2147483647 w 128" name="T12"/>
                <a:gd fmla="*/ 0 h 128" name="T13"/>
                <a:gd fmla="*/ 2147483647 w 128" name="T14"/>
                <a:gd fmla="*/ 0 h 128" name="T15"/>
                <a:gd fmla="*/ 2147483647 w 128" name="T16"/>
                <a:gd fmla="*/ 2147483647 h 128" name="T17"/>
                <a:gd fmla="*/ 2147483647 w 128" name="T18"/>
                <a:gd fmla="*/ 2147483647 h 128" name="T19"/>
                <a:gd fmla="*/ 2147483647 w 128" name="T20"/>
                <a:gd fmla="*/ 2147483647 h 128" name="T21"/>
                <a:gd fmla="*/ 0 w 128" name="T22"/>
                <a:gd fmla="*/ 2147483647 h 128" name="T23"/>
                <a:gd fmla="*/ 0 w 128" name="T24"/>
                <a:gd fmla="*/ 2147483647 h 128" name="T25"/>
                <a:gd fmla="*/ 2147483647 w 128" name="T26"/>
                <a:gd fmla="*/ 2147483647 h 128" name="T27"/>
                <a:gd fmla="*/ 2147483647 w 128" name="T28"/>
                <a:gd fmla="*/ 2147483647 h 128" name="T29"/>
                <a:gd fmla="*/ 2147483647 w 128" name="T30"/>
                <a:gd fmla="*/ 2147483647 h 128" name="T31"/>
                <a:gd fmla="*/ 2147483647 w 128" name="T32"/>
                <a:gd fmla="*/ 2147483647 h 128" name="T33"/>
                <a:gd fmla="*/ 2147483647 w 128" name="T34"/>
                <a:gd fmla="*/ 2147483647 h 128" name="T35"/>
                <a:gd fmla="*/ 2147483647 w 128" name="T36"/>
                <a:gd fmla="*/ 2147483647 h 128" name="T37"/>
                <a:gd fmla="*/ 2147483647 w 128" name="T38"/>
                <a:gd fmla="*/ 2147483647 h 128" name="T39"/>
                <a:gd fmla="*/ 2147483647 w 128" name="T40"/>
                <a:gd fmla="*/ 2147483647 h 128" name="T41"/>
                <a:gd fmla="*/ 2147483647 w 128" name="T42"/>
                <a:gd fmla="*/ 2147483647 h 128" name="T43"/>
                <a:gd fmla="*/ 2147483647 w 128" name="T44"/>
                <a:gd fmla="*/ 2147483647 h 12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28" name="T69"/>
                <a:gd fmla="*/ 0 h 128" name="T70"/>
                <a:gd fmla="*/ 128 w 128" name="T71"/>
                <a:gd fmla="*/ 128 h 12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128" w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Freeform 619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gdLst>
                <a:gd fmla="*/ 2147483647 w 64" name="T0"/>
                <a:gd fmla="*/ 2147483647 h 40" name="T1"/>
                <a:gd fmla="*/ 2147483647 w 64" name="T2"/>
                <a:gd fmla="*/ 2147483647 h 40" name="T3"/>
                <a:gd fmla="*/ 2147483647 w 64" name="T4"/>
                <a:gd fmla="*/ 2147483647 h 40" name="T5"/>
                <a:gd fmla="*/ 2147483647 w 64" name="T6"/>
                <a:gd fmla="*/ 2147483647 h 40" name="T7"/>
                <a:gd fmla="*/ 2147483647 w 64" name="T8"/>
                <a:gd fmla="*/ 0 h 40" name="T9"/>
                <a:gd fmla="*/ 2147483647 w 64" name="T10"/>
                <a:gd fmla="*/ 2147483647 h 40" name="T11"/>
                <a:gd fmla="*/ 2147483647 w 64" name="T12"/>
                <a:gd fmla="*/ 0 h 40" name="T13"/>
                <a:gd fmla="*/ 0 w 64" name="T14"/>
                <a:gd fmla="*/ 2147483647 h 40" name="T15"/>
                <a:gd fmla="*/ 2147483647 w 64" name="T16"/>
                <a:gd fmla="*/ 2147483647 h 4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64" name="T27"/>
                <a:gd fmla="*/ 0 h 40" name="T28"/>
                <a:gd fmla="*/ 64 w 64" name="T29"/>
                <a:gd fmla="*/ 40 h 4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0" w="64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Freeform 620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gdLst>
                <a:gd fmla="*/ 2147483647 w 128" name="T0"/>
                <a:gd fmla="*/ 2147483647 h 128" name="T1"/>
                <a:gd fmla="*/ 2147483647 w 128" name="T2"/>
                <a:gd fmla="*/ 2147483647 h 128" name="T3"/>
                <a:gd fmla="*/ 2147483647 w 128" name="T4"/>
                <a:gd fmla="*/ 2147483647 h 128" name="T5"/>
                <a:gd fmla="*/ 2147483647 w 128" name="T6"/>
                <a:gd fmla="*/ 2147483647 h 128" name="T7"/>
                <a:gd fmla="*/ 2147483647 w 128" name="T8"/>
                <a:gd fmla="*/ 0 h 128" name="T9"/>
                <a:gd fmla="*/ 2147483647 w 128" name="T10"/>
                <a:gd fmla="*/ 0 h 128" name="T11"/>
                <a:gd fmla="*/ 2147483647 w 128" name="T12"/>
                <a:gd fmla="*/ 0 h 128" name="T13"/>
                <a:gd fmla="*/ 2147483647 w 128" name="T14"/>
                <a:gd fmla="*/ 0 h 128" name="T15"/>
                <a:gd fmla="*/ 2147483647 w 128" name="T16"/>
                <a:gd fmla="*/ 2147483647 h 128" name="T17"/>
                <a:gd fmla="*/ 2147483647 w 128" name="T18"/>
                <a:gd fmla="*/ 2147483647 h 128" name="T19"/>
                <a:gd fmla="*/ 2147483647 w 128" name="T20"/>
                <a:gd fmla="*/ 2147483647 h 128" name="T21"/>
                <a:gd fmla="*/ 0 w 128" name="T22"/>
                <a:gd fmla="*/ 2147483647 h 128" name="T23"/>
                <a:gd fmla="*/ 0 w 128" name="T24"/>
                <a:gd fmla="*/ 2147483647 h 128" name="T25"/>
                <a:gd fmla="*/ 2147483647 w 128" name="T26"/>
                <a:gd fmla="*/ 2147483647 h 128" name="T27"/>
                <a:gd fmla="*/ 2147483647 w 128" name="T28"/>
                <a:gd fmla="*/ 2147483647 h 128" name="T29"/>
                <a:gd fmla="*/ 2147483647 w 128" name="T30"/>
                <a:gd fmla="*/ 2147483647 h 128" name="T31"/>
                <a:gd fmla="*/ 2147483647 w 128" name="T32"/>
                <a:gd fmla="*/ 2147483647 h 128" name="T33"/>
                <a:gd fmla="*/ 2147483647 w 128" name="T34"/>
                <a:gd fmla="*/ 2147483647 h 128" name="T35"/>
                <a:gd fmla="*/ 2147483647 w 128" name="T36"/>
                <a:gd fmla="*/ 2147483647 h 128" name="T37"/>
                <a:gd fmla="*/ 2147483647 w 128" name="T38"/>
                <a:gd fmla="*/ 2147483647 h 128" name="T39"/>
                <a:gd fmla="*/ 2147483647 w 128" name="T40"/>
                <a:gd fmla="*/ 2147483647 h 128" name="T41"/>
                <a:gd fmla="*/ 2147483647 w 128" name="T42"/>
                <a:gd fmla="*/ 2147483647 h 128" name="T43"/>
                <a:gd fmla="*/ 2147483647 w 128" name="T44"/>
                <a:gd fmla="*/ 2147483647 h 12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28" name="T69"/>
                <a:gd fmla="*/ 0 h 128" name="T70"/>
                <a:gd fmla="*/ 128 w 128" name="T71"/>
                <a:gd fmla="*/ 128 h 12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128" w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Freeform 621"/>
            <p:cNvSpPr/>
            <p:nvPr/>
          </p:nvSpPr>
          <p:spPr bwMode="auto">
            <a:xfrm>
              <a:off x="5223939" y="2842495"/>
              <a:ext cx="322405" cy="300473"/>
            </a:xfrm>
            <a:custGeom>
              <a:gdLst>
                <a:gd fmla="*/ 2147483647 w 240" name="T0"/>
                <a:gd fmla="*/ 2147483647 h 224" name="T1"/>
                <a:gd fmla="*/ 2147483647 w 240" name="T2"/>
                <a:gd fmla="*/ 2147483647 h 224" name="T3"/>
                <a:gd fmla="*/ 2147483647 w 240" name="T4"/>
                <a:gd fmla="*/ 2147483647 h 224" name="T5"/>
                <a:gd fmla="*/ 2147483647 w 240" name="T6"/>
                <a:gd fmla="*/ 2147483647 h 224" name="T7"/>
                <a:gd fmla="*/ 2147483647 w 240" name="T8"/>
                <a:gd fmla="*/ 2147483647 h 224" name="T9"/>
                <a:gd fmla="*/ 2147483647 w 240" name="T10"/>
                <a:gd fmla="*/ 2147483647 h 224" name="T11"/>
                <a:gd fmla="*/ 2147483647 w 240" name="T12"/>
                <a:gd fmla="*/ 2147483647 h 224" name="T13"/>
                <a:gd fmla="*/ 2147483647 w 240" name="T14"/>
                <a:gd fmla="*/ 2147483647 h 224" name="T15"/>
                <a:gd fmla="*/ 2147483647 w 240" name="T16"/>
                <a:gd fmla="*/ 2147483647 h 224" name="T17"/>
                <a:gd fmla="*/ 2147483647 w 240" name="T18"/>
                <a:gd fmla="*/ 2147483647 h 224" name="T19"/>
                <a:gd fmla="*/ 2147483647 w 240" name="T20"/>
                <a:gd fmla="*/ 2147483647 h 224" name="T21"/>
                <a:gd fmla="*/ 2147483647 w 240" name="T22"/>
                <a:gd fmla="*/ 2147483647 h 224" name="T23"/>
                <a:gd fmla="*/ 2147483647 w 240" name="T24"/>
                <a:gd fmla="*/ 2147483647 h 224" name="T25"/>
                <a:gd fmla="*/ 2147483647 w 240" name="T26"/>
                <a:gd fmla="*/ 2147483647 h 224" name="T27"/>
                <a:gd fmla="*/ 2147483647 w 240" name="T28"/>
                <a:gd fmla="*/ 2147483647 h 224" name="T29"/>
                <a:gd fmla="*/ 2147483647 w 240" name="T30"/>
                <a:gd fmla="*/ 2147483647 h 224" name="T31"/>
                <a:gd fmla="*/ 2147483647 w 240" name="T32"/>
                <a:gd fmla="*/ 2147483647 h 224" name="T33"/>
                <a:gd fmla="*/ 2147483647 w 240" name="T34"/>
                <a:gd fmla="*/ 2147483647 h 224" name="T35"/>
                <a:gd fmla="*/ 2147483647 w 240" name="T36"/>
                <a:gd fmla="*/ 2147483647 h 224" name="T37"/>
                <a:gd fmla="*/ 2147483647 w 240" name="T38"/>
                <a:gd fmla="*/ 0 h 224" name="T39"/>
                <a:gd fmla="*/ 2147483647 w 240" name="T40"/>
                <a:gd fmla="*/ 2147483647 h 224" name="T41"/>
                <a:gd fmla="*/ 2147483647 w 240" name="T42"/>
                <a:gd fmla="*/ 2147483647 h 224" name="T43"/>
                <a:gd fmla="*/ 0 w 240" name="T44"/>
                <a:gd fmla="*/ 0 h 224" name="T45"/>
                <a:gd fmla="*/ 0 w 240" name="T46"/>
                <a:gd fmla="*/ 2147483647 h 224" name="T47"/>
                <a:gd fmla="*/ 0 w 240" name="T48"/>
                <a:gd fmla="*/ 2147483647 h 224" name="T49"/>
                <a:gd fmla="*/ 2147483647 w 240" name="T50"/>
                <a:gd fmla="*/ 2147483647 h 224" name="T51"/>
                <a:gd fmla="*/ 2147483647 w 240" name="T52"/>
                <a:gd fmla="*/ 2147483647 h 224" name="T53"/>
                <a:gd fmla="*/ 2147483647 w 240" name="T54"/>
                <a:gd fmla="*/ 2147483647 h 224" name="T55"/>
                <a:gd fmla="*/ 2147483647 w 240" name="T56"/>
                <a:gd fmla="*/ 2147483647 h 224" name="T57"/>
                <a:gd fmla="*/ 2147483647 w 240" name="T58"/>
                <a:gd fmla="*/ 2147483647 h 224" name="T59"/>
                <a:gd fmla="*/ 2147483647 w 240" name="T60"/>
                <a:gd fmla="*/ 2147483647 h 224" name="T61"/>
                <a:gd fmla="*/ 2147483647 w 240" name="T62"/>
                <a:gd fmla="*/ 2147483647 h 224" name="T63"/>
                <a:gd fmla="*/ 2147483647 w 240" name="T64"/>
                <a:gd fmla="*/ 2147483647 h 224" name="T65"/>
                <a:gd fmla="*/ 2147483647 w 240" name="T66"/>
                <a:gd fmla="*/ 2147483647 h 224" name="T67"/>
                <a:gd fmla="*/ 2147483647 w 240" name="T68"/>
                <a:gd fmla="*/ 2147483647 h 224" name="T69"/>
                <a:gd fmla="*/ 2147483647 w 240" name="T70"/>
                <a:gd fmla="*/ 2147483647 h 224" name="T71"/>
                <a:gd fmla="*/ 2147483647 w 240" name="T72"/>
                <a:gd fmla="*/ 2147483647 h 224" name="T73"/>
                <a:gd fmla="*/ 2147483647 w 240" name="T74"/>
                <a:gd fmla="*/ 2147483647 h 224" name="T75"/>
                <a:gd fmla="*/ 2147483647 w 240" name="T76"/>
                <a:gd fmla="*/ 2147483647 h 224" name="T77"/>
                <a:gd fmla="*/ 2147483647 w 240" name="T78"/>
                <a:gd fmla="*/ 2147483647 h 224" name="T79"/>
                <a:gd fmla="*/ 2147483647 w 240" name="T80"/>
                <a:gd fmla="*/ 2147483647 h 224" name="T81"/>
                <a:gd fmla="*/ 2147483647 w 240" name="T82"/>
                <a:gd fmla="*/ 2147483647 h 224" name="T83"/>
                <a:gd fmla="*/ 2147483647 w 240" name="T84"/>
                <a:gd fmla="*/ 2147483647 h 224" name="T85"/>
                <a:gd fmla="*/ 2147483647 w 240" name="T86"/>
                <a:gd fmla="*/ 2147483647 h 224" name="T87"/>
                <a:gd fmla="*/ 2147483647 w 240" name="T88"/>
                <a:gd fmla="*/ 2147483647 h 224" name="T89"/>
                <a:gd fmla="*/ 2147483647 w 240" name="T90"/>
                <a:gd fmla="*/ 2147483647 h 224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240" name="T138"/>
                <a:gd fmla="*/ 0 h 224" name="T139"/>
                <a:gd fmla="*/ 240 w 240" name="T140"/>
                <a:gd fmla="*/ 224 h 224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224" w="240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 622"/>
            <p:cNvSpPr/>
            <p:nvPr/>
          </p:nvSpPr>
          <p:spPr bwMode="auto">
            <a:xfrm>
              <a:off x="5503576" y="2907195"/>
              <a:ext cx="278541" cy="256608"/>
            </a:xfrm>
            <a:custGeom>
              <a:gdLst>
                <a:gd fmla="*/ 2147483647 w 208" name="T0"/>
                <a:gd fmla="*/ 2147483647 h 192" name="T1"/>
                <a:gd fmla="*/ 2147483647 w 208" name="T2"/>
                <a:gd fmla="*/ 2147483647 h 192" name="T3"/>
                <a:gd fmla="*/ 2147483647 w 208" name="T4"/>
                <a:gd fmla="*/ 2147483647 h 192" name="T5"/>
                <a:gd fmla="*/ 2147483647 w 208" name="T6"/>
                <a:gd fmla="*/ 2147483647 h 192" name="T7"/>
                <a:gd fmla="*/ 2147483647 w 208" name="T8"/>
                <a:gd fmla="*/ 2147483647 h 192" name="T9"/>
                <a:gd fmla="*/ 2147483647 w 208" name="T10"/>
                <a:gd fmla="*/ 2147483647 h 192" name="T11"/>
                <a:gd fmla="*/ 2147483647 w 208" name="T12"/>
                <a:gd fmla="*/ 2147483647 h 192" name="T13"/>
                <a:gd fmla="*/ 2147483647 w 208" name="T14"/>
                <a:gd fmla="*/ 2147483647 h 192" name="T15"/>
                <a:gd fmla="*/ 2147483647 w 208" name="T16"/>
                <a:gd fmla="*/ 2147483647 h 192" name="T17"/>
                <a:gd fmla="*/ 2147483647 w 208" name="T18"/>
                <a:gd fmla="*/ 2147483647 h 192" name="T19"/>
                <a:gd fmla="*/ 2147483647 w 208" name="T20"/>
                <a:gd fmla="*/ 2147483647 h 192" name="T21"/>
                <a:gd fmla="*/ 2147483647 w 208" name="T22"/>
                <a:gd fmla="*/ 2147483647 h 192" name="T23"/>
                <a:gd fmla="*/ 2147483647 w 208" name="T24"/>
                <a:gd fmla="*/ 0 h 192" name="T25"/>
                <a:gd fmla="*/ 2147483647 w 208" name="T26"/>
                <a:gd fmla="*/ 0 h 192" name="T27"/>
                <a:gd fmla="*/ 2147483647 w 208" name="T28"/>
                <a:gd fmla="*/ 0 h 192" name="T29"/>
                <a:gd fmla="*/ 2147483647 w 208" name="T30"/>
                <a:gd fmla="*/ 2147483647 h 192" name="T31"/>
                <a:gd fmla="*/ 2147483647 w 208" name="T32"/>
                <a:gd fmla="*/ 2147483647 h 192" name="T33"/>
                <a:gd fmla="*/ 2147483647 w 208" name="T34"/>
                <a:gd fmla="*/ 2147483647 h 192" name="T35"/>
                <a:gd fmla="*/ 2147483647 w 208" name="T36"/>
                <a:gd fmla="*/ 2147483647 h 192" name="T37"/>
                <a:gd fmla="*/ 2147483647 w 208" name="T38"/>
                <a:gd fmla="*/ 2147483647 h 192" name="T39"/>
                <a:gd fmla="*/ 2147483647 w 208" name="T40"/>
                <a:gd fmla="*/ 2147483647 h 192" name="T41"/>
                <a:gd fmla="*/ 2147483647 w 208" name="T42"/>
                <a:gd fmla="*/ 2147483647 h 192" name="T43"/>
                <a:gd fmla="*/ 2147483647 w 208" name="T44"/>
                <a:gd fmla="*/ 2147483647 h 192" name="T45"/>
                <a:gd fmla="*/ 2147483647 w 208" name="T46"/>
                <a:gd fmla="*/ 2147483647 h 192" name="T47"/>
                <a:gd fmla="*/ 2147483647 w 208" name="T48"/>
                <a:gd fmla="*/ 2147483647 h 192" name="T49"/>
                <a:gd fmla="*/ 2147483647 w 208" name="T50"/>
                <a:gd fmla="*/ 2147483647 h 192" name="T51"/>
                <a:gd fmla="*/ 0 w 208" name="T52"/>
                <a:gd fmla="*/ 2147483647 h 192" name="T53"/>
                <a:gd fmla="*/ 2147483647 w 208" name="T54"/>
                <a:gd fmla="*/ 2147483647 h 192" name="T55"/>
                <a:gd fmla="*/ 2147483647 w 208" name="T56"/>
                <a:gd fmla="*/ 2147483647 h 192" name="T57"/>
                <a:gd fmla="*/ 2147483647 w 208" name="T58"/>
                <a:gd fmla="*/ 2147483647 h 192" name="T59"/>
                <a:gd fmla="*/ 2147483647 w 208" name="T60"/>
                <a:gd fmla="*/ 2147483647 h 192" name="T61"/>
                <a:gd fmla="*/ 2147483647 w 208" name="T62"/>
                <a:gd fmla="*/ 2147483647 h 192" name="T63"/>
                <a:gd fmla="*/ 2147483647 w 208" name="T64"/>
                <a:gd fmla="*/ 2147483647 h 192" name="T65"/>
                <a:gd fmla="*/ 2147483647 w 208" name="T66"/>
                <a:gd fmla="*/ 2147483647 h 192" name="T67"/>
                <a:gd fmla="*/ 2147483647 w 208" name="T68"/>
                <a:gd fmla="*/ 2147483647 h 192" name="T69"/>
                <a:gd fmla="*/ 2147483647 w 208" name="T70"/>
                <a:gd fmla="*/ 2147483647 h 192" name="T71"/>
                <a:gd fmla="*/ 2147483647 w 208" name="T72"/>
                <a:gd fmla="*/ 2147483647 h 192" name="T73"/>
                <a:gd fmla="*/ 2147483647 w 208" name="T74"/>
                <a:gd fmla="*/ 2147483647 h 192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208" name="T114"/>
                <a:gd fmla="*/ 0 h 192" name="T115"/>
                <a:gd fmla="*/ 208 w 208" name="T116"/>
                <a:gd fmla="*/ 192 h 192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192" w="208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Freeform 623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gdLst>
                <a:gd fmla="*/ 2147483647 w 368" name="T0"/>
                <a:gd fmla="*/ 2147483647 h 384" name="T1"/>
                <a:gd fmla="*/ 2147483647 w 368" name="T2"/>
                <a:gd fmla="*/ 2147483647 h 384" name="T3"/>
                <a:gd fmla="*/ 2147483647 w 368" name="T4"/>
                <a:gd fmla="*/ 2147483647 h 384" name="T5"/>
                <a:gd fmla="*/ 2147483647 w 368" name="T6"/>
                <a:gd fmla="*/ 2147483647 h 384" name="T7"/>
                <a:gd fmla="*/ 2147483647 w 368" name="T8"/>
                <a:gd fmla="*/ 2147483647 h 384" name="T9"/>
                <a:gd fmla="*/ 2147483647 w 368" name="T10"/>
                <a:gd fmla="*/ 2147483647 h 384" name="T11"/>
                <a:gd fmla="*/ 2147483647 w 368" name="T12"/>
                <a:gd fmla="*/ 2147483647 h 384" name="T13"/>
                <a:gd fmla="*/ 2147483647 w 368" name="T14"/>
                <a:gd fmla="*/ 2147483647 h 384" name="T15"/>
                <a:gd fmla="*/ 2147483647 w 368" name="T16"/>
                <a:gd fmla="*/ 2147483647 h 384" name="T17"/>
                <a:gd fmla="*/ 2147483647 w 368" name="T18"/>
                <a:gd fmla="*/ 2147483647 h 384" name="T19"/>
                <a:gd fmla="*/ 2147483647 w 368" name="T20"/>
                <a:gd fmla="*/ 2147483647 h 384" name="T21"/>
                <a:gd fmla="*/ 2147483647 w 368" name="T22"/>
                <a:gd fmla="*/ 2147483647 h 384" name="T23"/>
                <a:gd fmla="*/ 2147483647 w 368" name="T24"/>
                <a:gd fmla="*/ 0 h 384" name="T25"/>
                <a:gd fmla="*/ 2147483647 w 368" name="T26"/>
                <a:gd fmla="*/ 2147483647 h 384" name="T27"/>
                <a:gd fmla="*/ 2147483647 w 368" name="T28"/>
                <a:gd fmla="*/ 2147483647 h 384" name="T29"/>
                <a:gd fmla="*/ 2147483647 w 368" name="T30"/>
                <a:gd fmla="*/ 2147483647 h 384" name="T31"/>
                <a:gd fmla="*/ 2147483647 w 368" name="T32"/>
                <a:gd fmla="*/ 2147483647 h 384" name="T33"/>
                <a:gd fmla="*/ 2147483647 w 368" name="T34"/>
                <a:gd fmla="*/ 2147483647 h 384" name="T35"/>
                <a:gd fmla="*/ 2147483647 w 368" name="T36"/>
                <a:gd fmla="*/ 2147483647 h 384" name="T37"/>
                <a:gd fmla="*/ 2147483647 w 368" name="T38"/>
                <a:gd fmla="*/ 2147483647 h 384" name="T39"/>
                <a:gd fmla="*/ 2147483647 w 368" name="T40"/>
                <a:gd fmla="*/ 2147483647 h 384" name="T41"/>
                <a:gd fmla="*/ 2147483647 w 368" name="T42"/>
                <a:gd fmla="*/ 2147483647 h 384" name="T43"/>
                <a:gd fmla="*/ 2147483647 w 368" name="T44"/>
                <a:gd fmla="*/ 2147483647 h 384" name="T45"/>
                <a:gd fmla="*/ 2147483647 w 368" name="T46"/>
                <a:gd fmla="*/ 2147483647 h 384" name="T47"/>
                <a:gd fmla="*/ 2147483647 w 368" name="T48"/>
                <a:gd fmla="*/ 2147483647 h 384" name="T49"/>
                <a:gd fmla="*/ 2147483647 w 368" name="T50"/>
                <a:gd fmla="*/ 2147483647 h 384" name="T51"/>
                <a:gd fmla="*/ 2147483647 w 368" name="T52"/>
                <a:gd fmla="*/ 2147483647 h 384" name="T53"/>
                <a:gd fmla="*/ 2147483647 w 368" name="T54"/>
                <a:gd fmla="*/ 2147483647 h 384" name="T55"/>
                <a:gd fmla="*/ 2147483647 w 368" name="T56"/>
                <a:gd fmla="*/ 2147483647 h 384" name="T57"/>
                <a:gd fmla="*/ 2147483647 w 368" name="T58"/>
                <a:gd fmla="*/ 2147483647 h 384" name="T59"/>
                <a:gd fmla="*/ 2147483647 w 368" name="T60"/>
                <a:gd fmla="*/ 2147483647 h 384" name="T61"/>
                <a:gd fmla="*/ 2147483647 w 368" name="T62"/>
                <a:gd fmla="*/ 2147483647 h 384" name="T63"/>
                <a:gd fmla="*/ 2147483647 w 368" name="T64"/>
                <a:gd fmla="*/ 2147483647 h 384" name="T65"/>
                <a:gd fmla="*/ 2147483647 w 368" name="T66"/>
                <a:gd fmla="*/ 2147483647 h 384" name="T67"/>
                <a:gd fmla="*/ 2147483647 w 368" name="T68"/>
                <a:gd fmla="*/ 2147483647 h 384" name="T69"/>
                <a:gd fmla="*/ 2147483647 w 368" name="T70"/>
                <a:gd fmla="*/ 2147483647 h 38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368" name="T108"/>
                <a:gd fmla="*/ 0 h 384" name="T109"/>
                <a:gd fmla="*/ 368 w 368" name="T110"/>
                <a:gd fmla="*/ 384 h 38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4" w="368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Freeform 624"/>
            <p:cNvSpPr/>
            <p:nvPr/>
          </p:nvSpPr>
          <p:spPr bwMode="auto">
            <a:xfrm>
              <a:off x="5492609" y="2874296"/>
              <a:ext cx="246739" cy="183135"/>
            </a:xfrm>
            <a:custGeom>
              <a:gdLst>
                <a:gd fmla="*/ 2147483647 w 184" name="T0"/>
                <a:gd fmla="*/ 2147483647 h 136" name="T1"/>
                <a:gd fmla="*/ 2147483647 w 184" name="T2"/>
                <a:gd fmla="*/ 2147483647 h 136" name="T3"/>
                <a:gd fmla="*/ 2147483647 w 184" name="T4"/>
                <a:gd fmla="*/ 2147483647 h 136" name="T5"/>
                <a:gd fmla="*/ 2147483647 w 184" name="T6"/>
                <a:gd fmla="*/ 0 h 136" name="T7"/>
                <a:gd fmla="*/ 2147483647 w 184" name="T8"/>
                <a:gd fmla="*/ 2147483647 h 136" name="T9"/>
                <a:gd fmla="*/ 2147483647 w 184" name="T10"/>
                <a:gd fmla="*/ 2147483647 h 136" name="T11"/>
                <a:gd fmla="*/ 2147483647 w 184" name="T12"/>
                <a:gd fmla="*/ 2147483647 h 136" name="T13"/>
                <a:gd fmla="*/ 2147483647 w 184" name="T14"/>
                <a:gd fmla="*/ 2147483647 h 136" name="T15"/>
                <a:gd fmla="*/ 2147483647 w 184" name="T16"/>
                <a:gd fmla="*/ 2147483647 h 136" name="T17"/>
                <a:gd fmla="*/ 2147483647 w 184" name="T18"/>
                <a:gd fmla="*/ 2147483647 h 136" name="T19"/>
                <a:gd fmla="*/ 2147483647 w 184" name="T20"/>
                <a:gd fmla="*/ 2147483647 h 136" name="T21"/>
                <a:gd fmla="*/ 2147483647 w 184" name="T22"/>
                <a:gd fmla="*/ 2147483647 h 136" name="T23"/>
                <a:gd fmla="*/ 2147483647 w 184" name="T24"/>
                <a:gd fmla="*/ 2147483647 h 136" name="T25"/>
                <a:gd fmla="*/ 2147483647 w 184" name="T26"/>
                <a:gd fmla="*/ 2147483647 h 136" name="T27"/>
                <a:gd fmla="*/ 2147483647 w 184" name="T28"/>
                <a:gd fmla="*/ 2147483647 h 136" name="T29"/>
                <a:gd fmla="*/ 2147483647 w 184" name="T30"/>
                <a:gd fmla="*/ 2147483647 h 136" name="T31"/>
                <a:gd fmla="*/ 0 w 184" name="T32"/>
                <a:gd fmla="*/ 2147483647 h 136" name="T33"/>
                <a:gd fmla="*/ 0 w 184" name="T34"/>
                <a:gd fmla="*/ 2147483647 h 136" name="T35"/>
                <a:gd fmla="*/ 2147483647 w 184" name="T36"/>
                <a:gd fmla="*/ 2147483647 h 136" name="T37"/>
                <a:gd fmla="*/ 2147483647 w 184" name="T38"/>
                <a:gd fmla="*/ 2147483647 h 136" name="T39"/>
                <a:gd fmla="*/ 2147483647 w 184" name="T40"/>
                <a:gd fmla="*/ 2147483647 h 136" name="T41"/>
                <a:gd fmla="*/ 2147483647 w 184" name="T42"/>
                <a:gd fmla="*/ 2147483647 h 136" name="T43"/>
                <a:gd fmla="*/ 2147483647 w 184" name="T44"/>
                <a:gd fmla="*/ 2147483647 h 136" name="T45"/>
                <a:gd fmla="*/ 2147483647 w 184" name="T46"/>
                <a:gd fmla="*/ 2147483647 h 136" name="T47"/>
                <a:gd fmla="*/ 2147483647 w 184" name="T48"/>
                <a:gd fmla="*/ 2147483647 h 136" name="T49"/>
                <a:gd fmla="*/ 2147483647 w 184" name="T50"/>
                <a:gd fmla="*/ 2147483647 h 136" name="T51"/>
                <a:gd fmla="*/ 2147483647 w 184" name="T52"/>
                <a:gd fmla="*/ 2147483647 h 136" name="T53"/>
                <a:gd fmla="*/ 2147483647 w 184" name="T54"/>
                <a:gd fmla="*/ 2147483647 h 136" name="T55"/>
                <a:gd fmla="*/ 2147483647 w 184" name="T56"/>
                <a:gd fmla="*/ 2147483647 h 136" name="T57"/>
                <a:gd fmla="*/ 2147483647 w 184" name="T58"/>
                <a:gd fmla="*/ 2147483647 h 136" name="T59"/>
                <a:gd fmla="*/ 2147483647 w 184" name="T60"/>
                <a:gd fmla="*/ 2147483647 h 136" name="T61"/>
                <a:gd fmla="*/ 2147483647 w 184" name="T62"/>
                <a:gd fmla="*/ 2147483647 h 136" name="T63"/>
                <a:gd fmla="*/ 2147483647 w 184" name="T64"/>
                <a:gd fmla="*/ 2147483647 h 136" name="T65"/>
                <a:gd fmla="*/ 2147483647 w 184" name="T66"/>
                <a:gd fmla="*/ 2147483647 h 136" name="T67"/>
                <a:gd fmla="*/ 2147483647 w 184" name="T68"/>
                <a:gd fmla="*/ 2147483647 h 1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184" name="T105"/>
                <a:gd fmla="*/ 0 h 136" name="T106"/>
                <a:gd fmla="*/ 184 w 184" name="T107"/>
                <a:gd fmla="*/ 136 h 136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136" w="184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Freeform 625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gdLst>
                <a:gd fmla="*/ 2147483647 w 152" name="T0"/>
                <a:gd fmla="*/ 2147483647 h 352" name="T1"/>
                <a:gd fmla="*/ 2147483647 w 152" name="T2"/>
                <a:gd fmla="*/ 2147483647 h 352" name="T3"/>
                <a:gd fmla="*/ 2147483647 w 152" name="T4"/>
                <a:gd fmla="*/ 2147483647 h 352" name="T5"/>
                <a:gd fmla="*/ 2147483647 w 152" name="T6"/>
                <a:gd fmla="*/ 2147483647 h 352" name="T7"/>
                <a:gd fmla="*/ 2147483647 w 152" name="T8"/>
                <a:gd fmla="*/ 2147483647 h 352" name="T9"/>
                <a:gd fmla="*/ 2147483647 w 152" name="T10"/>
                <a:gd fmla="*/ 2147483647 h 352" name="T11"/>
                <a:gd fmla="*/ 2147483647 w 152" name="T12"/>
                <a:gd fmla="*/ 2147483647 h 352" name="T13"/>
                <a:gd fmla="*/ 2147483647 w 152" name="T14"/>
                <a:gd fmla="*/ 2147483647 h 352" name="T15"/>
                <a:gd fmla="*/ 2147483647 w 152" name="T16"/>
                <a:gd fmla="*/ 2147483647 h 352" name="T17"/>
                <a:gd fmla="*/ 2147483647 w 152" name="T18"/>
                <a:gd fmla="*/ 0 h 352" name="T19"/>
                <a:gd fmla="*/ 2147483647 w 152" name="T20"/>
                <a:gd fmla="*/ 0 h 352" name="T21"/>
                <a:gd fmla="*/ 2147483647 w 152" name="T22"/>
                <a:gd fmla="*/ 2147483647 h 352" name="T23"/>
                <a:gd fmla="*/ 2147483647 w 152" name="T24"/>
                <a:gd fmla="*/ 2147483647 h 352" name="T25"/>
                <a:gd fmla="*/ 2147483647 w 152" name="T26"/>
                <a:gd fmla="*/ 2147483647 h 352" name="T27"/>
                <a:gd fmla="*/ 2147483647 w 152" name="T28"/>
                <a:gd fmla="*/ 2147483647 h 352" name="T29"/>
                <a:gd fmla="*/ 2147483647 w 152" name="T30"/>
                <a:gd fmla="*/ 2147483647 h 352" name="T31"/>
                <a:gd fmla="*/ 0 w 152" name="T32"/>
                <a:gd fmla="*/ 2147483647 h 352" name="T33"/>
                <a:gd fmla="*/ 2147483647 w 152" name="T34"/>
                <a:gd fmla="*/ 2147483647 h 352" name="T35"/>
                <a:gd fmla="*/ 2147483647 w 152" name="T36"/>
                <a:gd fmla="*/ 2147483647 h 352" name="T37"/>
                <a:gd fmla="*/ 2147483647 w 152" name="T38"/>
                <a:gd fmla="*/ 2147483647 h 352" name="T39"/>
                <a:gd fmla="*/ 2147483647 w 152" name="T40"/>
                <a:gd fmla="*/ 2147483647 h 352" name="T41"/>
                <a:gd fmla="*/ 2147483647 w 152" name="T42"/>
                <a:gd fmla="*/ 2147483647 h 352" name="T43"/>
                <a:gd fmla="*/ 2147483647 w 152" name="T44"/>
                <a:gd fmla="*/ 2147483647 h 352" name="T45"/>
                <a:gd fmla="*/ 2147483647 w 152" name="T46"/>
                <a:gd fmla="*/ 2147483647 h 352" name="T47"/>
                <a:gd fmla="*/ 2147483647 w 152" name="T48"/>
                <a:gd fmla="*/ 2147483647 h 352" name="T49"/>
                <a:gd fmla="*/ 2147483647 w 152" name="T50"/>
                <a:gd fmla="*/ 2147483647 h 352" name="T51"/>
                <a:gd fmla="*/ 2147483647 w 152" name="T52"/>
                <a:gd fmla="*/ 2147483647 h 352" name="T53"/>
                <a:gd fmla="*/ 2147483647 w 152" name="T54"/>
                <a:gd fmla="*/ 2147483647 h 352" name="T55"/>
                <a:gd fmla="*/ 2147483647 w 152" name="T56"/>
                <a:gd fmla="*/ 2147483647 h 352" name="T57"/>
                <a:gd fmla="*/ 2147483647 w 152" name="T58"/>
                <a:gd fmla="*/ 2147483647 h 352" name="T59"/>
                <a:gd fmla="*/ 2147483647 w 152" name="T60"/>
                <a:gd fmla="*/ 2147483647 h 352" name="T61"/>
                <a:gd fmla="*/ 2147483647 w 152" name="T62"/>
                <a:gd fmla="*/ 2147483647 h 352" name="T63"/>
                <a:gd fmla="*/ 2147483647 w 152" name="T64"/>
                <a:gd fmla="*/ 2147483647 h 352" name="T65"/>
                <a:gd fmla="*/ 2147483647 w 152" name="T66"/>
                <a:gd fmla="*/ 2147483647 h 352" name="T67"/>
                <a:gd fmla="*/ 2147483647 w 152" name="T68"/>
                <a:gd fmla="*/ 2147483647 h 352" name="T69"/>
                <a:gd fmla="*/ 2147483647 w 152" name="T70"/>
                <a:gd fmla="*/ 2147483647 h 352" name="T71"/>
                <a:gd fmla="*/ 2147483647 w 152" name="T72"/>
                <a:gd fmla="*/ 2147483647 h 352" name="T73"/>
                <a:gd fmla="*/ 2147483647 w 152" name="T74"/>
                <a:gd fmla="*/ 2147483647 h 352" name="T75"/>
                <a:gd fmla="*/ 2147483647 w 152" name="T76"/>
                <a:gd fmla="*/ 2147483647 h 352" name="T77"/>
                <a:gd fmla="*/ 2147483647 w 152" name="T78"/>
                <a:gd fmla="*/ 2147483647 h 352" name="T79"/>
                <a:gd fmla="*/ 2147483647 w 152" name="T80"/>
                <a:gd fmla="*/ 2147483647 h 352" name="T81"/>
                <a:gd fmla="*/ 2147483647 w 152" name="T82"/>
                <a:gd fmla="*/ 2147483647 h 352" name="T83"/>
                <a:gd fmla="*/ 2147483647 w 152" name="T84"/>
                <a:gd fmla="*/ 2147483647 h 352" name="T85"/>
                <a:gd fmla="*/ 2147483647 w 152" name="T86"/>
                <a:gd fmla="*/ 2147483647 h 352" name="T87"/>
                <a:gd fmla="*/ 2147483647 w 152" name="T88"/>
                <a:gd fmla="*/ 2147483647 h 352" name="T89"/>
                <a:gd fmla="*/ 2147483647 w 152" name="T90"/>
                <a:gd fmla="*/ 2147483647 h 352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152" name="T138"/>
                <a:gd fmla="*/ 0 h 352" name="T139"/>
                <a:gd fmla="*/ 152 w 152" name="T140"/>
                <a:gd fmla="*/ 352 h 352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52" w="1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Freeform 626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gdLst>
                <a:gd fmla="*/ 2147483647 w 368" name="T0"/>
                <a:gd fmla="*/ 2147483647 h 384" name="T1"/>
                <a:gd fmla="*/ 2147483647 w 368" name="T2"/>
                <a:gd fmla="*/ 2147483647 h 384" name="T3"/>
                <a:gd fmla="*/ 2147483647 w 368" name="T4"/>
                <a:gd fmla="*/ 2147483647 h 384" name="T5"/>
                <a:gd fmla="*/ 2147483647 w 368" name="T6"/>
                <a:gd fmla="*/ 2147483647 h 384" name="T7"/>
                <a:gd fmla="*/ 2147483647 w 368" name="T8"/>
                <a:gd fmla="*/ 2147483647 h 384" name="T9"/>
                <a:gd fmla="*/ 2147483647 w 368" name="T10"/>
                <a:gd fmla="*/ 2147483647 h 384" name="T11"/>
                <a:gd fmla="*/ 2147483647 w 368" name="T12"/>
                <a:gd fmla="*/ 2147483647 h 384" name="T13"/>
                <a:gd fmla="*/ 2147483647 w 368" name="T14"/>
                <a:gd fmla="*/ 2147483647 h 384" name="T15"/>
                <a:gd fmla="*/ 2147483647 w 368" name="T16"/>
                <a:gd fmla="*/ 2147483647 h 384" name="T17"/>
                <a:gd fmla="*/ 2147483647 w 368" name="T18"/>
                <a:gd fmla="*/ 2147483647 h 384" name="T19"/>
                <a:gd fmla="*/ 2147483647 w 368" name="T20"/>
                <a:gd fmla="*/ 2147483647 h 384" name="T21"/>
                <a:gd fmla="*/ 2147483647 w 368" name="T22"/>
                <a:gd fmla="*/ 2147483647 h 384" name="T23"/>
                <a:gd fmla="*/ 2147483647 w 368" name="T24"/>
                <a:gd fmla="*/ 0 h 384" name="T25"/>
                <a:gd fmla="*/ 2147483647 w 368" name="T26"/>
                <a:gd fmla="*/ 0 h 384" name="T27"/>
                <a:gd fmla="*/ 2147483647 w 368" name="T28"/>
                <a:gd fmla="*/ 2147483647 h 384" name="T29"/>
                <a:gd fmla="*/ 2147483647 w 368" name="T30"/>
                <a:gd fmla="*/ 2147483647 h 384" name="T31"/>
                <a:gd fmla="*/ 2147483647 w 368" name="T32"/>
                <a:gd fmla="*/ 2147483647 h 384" name="T33"/>
                <a:gd fmla="*/ 2147483647 w 368" name="T34"/>
                <a:gd fmla="*/ 2147483647 h 384" name="T35"/>
                <a:gd fmla="*/ 2147483647 w 368" name="T36"/>
                <a:gd fmla="*/ 2147483647 h 384" name="T37"/>
                <a:gd fmla="*/ 2147483647 w 368" name="T38"/>
                <a:gd fmla="*/ 2147483647 h 384" name="T39"/>
                <a:gd fmla="*/ 2147483647 w 368" name="T40"/>
                <a:gd fmla="*/ 2147483647 h 384" name="T41"/>
                <a:gd fmla="*/ 0 w 368" name="T42"/>
                <a:gd fmla="*/ 2147483647 h 384" name="T43"/>
                <a:gd fmla="*/ 2147483647 w 368" name="T44"/>
                <a:gd fmla="*/ 2147483647 h 384" name="T45"/>
                <a:gd fmla="*/ 2147483647 w 368" name="T46"/>
                <a:gd fmla="*/ 2147483647 h 384" name="T47"/>
                <a:gd fmla="*/ 2147483647 w 368" name="T48"/>
                <a:gd fmla="*/ 2147483647 h 384" name="T49"/>
                <a:gd fmla="*/ 2147483647 w 368" name="T50"/>
                <a:gd fmla="*/ 2147483647 h 384" name="T51"/>
                <a:gd fmla="*/ 2147483647 w 368" name="T52"/>
                <a:gd fmla="*/ 2147483647 h 384" name="T53"/>
                <a:gd fmla="*/ 2147483647 w 368" name="T54"/>
                <a:gd fmla="*/ 2147483647 h 384" name="T55"/>
                <a:gd fmla="*/ 2147483647 w 368" name="T56"/>
                <a:gd fmla="*/ 2147483647 h 384" name="T57"/>
                <a:gd fmla="*/ 2147483647 w 368" name="T58"/>
                <a:gd fmla="*/ 2147483647 h 384" name="T59"/>
                <a:gd fmla="*/ 2147483647 w 368" name="T60"/>
                <a:gd fmla="*/ 2147483647 h 384" name="T61"/>
                <a:gd fmla="*/ 2147483647 w 368" name="T62"/>
                <a:gd fmla="*/ 2147483647 h 384" name="T63"/>
                <a:gd fmla="*/ 2147483647 w 368" name="T64"/>
                <a:gd fmla="*/ 2147483647 h 384" name="T65"/>
                <a:gd fmla="*/ 2147483647 w 368" name="T66"/>
                <a:gd fmla="*/ 2147483647 h 384" name="T67"/>
                <a:gd fmla="*/ 2147483647 w 368" name="T68"/>
                <a:gd fmla="*/ 2147483647 h 384" name="T69"/>
                <a:gd fmla="*/ 2147483647 w 368" name="T70"/>
                <a:gd fmla="*/ 2147483647 h 384" name="T71"/>
                <a:gd fmla="*/ 2147483647 w 368" name="T72"/>
                <a:gd fmla="*/ 2147483647 h 384" name="T73"/>
                <a:gd fmla="*/ 2147483647 w 368" name="T74"/>
                <a:gd fmla="*/ 2147483647 h 384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368" name="T114"/>
                <a:gd fmla="*/ 0 h 384" name="T115"/>
                <a:gd fmla="*/ 368 w 368" name="T116"/>
                <a:gd fmla="*/ 384 h 384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384" w="368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Freeform 627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gdLst>
                <a:gd fmla="*/ 2147483647 w 152" name="T0"/>
                <a:gd fmla="*/ 2147483647 h 352" name="T1"/>
                <a:gd fmla="*/ 2147483647 w 152" name="T2"/>
                <a:gd fmla="*/ 2147483647 h 352" name="T3"/>
                <a:gd fmla="*/ 2147483647 w 152" name="T4"/>
                <a:gd fmla="*/ 2147483647 h 352" name="T5"/>
                <a:gd fmla="*/ 2147483647 w 152" name="T6"/>
                <a:gd fmla="*/ 2147483647 h 352" name="T7"/>
                <a:gd fmla="*/ 2147483647 w 152" name="T8"/>
                <a:gd fmla="*/ 2147483647 h 352" name="T9"/>
                <a:gd fmla="*/ 2147483647 w 152" name="T10"/>
                <a:gd fmla="*/ 0 h 352" name="T11"/>
                <a:gd fmla="*/ 2147483647 w 152" name="T12"/>
                <a:gd fmla="*/ 2147483647 h 352" name="T13"/>
                <a:gd fmla="*/ 2147483647 w 152" name="T14"/>
                <a:gd fmla="*/ 2147483647 h 352" name="T15"/>
                <a:gd fmla="*/ 0 w 152" name="T16"/>
                <a:gd fmla="*/ 2147483647 h 352" name="T17"/>
                <a:gd fmla="*/ 2147483647 w 152" name="T18"/>
                <a:gd fmla="*/ 2147483647 h 352" name="T19"/>
                <a:gd fmla="*/ 2147483647 w 152" name="T20"/>
                <a:gd fmla="*/ 2147483647 h 352" name="T21"/>
                <a:gd fmla="*/ 2147483647 w 152" name="T22"/>
                <a:gd fmla="*/ 2147483647 h 352" name="T23"/>
                <a:gd fmla="*/ 2147483647 w 152" name="T24"/>
                <a:gd fmla="*/ 2147483647 h 352" name="T25"/>
                <a:gd fmla="*/ 2147483647 w 152" name="T26"/>
                <a:gd fmla="*/ 2147483647 h 352" name="T27"/>
                <a:gd fmla="*/ 2147483647 w 152" name="T28"/>
                <a:gd fmla="*/ 2147483647 h 352" name="T29"/>
                <a:gd fmla="*/ 2147483647 w 152" name="T30"/>
                <a:gd fmla="*/ 2147483647 h 352" name="T31"/>
                <a:gd fmla="*/ 2147483647 w 152" name="T32"/>
                <a:gd fmla="*/ 2147483647 h 352" name="T33"/>
                <a:gd fmla="*/ 2147483647 w 152" name="T34"/>
                <a:gd fmla="*/ 2147483647 h 352" name="T35"/>
                <a:gd fmla="*/ 2147483647 w 152" name="T36"/>
                <a:gd fmla="*/ 2147483647 h 352" name="T37"/>
                <a:gd fmla="*/ 2147483647 w 152" name="T38"/>
                <a:gd fmla="*/ 2147483647 h 352" name="T39"/>
                <a:gd fmla="*/ 2147483647 w 152" name="T40"/>
                <a:gd fmla="*/ 2147483647 h 352" name="T41"/>
                <a:gd fmla="*/ 2147483647 w 152" name="T42"/>
                <a:gd fmla="*/ 2147483647 h 352" name="T43"/>
                <a:gd fmla="*/ 2147483647 w 152" name="T44"/>
                <a:gd fmla="*/ 2147483647 h 352" name="T45"/>
                <a:gd fmla="*/ 2147483647 w 152" name="T46"/>
                <a:gd fmla="*/ 2147483647 h 352" name="T47"/>
                <a:gd fmla="*/ 2147483647 w 152" name="T48"/>
                <a:gd fmla="*/ 2147483647 h 352" name="T49"/>
                <a:gd fmla="*/ 2147483647 w 152" name="T50"/>
                <a:gd fmla="*/ 2147483647 h 352" name="T51"/>
                <a:gd fmla="*/ 2147483647 w 152" name="T52"/>
                <a:gd fmla="*/ 2147483647 h 352" name="T53"/>
                <a:gd fmla="*/ 2147483647 w 152" name="T54"/>
                <a:gd fmla="*/ 2147483647 h 352" name="T55"/>
                <a:gd fmla="*/ 2147483647 w 152" name="T56"/>
                <a:gd fmla="*/ 0 h 352" name="T57"/>
                <a:gd fmla="*/ 2147483647 w 152" name="T58"/>
                <a:gd fmla="*/ 2147483647 h 352" name="T59"/>
                <a:gd fmla="*/ 2147483647 w 152" name="T60"/>
                <a:gd fmla="*/ 2147483647 h 352" name="T61"/>
                <a:gd fmla="*/ 0 w 152" name="T62"/>
                <a:gd fmla="*/ 2147483647 h 352" name="T63"/>
                <a:gd fmla="*/ 2147483647 w 152" name="T64"/>
                <a:gd fmla="*/ 2147483647 h 352" name="T65"/>
                <a:gd fmla="*/ 2147483647 w 152" name="T66"/>
                <a:gd fmla="*/ 2147483647 h 352" name="T67"/>
                <a:gd fmla="*/ 2147483647 w 152" name="T68"/>
                <a:gd fmla="*/ 2147483647 h 352" name="T69"/>
                <a:gd fmla="*/ 2147483647 w 152" name="T70"/>
                <a:gd fmla="*/ 2147483647 h 352" name="T71"/>
                <a:gd fmla="*/ 2147483647 w 152" name="T72"/>
                <a:gd fmla="*/ 2147483647 h 352" name="T73"/>
                <a:gd fmla="*/ 2147483647 w 152" name="T74"/>
                <a:gd fmla="*/ 2147483647 h 352" name="T75"/>
                <a:gd fmla="*/ 2147483647 w 152" name="T76"/>
                <a:gd fmla="*/ 2147483647 h 352" name="T77"/>
                <a:gd fmla="*/ 2147483647 w 152" name="T78"/>
                <a:gd fmla="*/ 2147483647 h 352" name="T79"/>
                <a:gd fmla="*/ 2147483647 w 152" name="T80"/>
                <a:gd fmla="*/ 2147483647 h 352" name="T81"/>
                <a:gd fmla="*/ 2147483647 w 152" name="T82"/>
                <a:gd fmla="*/ 2147483647 h 352" name="T83"/>
                <a:gd fmla="*/ 2147483647 w 152" name="T84"/>
                <a:gd fmla="*/ 2147483647 h 352" name="T85"/>
                <a:gd fmla="*/ 2147483647 w 152" name="T86"/>
                <a:gd fmla="*/ 2147483647 h 352" name="T87"/>
                <a:gd fmla="*/ 2147483647 w 152" name="T88"/>
                <a:gd fmla="*/ 2147483647 h 352" name="T89"/>
                <a:gd fmla="*/ 2147483647 w 152" name="T90"/>
                <a:gd fmla="*/ 2147483647 h 352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152" name="T138"/>
                <a:gd fmla="*/ 0 h 352" name="T139"/>
                <a:gd fmla="*/ 152 w 152" name="T140"/>
                <a:gd fmla="*/ 352 h 352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52" w="1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Freeform 628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gdLst>
                <a:gd fmla="*/ 2147483647 w 96" name="T0"/>
                <a:gd fmla="*/ 2147483647 h 112" name="T1"/>
                <a:gd fmla="*/ 2147483647 w 96" name="T2"/>
                <a:gd fmla="*/ 2147483647 h 112" name="T3"/>
                <a:gd fmla="*/ 2147483647 w 96" name="T4"/>
                <a:gd fmla="*/ 2147483647 h 112" name="T5"/>
                <a:gd fmla="*/ 2147483647 w 96" name="T6"/>
                <a:gd fmla="*/ 2147483647 h 112" name="T7"/>
                <a:gd fmla="*/ 2147483647 w 96" name="T8"/>
                <a:gd fmla="*/ 2147483647 h 112" name="T9"/>
                <a:gd fmla="*/ 2147483647 w 96" name="T10"/>
                <a:gd fmla="*/ 2147483647 h 112" name="T11"/>
                <a:gd fmla="*/ 2147483647 w 96" name="T12"/>
                <a:gd fmla="*/ 2147483647 h 112" name="T13"/>
                <a:gd fmla="*/ 2147483647 w 96" name="T14"/>
                <a:gd fmla="*/ 0 h 112" name="T15"/>
                <a:gd fmla="*/ 2147483647 w 96" name="T16"/>
                <a:gd fmla="*/ 2147483647 h 112" name="T17"/>
                <a:gd fmla="*/ 0 w 96" name="T18"/>
                <a:gd fmla="*/ 2147483647 h 112" name="T19"/>
                <a:gd fmla="*/ 2147483647 w 96" name="T20"/>
                <a:gd fmla="*/ 2147483647 h 112" name="T21"/>
                <a:gd fmla="*/ 2147483647 w 96" name="T22"/>
                <a:gd fmla="*/ 2147483647 h 112" name="T23"/>
                <a:gd fmla="*/ 2147483647 w 96" name="T24"/>
                <a:gd fmla="*/ 2147483647 h 112" name="T25"/>
                <a:gd fmla="*/ 2147483647 w 96" name="T26"/>
                <a:gd fmla="*/ 2147483647 h 112" name="T27"/>
                <a:gd fmla="*/ 2147483647 w 96" name="T28"/>
                <a:gd fmla="*/ 2147483647 h 112" name="T29"/>
                <a:gd fmla="*/ 2147483647 w 96" name="T30"/>
                <a:gd fmla="*/ 2147483647 h 112" name="T31"/>
                <a:gd fmla="*/ 2147483647 w 96" name="T32"/>
                <a:gd fmla="*/ 2147483647 h 112" name="T33"/>
                <a:gd fmla="*/ 2147483647 w 96" name="T34"/>
                <a:gd fmla="*/ 2147483647 h 112" name="T35"/>
                <a:gd fmla="*/ 2147483647 w 96" name="T36"/>
                <a:gd fmla="*/ 2147483647 h 112" name="T37"/>
                <a:gd fmla="*/ 2147483647 w 96" name="T38"/>
                <a:gd fmla="*/ 2147483647 h 112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96" name="T60"/>
                <a:gd fmla="*/ 0 h 112" name="T61"/>
                <a:gd fmla="*/ 96 w 96" name="T62"/>
                <a:gd fmla="*/ 112 h 112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12" w="96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Freeform 629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2147483647 h 56" name="T3"/>
                <a:gd fmla="*/ 2147483647 w 64" name="T4"/>
                <a:gd fmla="*/ 2147483647 h 56" name="T5"/>
                <a:gd fmla="*/ 2147483647 w 64" name="T6"/>
                <a:gd fmla="*/ 2147483647 h 56" name="T7"/>
                <a:gd fmla="*/ 2147483647 w 64" name="T8"/>
                <a:gd fmla="*/ 0 h 56" name="T9"/>
                <a:gd fmla="*/ 2147483647 w 64" name="T10"/>
                <a:gd fmla="*/ 0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4" name="T42"/>
                <a:gd fmla="*/ 0 h 56" name="T43"/>
                <a:gd fmla="*/ 64 w 64" name="T44"/>
                <a:gd fmla="*/ 56 h 56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56" w="64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Freeform 630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gdLst>
                <a:gd fmla="*/ 2147483647 w 96" name="T0"/>
                <a:gd fmla="*/ 2147483647 h 112" name="T1"/>
                <a:gd fmla="*/ 2147483647 w 96" name="T2"/>
                <a:gd fmla="*/ 2147483647 h 112" name="T3"/>
                <a:gd fmla="*/ 2147483647 w 96" name="T4"/>
                <a:gd fmla="*/ 2147483647 h 112" name="T5"/>
                <a:gd fmla="*/ 2147483647 w 96" name="T6"/>
                <a:gd fmla="*/ 2147483647 h 112" name="T7"/>
                <a:gd fmla="*/ 2147483647 w 96" name="T8"/>
                <a:gd fmla="*/ 2147483647 h 112" name="T9"/>
                <a:gd fmla="*/ 2147483647 w 96" name="T10"/>
                <a:gd fmla="*/ 2147483647 h 112" name="T11"/>
                <a:gd fmla="*/ 2147483647 w 96" name="T12"/>
                <a:gd fmla="*/ 2147483647 h 112" name="T13"/>
                <a:gd fmla="*/ 2147483647 w 96" name="T14"/>
                <a:gd fmla="*/ 0 h 112" name="T15"/>
                <a:gd fmla="*/ 2147483647 w 96" name="T16"/>
                <a:gd fmla="*/ 2147483647 h 112" name="T17"/>
                <a:gd fmla="*/ 0 w 96" name="T18"/>
                <a:gd fmla="*/ 2147483647 h 112" name="T19"/>
                <a:gd fmla="*/ 2147483647 w 96" name="T20"/>
                <a:gd fmla="*/ 2147483647 h 112" name="T21"/>
                <a:gd fmla="*/ 2147483647 w 96" name="T22"/>
                <a:gd fmla="*/ 2147483647 h 112" name="T23"/>
                <a:gd fmla="*/ 2147483647 w 96" name="T24"/>
                <a:gd fmla="*/ 2147483647 h 112" name="T25"/>
                <a:gd fmla="*/ 2147483647 w 96" name="T26"/>
                <a:gd fmla="*/ 2147483647 h 112" name="T27"/>
                <a:gd fmla="*/ 2147483647 w 96" name="T28"/>
                <a:gd fmla="*/ 2147483647 h 112" name="T29"/>
                <a:gd fmla="*/ 2147483647 w 96" name="T30"/>
                <a:gd fmla="*/ 2147483647 h 112" name="T31"/>
                <a:gd fmla="*/ 2147483647 w 96" name="T32"/>
                <a:gd fmla="*/ 2147483647 h 112" name="T33"/>
                <a:gd fmla="*/ 2147483647 w 96" name="T34"/>
                <a:gd fmla="*/ 2147483647 h 112" name="T35"/>
                <a:gd fmla="*/ 2147483647 w 96" name="T36"/>
                <a:gd fmla="*/ 2147483647 h 112" name="T37"/>
                <a:gd fmla="*/ 2147483647 w 96" name="T38"/>
                <a:gd fmla="*/ 2147483647 h 112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96" name="T60"/>
                <a:gd fmla="*/ 0 h 112" name="T61"/>
                <a:gd fmla="*/ 96 w 96" name="T62"/>
                <a:gd fmla="*/ 112 h 112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12" w="96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Freeform 631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gdLst>
                <a:gd fmla="*/ 2147483647 w 64" name="T0"/>
                <a:gd fmla="*/ 2147483647 h 56" name="T1"/>
                <a:gd fmla="*/ 2147483647 w 64" name="T2"/>
                <a:gd fmla="*/ 2147483647 h 56" name="T3"/>
                <a:gd fmla="*/ 2147483647 w 64" name="T4"/>
                <a:gd fmla="*/ 2147483647 h 56" name="T5"/>
                <a:gd fmla="*/ 2147483647 w 64" name="T6"/>
                <a:gd fmla="*/ 2147483647 h 56" name="T7"/>
                <a:gd fmla="*/ 2147483647 w 64" name="T8"/>
                <a:gd fmla="*/ 0 h 56" name="T9"/>
                <a:gd fmla="*/ 2147483647 w 64" name="T10"/>
                <a:gd fmla="*/ 0 h 56" name="T11"/>
                <a:gd fmla="*/ 2147483647 w 64" name="T12"/>
                <a:gd fmla="*/ 2147483647 h 56" name="T13"/>
                <a:gd fmla="*/ 0 w 64" name="T14"/>
                <a:gd fmla="*/ 2147483647 h 56" name="T15"/>
                <a:gd fmla="*/ 2147483647 w 64" name="T16"/>
                <a:gd fmla="*/ 2147483647 h 56" name="T17"/>
                <a:gd fmla="*/ 2147483647 w 64" name="T18"/>
                <a:gd fmla="*/ 2147483647 h 56" name="T19"/>
                <a:gd fmla="*/ 2147483647 w 64" name="T20"/>
                <a:gd fmla="*/ 2147483647 h 56" name="T21"/>
                <a:gd fmla="*/ 2147483647 w 64" name="T22"/>
                <a:gd fmla="*/ 2147483647 h 56" name="T23"/>
                <a:gd fmla="*/ 2147483647 w 64" name="T24"/>
                <a:gd fmla="*/ 2147483647 h 56" name="T25"/>
                <a:gd fmla="*/ 2147483647 w 64" name="T26"/>
                <a:gd fmla="*/ 2147483647 h 56" name="T27"/>
                <a:gd fmla="*/ 2147483647 w 64" name="T28"/>
                <a:gd fmla="*/ 2147483647 h 5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64" name="T45"/>
                <a:gd fmla="*/ 0 h 56" name="T46"/>
                <a:gd fmla="*/ 64 w 64" name="T47"/>
                <a:gd fmla="*/ 56 h 5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56" w="64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Freeform 632"/>
            <p:cNvSpPr/>
            <p:nvPr/>
          </p:nvSpPr>
          <p:spPr bwMode="auto">
            <a:xfrm>
              <a:off x="4815998" y="2412621"/>
              <a:ext cx="107468" cy="75666"/>
            </a:xfrm>
            <a:custGeom>
              <a:gdLst>
                <a:gd fmla="*/ 2147483647 w 80" name="T0"/>
                <a:gd fmla="*/ 2147483647 h 56" name="T1"/>
                <a:gd fmla="*/ 2147483647 w 80" name="T2"/>
                <a:gd fmla="*/ 2147483647 h 56" name="T3"/>
                <a:gd fmla="*/ 2147483647 w 80" name="T4"/>
                <a:gd fmla="*/ 0 h 56" name="T5"/>
                <a:gd fmla="*/ 2147483647 w 80" name="T6"/>
                <a:gd fmla="*/ 2147483647 h 56" name="T7"/>
                <a:gd fmla="*/ 2147483647 w 80" name="T8"/>
                <a:gd fmla="*/ 0 h 56" name="T9"/>
                <a:gd fmla="*/ 2147483647 w 80" name="T10"/>
                <a:gd fmla="*/ 0 h 56" name="T11"/>
                <a:gd fmla="*/ 2147483647 w 80" name="T12"/>
                <a:gd fmla="*/ 2147483647 h 56" name="T13"/>
                <a:gd fmla="*/ 2147483647 w 80" name="T14"/>
                <a:gd fmla="*/ 2147483647 h 56" name="T15"/>
                <a:gd fmla="*/ 0 w 80" name="T16"/>
                <a:gd fmla="*/ 2147483647 h 56" name="T17"/>
                <a:gd fmla="*/ 2147483647 w 80" name="T18"/>
                <a:gd fmla="*/ 2147483647 h 56" name="T19"/>
                <a:gd fmla="*/ 2147483647 w 80" name="T20"/>
                <a:gd fmla="*/ 2147483647 h 56" name="T21"/>
                <a:gd fmla="*/ 2147483647 w 80" name="T22"/>
                <a:gd fmla="*/ 2147483647 h 56" name="T23"/>
                <a:gd fmla="*/ 2147483647 w 80" name="T24"/>
                <a:gd fmla="*/ 2147483647 h 56" name="T25"/>
                <a:gd fmla="*/ 2147483647 w 80" name="T26"/>
                <a:gd fmla="*/ 2147483647 h 56" name="T27"/>
                <a:gd fmla="*/ 2147483647 w 80" name="T28"/>
                <a:gd fmla="*/ 2147483647 h 56" name="T29"/>
                <a:gd fmla="*/ 2147483647 w 80" name="T30"/>
                <a:gd fmla="*/ 2147483647 h 56" name="T31"/>
                <a:gd fmla="*/ 2147483647 w 80" name="T32"/>
                <a:gd fmla="*/ 2147483647 h 56" name="T33"/>
                <a:gd fmla="*/ 2147483647 w 80" name="T34"/>
                <a:gd fmla="*/ 2147483647 h 56" name="T35"/>
                <a:gd fmla="*/ 2147483647 w 80" name="T36"/>
                <a:gd fmla="*/ 2147483647 h 56" name="T37"/>
                <a:gd fmla="*/ 2147483647 w 80" name="T38"/>
                <a:gd fmla="*/ 2147483647 h 56" name="T39"/>
                <a:gd fmla="*/ 2147483647 w 80" name="T40"/>
                <a:gd fmla="*/ 2147483647 h 56" name="T41"/>
                <a:gd fmla="*/ 2147483647 w 80" name="T42"/>
                <a:gd fmla="*/ 2147483647 h 5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80" name="T66"/>
                <a:gd fmla="*/ 0 h 56" name="T67"/>
                <a:gd fmla="*/ 80 w 80" name="T68"/>
                <a:gd fmla="*/ 56 h 56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56" w="80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Freeform 633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2147483647 h 48" name="T7"/>
                <a:gd fmla="*/ 2147483647 w 56" name="T8"/>
                <a:gd fmla="*/ 0 h 48" name="T9"/>
                <a:gd fmla="*/ 2147483647 w 56" name="T10"/>
                <a:gd fmla="*/ 0 h 48" name="T11"/>
                <a:gd fmla="*/ 2147483647 w 56" name="T12"/>
                <a:gd fmla="*/ 0 h 48" name="T13"/>
                <a:gd fmla="*/ 0 w 56" name="T14"/>
                <a:gd fmla="*/ 2147483647 h 48" name="T15"/>
                <a:gd fmla="*/ 0 w 56" name="T16"/>
                <a:gd fmla="*/ 2147483647 h 48" name="T17"/>
                <a:gd fmla="*/ 0 w 56" name="T18"/>
                <a:gd fmla="*/ 2147483647 h 48" name="T19"/>
                <a:gd fmla="*/ 2147483647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6" name="T42"/>
                <a:gd fmla="*/ 0 h 48" name="T43"/>
                <a:gd fmla="*/ 56 w 56" name="T44"/>
                <a:gd fmla="*/ 48 h 4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8" w="56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Freeform 634"/>
            <p:cNvSpPr/>
            <p:nvPr/>
          </p:nvSpPr>
          <p:spPr bwMode="auto">
            <a:xfrm>
              <a:off x="4858765" y="2423587"/>
              <a:ext cx="161203" cy="139270"/>
            </a:xfrm>
            <a:custGeom>
              <a:gdLst>
                <a:gd fmla="*/ 2147483647 w 120" name="T0"/>
                <a:gd fmla="*/ 2147483647 h 104" name="T1"/>
                <a:gd fmla="*/ 2147483647 w 120" name="T2"/>
                <a:gd fmla="*/ 2147483647 h 104" name="T3"/>
                <a:gd fmla="*/ 2147483647 w 120" name="T4"/>
                <a:gd fmla="*/ 2147483647 h 104" name="T5"/>
                <a:gd fmla="*/ 2147483647 w 120" name="T6"/>
                <a:gd fmla="*/ 2147483647 h 104" name="T7"/>
                <a:gd fmla="*/ 2147483647 w 120" name="T8"/>
                <a:gd fmla="*/ 0 h 104" name="T9"/>
                <a:gd fmla="*/ 2147483647 w 120" name="T10"/>
                <a:gd fmla="*/ 2147483647 h 104" name="T11"/>
                <a:gd fmla="*/ 2147483647 w 120" name="T12"/>
                <a:gd fmla="*/ 2147483647 h 104" name="T13"/>
                <a:gd fmla="*/ 2147483647 w 120" name="T14"/>
                <a:gd fmla="*/ 2147483647 h 104" name="T15"/>
                <a:gd fmla="*/ 2147483647 w 120" name="T16"/>
                <a:gd fmla="*/ 2147483647 h 104" name="T17"/>
                <a:gd fmla="*/ 2147483647 w 120" name="T18"/>
                <a:gd fmla="*/ 2147483647 h 104" name="T19"/>
                <a:gd fmla="*/ 2147483647 w 120" name="T20"/>
                <a:gd fmla="*/ 2147483647 h 104" name="T21"/>
                <a:gd fmla="*/ 2147483647 w 120" name="T22"/>
                <a:gd fmla="*/ 2147483647 h 104" name="T23"/>
                <a:gd fmla="*/ 2147483647 w 120" name="T24"/>
                <a:gd fmla="*/ 2147483647 h 104" name="T25"/>
                <a:gd fmla="*/ 2147483647 w 120" name="T26"/>
                <a:gd fmla="*/ 2147483647 h 104" name="T27"/>
                <a:gd fmla="*/ 2147483647 w 120" name="T28"/>
                <a:gd fmla="*/ 2147483647 h 104" name="T29"/>
                <a:gd fmla="*/ 0 w 120" name="T30"/>
                <a:gd fmla="*/ 2147483647 h 104" name="T31"/>
                <a:gd fmla="*/ 2147483647 w 120" name="T32"/>
                <a:gd fmla="*/ 2147483647 h 104" name="T33"/>
                <a:gd fmla="*/ 2147483647 w 120" name="T34"/>
                <a:gd fmla="*/ 2147483647 h 104" name="T35"/>
                <a:gd fmla="*/ 2147483647 w 120" name="T36"/>
                <a:gd fmla="*/ 2147483647 h 104" name="T37"/>
                <a:gd fmla="*/ 2147483647 w 120" name="T38"/>
                <a:gd fmla="*/ 2147483647 h 104" name="T39"/>
                <a:gd fmla="*/ 2147483647 w 120" name="T40"/>
                <a:gd fmla="*/ 2147483647 h 104" name="T41"/>
                <a:gd fmla="*/ 2147483647 w 120" name="T42"/>
                <a:gd fmla="*/ 2147483647 h 104" name="T43"/>
                <a:gd fmla="*/ 2147483647 w 120" name="T44"/>
                <a:gd fmla="*/ 2147483647 h 104" name="T45"/>
                <a:gd fmla="*/ 2147483647 w 120" name="T46"/>
                <a:gd fmla="*/ 2147483647 h 104" name="T47"/>
                <a:gd fmla="*/ 2147483647 w 120" name="T48"/>
                <a:gd fmla="*/ 2147483647 h 104" name="T49"/>
                <a:gd fmla="*/ 2147483647 w 120" name="T50"/>
                <a:gd fmla="*/ 2147483647 h 104" name="T51"/>
                <a:gd fmla="*/ 2147483647 w 120" name="T52"/>
                <a:gd fmla="*/ 2147483647 h 104" name="T53"/>
                <a:gd fmla="*/ 2147483647 w 120" name="T54"/>
                <a:gd fmla="*/ 2147483647 h 104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20" name="T84"/>
                <a:gd fmla="*/ 0 h 104" name="T85"/>
                <a:gd fmla="*/ 120 w 120" name="T86"/>
                <a:gd fmla="*/ 104 h 104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04" w="120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Freeform 635"/>
            <p:cNvSpPr/>
            <p:nvPr/>
          </p:nvSpPr>
          <p:spPr bwMode="auto">
            <a:xfrm>
              <a:off x="4826964" y="2358887"/>
              <a:ext cx="129401" cy="75667"/>
            </a:xfrm>
            <a:custGeom>
              <a:gdLst>
                <a:gd fmla="*/ 2147483647 w 96" name="T0"/>
                <a:gd fmla="*/ 2147483647 h 56" name="T1"/>
                <a:gd fmla="*/ 2147483647 w 96" name="T2"/>
                <a:gd fmla="*/ 2147483647 h 56" name="T3"/>
                <a:gd fmla="*/ 2147483647 w 96" name="T4"/>
                <a:gd fmla="*/ 2147483647 h 56" name="T5"/>
                <a:gd fmla="*/ 2147483647 w 96" name="T6"/>
                <a:gd fmla="*/ 2147483647 h 56" name="T7"/>
                <a:gd fmla="*/ 2147483647 w 96" name="T8"/>
                <a:gd fmla="*/ 2147483647 h 56" name="T9"/>
                <a:gd fmla="*/ 2147483647 w 96" name="T10"/>
                <a:gd fmla="*/ 2147483647 h 56" name="T11"/>
                <a:gd fmla="*/ 2147483647 w 96" name="T12"/>
                <a:gd fmla="*/ 2147483647 h 56" name="T13"/>
                <a:gd fmla="*/ 2147483647 w 96" name="T14"/>
                <a:gd fmla="*/ 2147483647 h 56" name="T15"/>
                <a:gd fmla="*/ 2147483647 w 96" name="T16"/>
                <a:gd fmla="*/ 2147483647 h 56" name="T17"/>
                <a:gd fmla="*/ 2147483647 w 96" name="T18"/>
                <a:gd fmla="*/ 2147483647 h 56" name="T19"/>
                <a:gd fmla="*/ 2147483647 w 96" name="T20"/>
                <a:gd fmla="*/ 2147483647 h 56" name="T21"/>
                <a:gd fmla="*/ 2147483647 w 96" name="T22"/>
                <a:gd fmla="*/ 0 h 56" name="T23"/>
                <a:gd fmla="*/ 2147483647 w 96" name="T24"/>
                <a:gd fmla="*/ 2147483647 h 56" name="T25"/>
                <a:gd fmla="*/ 2147483647 w 96" name="T26"/>
                <a:gd fmla="*/ 2147483647 h 56" name="T27"/>
                <a:gd fmla="*/ 2147483647 w 96" name="T28"/>
                <a:gd fmla="*/ 2147483647 h 56" name="T29"/>
                <a:gd fmla="*/ 2147483647 w 96" name="T30"/>
                <a:gd fmla="*/ 2147483647 h 56" name="T31"/>
                <a:gd fmla="*/ 0 w 96" name="T32"/>
                <a:gd fmla="*/ 2147483647 h 56" name="T33"/>
                <a:gd fmla="*/ 0 w 96" name="T34"/>
                <a:gd fmla="*/ 2147483647 h 56" name="T35"/>
                <a:gd fmla="*/ 2147483647 w 96" name="T36"/>
                <a:gd fmla="*/ 2147483647 h 56" name="T37"/>
                <a:gd fmla="*/ 2147483647 w 96" name="T38"/>
                <a:gd fmla="*/ 2147483647 h 5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96" name="T60"/>
                <a:gd fmla="*/ 0 h 56" name="T61"/>
                <a:gd fmla="*/ 96 w 96" name="T62"/>
                <a:gd fmla="*/ 56 h 56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56" w="9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Freeform 636"/>
            <p:cNvSpPr/>
            <p:nvPr/>
          </p:nvSpPr>
          <p:spPr bwMode="auto">
            <a:xfrm>
              <a:off x="4202989" y="3357905"/>
              <a:ext cx="129401" cy="9650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2147483647 h 72" name="T13"/>
                <a:gd fmla="*/ 2147483647 w 96" name="T14"/>
                <a:gd fmla="*/ 2147483647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2147483647 w 96" name="T20"/>
                <a:gd fmla="*/ 2147483647 h 72" name="T21"/>
                <a:gd fmla="*/ 2147483647 w 96" name="T22"/>
                <a:gd fmla="*/ 2147483647 h 72" name="T23"/>
                <a:gd fmla="*/ 2147483647 w 96" name="T24"/>
                <a:gd fmla="*/ 2147483647 h 72" name="T25"/>
                <a:gd fmla="*/ 2147483647 w 96" name="T26"/>
                <a:gd fmla="*/ 0 h 72" name="T27"/>
                <a:gd fmla="*/ 2147483647 w 96" name="T28"/>
                <a:gd fmla="*/ 0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0 w 96" name="T36"/>
                <a:gd fmla="*/ 2147483647 h 72" name="T37"/>
                <a:gd fmla="*/ 2147483647 w 96" name="T38"/>
                <a:gd fmla="*/ 2147483647 h 72" name="T39"/>
                <a:gd fmla="*/ 2147483647 w 96" name="T40"/>
                <a:gd fmla="*/ 2147483647 h 72" name="T41"/>
                <a:gd fmla="*/ 2147483647 w 96" name="T42"/>
                <a:gd fmla="*/ 2147483647 h 72" name="T43"/>
                <a:gd fmla="*/ 2147483647 w 96" name="T44"/>
                <a:gd fmla="*/ 2147483647 h 72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96" name="T69"/>
                <a:gd fmla="*/ 0 h 72" name="T70"/>
                <a:gd fmla="*/ 96 w 96" name="T71"/>
                <a:gd fmla="*/ 72 h 72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72" w="96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Freeform 637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gdLst>
                <a:gd fmla="*/ 2147483647 w 80" name="T0"/>
                <a:gd fmla="*/ 2147483647 h 56" name="T1"/>
                <a:gd fmla="*/ 2147483647 w 80" name="T2"/>
                <a:gd fmla="*/ 2147483647 h 56" name="T3"/>
                <a:gd fmla="*/ 2147483647 w 80" name="T4"/>
                <a:gd fmla="*/ 2147483647 h 56" name="T5"/>
                <a:gd fmla="*/ 2147483647 w 80" name="T6"/>
                <a:gd fmla="*/ 2147483647 h 56" name="T7"/>
                <a:gd fmla="*/ 2147483647 w 80" name="T8"/>
                <a:gd fmla="*/ 2147483647 h 56" name="T9"/>
                <a:gd fmla="*/ 2147483647 w 80" name="T10"/>
                <a:gd fmla="*/ 2147483647 h 56" name="T11"/>
                <a:gd fmla="*/ 2147483647 w 80" name="T12"/>
                <a:gd fmla="*/ 2147483647 h 56" name="T13"/>
                <a:gd fmla="*/ 2147483647 w 80" name="T14"/>
                <a:gd fmla="*/ 2147483647 h 56" name="T15"/>
                <a:gd fmla="*/ 2147483647 w 80" name="T16"/>
                <a:gd fmla="*/ 2147483647 h 56" name="T17"/>
                <a:gd fmla="*/ 2147483647 w 80" name="T18"/>
                <a:gd fmla="*/ 0 h 56" name="T19"/>
                <a:gd fmla="*/ 2147483647 w 80" name="T20"/>
                <a:gd fmla="*/ 0 h 56" name="T21"/>
                <a:gd fmla="*/ 2147483647 w 80" name="T22"/>
                <a:gd fmla="*/ 0 h 56" name="T23"/>
                <a:gd fmla="*/ 0 w 80" name="T24"/>
                <a:gd fmla="*/ 2147483647 h 56" name="T25"/>
                <a:gd fmla="*/ 2147483647 w 80" name="T26"/>
                <a:gd fmla="*/ 2147483647 h 56" name="T27"/>
                <a:gd fmla="*/ 2147483647 w 80" name="T28"/>
                <a:gd fmla="*/ 2147483647 h 56" name="T29"/>
                <a:gd fmla="*/ 2147483647 w 80" name="T30"/>
                <a:gd fmla="*/ 2147483647 h 5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80" name="T48"/>
                <a:gd fmla="*/ 0 h 56" name="T49"/>
                <a:gd fmla="*/ 80 w 80" name="T50"/>
                <a:gd fmla="*/ 56 h 56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56" w="80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Freeform 638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2147483647 h 48" name="T7"/>
                <a:gd fmla="*/ 2147483647 w 56" name="T8"/>
                <a:gd fmla="*/ 0 h 48" name="T9"/>
                <a:gd fmla="*/ 2147483647 w 56" name="T10"/>
                <a:gd fmla="*/ 0 h 48" name="T11"/>
                <a:gd fmla="*/ 2147483647 w 56" name="T12"/>
                <a:gd fmla="*/ 0 h 48" name="T13"/>
                <a:gd fmla="*/ 2147483647 w 56" name="T14"/>
                <a:gd fmla="*/ 0 h 48" name="T15"/>
                <a:gd fmla="*/ 0 w 56" name="T16"/>
                <a:gd fmla="*/ 2147483647 h 48" name="T17"/>
                <a:gd fmla="*/ 0 w 56" name="T18"/>
                <a:gd fmla="*/ 2147483647 h 48" name="T19"/>
                <a:gd fmla="*/ 0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2147483647 w 56" name="T28"/>
                <a:gd fmla="*/ 2147483647 h 48" name="T29"/>
                <a:gd fmla="*/ 2147483647 w 56" name="T30"/>
                <a:gd fmla="*/ 2147483647 h 48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56" name="T48"/>
                <a:gd fmla="*/ 0 h 48" name="T49"/>
                <a:gd fmla="*/ 56 w 56" name="T50"/>
                <a:gd fmla="*/ 48 h 48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48" w="56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eeform 639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gdLst>
                <a:gd fmla="*/ 2147483647 w 80" name="T0"/>
                <a:gd fmla="*/ 2147483647 h 56" name="T1"/>
                <a:gd fmla="*/ 2147483647 w 80" name="T2"/>
                <a:gd fmla="*/ 2147483647 h 56" name="T3"/>
                <a:gd fmla="*/ 2147483647 w 80" name="T4"/>
                <a:gd fmla="*/ 2147483647 h 56" name="T5"/>
                <a:gd fmla="*/ 2147483647 w 80" name="T6"/>
                <a:gd fmla="*/ 2147483647 h 56" name="T7"/>
                <a:gd fmla="*/ 2147483647 w 80" name="T8"/>
                <a:gd fmla="*/ 2147483647 h 56" name="T9"/>
                <a:gd fmla="*/ 2147483647 w 80" name="T10"/>
                <a:gd fmla="*/ 2147483647 h 56" name="T11"/>
                <a:gd fmla="*/ 2147483647 w 80" name="T12"/>
                <a:gd fmla="*/ 2147483647 h 56" name="T13"/>
                <a:gd fmla="*/ 2147483647 w 80" name="T14"/>
                <a:gd fmla="*/ 2147483647 h 56" name="T15"/>
                <a:gd fmla="*/ 2147483647 w 80" name="T16"/>
                <a:gd fmla="*/ 2147483647 h 56" name="T17"/>
                <a:gd fmla="*/ 2147483647 w 80" name="T18"/>
                <a:gd fmla="*/ 2147483647 h 56" name="T19"/>
                <a:gd fmla="*/ 2147483647 w 80" name="T20"/>
                <a:gd fmla="*/ 2147483647 h 56" name="T21"/>
                <a:gd fmla="*/ 2147483647 w 80" name="T22"/>
                <a:gd fmla="*/ 0 h 56" name="T23"/>
                <a:gd fmla="*/ 2147483647 w 80" name="T24"/>
                <a:gd fmla="*/ 0 h 56" name="T25"/>
                <a:gd fmla="*/ 2147483647 w 80" name="T26"/>
                <a:gd fmla="*/ 0 h 56" name="T27"/>
                <a:gd fmla="*/ 0 w 80" name="T28"/>
                <a:gd fmla="*/ 2147483647 h 56" name="T29"/>
                <a:gd fmla="*/ 2147483647 w 80" name="T30"/>
                <a:gd fmla="*/ 2147483647 h 56" name="T31"/>
                <a:gd fmla="*/ 2147483647 w 80" name="T32"/>
                <a:gd fmla="*/ 2147483647 h 56" name="T33"/>
                <a:gd fmla="*/ 2147483647 w 80" name="T34"/>
                <a:gd fmla="*/ 2147483647 h 56" name="T35"/>
                <a:gd fmla="*/ 2147483647 w 80" name="T36"/>
                <a:gd fmla="*/ 2147483647 h 5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80" name="T57"/>
                <a:gd fmla="*/ 0 h 56" name="T58"/>
                <a:gd fmla="*/ 80 w 80" name="T59"/>
                <a:gd fmla="*/ 56 h 5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56" w="80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2" name="Freeform 640"/>
            <p:cNvSpPr/>
            <p:nvPr/>
          </p:nvSpPr>
          <p:spPr bwMode="auto">
            <a:xfrm>
              <a:off x="4182153" y="3100199"/>
              <a:ext cx="203971" cy="224807"/>
            </a:xfrm>
            <a:custGeom>
              <a:gdLst>
                <a:gd fmla="*/ 2147483647 w 152" name="T0"/>
                <a:gd fmla="*/ 2147483647 h 168" name="T1"/>
                <a:gd fmla="*/ 2147483647 w 152" name="T2"/>
                <a:gd fmla="*/ 2147483647 h 168" name="T3"/>
                <a:gd fmla="*/ 2147483647 w 152" name="T4"/>
                <a:gd fmla="*/ 2147483647 h 168" name="T5"/>
                <a:gd fmla="*/ 2147483647 w 152" name="T6"/>
                <a:gd fmla="*/ 2147483647 h 168" name="T7"/>
                <a:gd fmla="*/ 2147483647 w 152" name="T8"/>
                <a:gd fmla="*/ 2147483647 h 168" name="T9"/>
                <a:gd fmla="*/ 2147483647 w 152" name="T10"/>
                <a:gd fmla="*/ 2147483647 h 168" name="T11"/>
                <a:gd fmla="*/ 2147483647 w 152" name="T12"/>
                <a:gd fmla="*/ 2147483647 h 168" name="T13"/>
                <a:gd fmla="*/ 2147483647 w 152" name="T14"/>
                <a:gd fmla="*/ 2147483647 h 168" name="T15"/>
                <a:gd fmla="*/ 2147483647 w 152" name="T16"/>
                <a:gd fmla="*/ 2147483647 h 168" name="T17"/>
                <a:gd fmla="*/ 2147483647 w 152" name="T18"/>
                <a:gd fmla="*/ 2147483647 h 168" name="T19"/>
                <a:gd fmla="*/ 2147483647 w 152" name="T20"/>
                <a:gd fmla="*/ 2147483647 h 168" name="T21"/>
                <a:gd fmla="*/ 2147483647 w 152" name="T22"/>
                <a:gd fmla="*/ 0 h 168" name="T23"/>
                <a:gd fmla="*/ 2147483647 w 152" name="T24"/>
                <a:gd fmla="*/ 2147483647 h 168" name="T25"/>
                <a:gd fmla="*/ 2147483647 w 152" name="T26"/>
                <a:gd fmla="*/ 2147483647 h 168" name="T27"/>
                <a:gd fmla="*/ 2147483647 w 152" name="T28"/>
                <a:gd fmla="*/ 2147483647 h 168" name="T29"/>
                <a:gd fmla="*/ 2147483647 w 152" name="T30"/>
                <a:gd fmla="*/ 2147483647 h 168" name="T31"/>
                <a:gd fmla="*/ 2147483647 w 152" name="T32"/>
                <a:gd fmla="*/ 2147483647 h 168" name="T33"/>
                <a:gd fmla="*/ 0 w 152" name="T34"/>
                <a:gd fmla="*/ 2147483647 h 168" name="T35"/>
                <a:gd fmla="*/ 2147483647 w 152" name="T36"/>
                <a:gd fmla="*/ 2147483647 h 168" name="T37"/>
                <a:gd fmla="*/ 2147483647 w 152" name="T38"/>
                <a:gd fmla="*/ 2147483647 h 168" name="T39"/>
                <a:gd fmla="*/ 0 w 152" name="T40"/>
                <a:gd fmla="*/ 2147483647 h 168" name="T41"/>
                <a:gd fmla="*/ 2147483647 w 152" name="T42"/>
                <a:gd fmla="*/ 2147483647 h 168" name="T43"/>
                <a:gd fmla="*/ 2147483647 w 152" name="T44"/>
                <a:gd fmla="*/ 2147483647 h 16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52" name="T69"/>
                <a:gd fmla="*/ 0 h 168" name="T70"/>
                <a:gd fmla="*/ 152 w 152" name="T71"/>
                <a:gd fmla="*/ 168 h 16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168" w="152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Freeform 641"/>
            <p:cNvSpPr/>
            <p:nvPr/>
          </p:nvSpPr>
          <p:spPr bwMode="auto">
            <a:xfrm>
              <a:off x="4880698" y="3013567"/>
              <a:ext cx="193004" cy="183135"/>
            </a:xfrm>
            <a:custGeom>
              <a:gdLst>
                <a:gd fmla="*/ 0 w 144" name="T0"/>
                <a:gd fmla="*/ 2147483647 h 136" name="T1"/>
                <a:gd fmla="*/ 2147483647 w 144" name="T2"/>
                <a:gd fmla="*/ 2147483647 h 136" name="T3"/>
                <a:gd fmla="*/ 2147483647 w 144" name="T4"/>
                <a:gd fmla="*/ 2147483647 h 136" name="T5"/>
                <a:gd fmla="*/ 2147483647 w 144" name="T6"/>
                <a:gd fmla="*/ 2147483647 h 136" name="T7"/>
                <a:gd fmla="*/ 2147483647 w 144" name="T8"/>
                <a:gd fmla="*/ 2147483647 h 136" name="T9"/>
                <a:gd fmla="*/ 2147483647 w 144" name="T10"/>
                <a:gd fmla="*/ 2147483647 h 136" name="T11"/>
                <a:gd fmla="*/ 2147483647 w 144" name="T12"/>
                <a:gd fmla="*/ 2147483647 h 136" name="T13"/>
                <a:gd fmla="*/ 2147483647 w 144" name="T14"/>
                <a:gd fmla="*/ 2147483647 h 136" name="T15"/>
                <a:gd fmla="*/ 2147483647 w 144" name="T16"/>
                <a:gd fmla="*/ 2147483647 h 136" name="T17"/>
                <a:gd fmla="*/ 2147483647 w 144" name="T18"/>
                <a:gd fmla="*/ 2147483647 h 136" name="T19"/>
                <a:gd fmla="*/ 2147483647 w 144" name="T20"/>
                <a:gd fmla="*/ 2147483647 h 136" name="T21"/>
                <a:gd fmla="*/ 2147483647 w 144" name="T22"/>
                <a:gd fmla="*/ 2147483647 h 136" name="T23"/>
                <a:gd fmla="*/ 2147483647 w 144" name="T24"/>
                <a:gd fmla="*/ 2147483647 h 136" name="T25"/>
                <a:gd fmla="*/ 2147483647 w 144" name="T26"/>
                <a:gd fmla="*/ 0 h 136" name="T27"/>
                <a:gd fmla="*/ 2147483647 w 144" name="T28"/>
                <a:gd fmla="*/ 2147483647 h 136" name="T29"/>
                <a:gd fmla="*/ 2147483647 w 144" name="T30"/>
                <a:gd fmla="*/ 2147483647 h 136" name="T31"/>
                <a:gd fmla="*/ 2147483647 w 144" name="T32"/>
                <a:gd fmla="*/ 0 h 136" name="T33"/>
                <a:gd fmla="*/ 2147483647 w 144" name="T34"/>
                <a:gd fmla="*/ 2147483647 h 136" name="T35"/>
                <a:gd fmla="*/ 2147483647 w 144" name="T36"/>
                <a:gd fmla="*/ 0 h 136" name="T37"/>
                <a:gd fmla="*/ 2147483647 w 144" name="T38"/>
                <a:gd fmla="*/ 0 h 136" name="T39"/>
                <a:gd fmla="*/ 2147483647 w 144" name="T40"/>
                <a:gd fmla="*/ 2147483647 h 136" name="T41"/>
                <a:gd fmla="*/ 0 w 144" name="T42"/>
                <a:gd fmla="*/ 2147483647 h 1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44" name="T66"/>
                <a:gd fmla="*/ 0 h 136" name="T67"/>
                <a:gd fmla="*/ 144 w 144" name="T68"/>
                <a:gd fmla="*/ 136 h 136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36" w="144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Freeform 642"/>
            <p:cNvSpPr/>
            <p:nvPr/>
          </p:nvSpPr>
          <p:spPr bwMode="auto">
            <a:xfrm>
              <a:off x="4622993" y="2981765"/>
              <a:ext cx="279637" cy="268671"/>
            </a:xfrm>
            <a:custGeom>
              <a:gdLst>
                <a:gd fmla="*/ 2147483647 w 208" name="T0"/>
                <a:gd fmla="*/ 2147483647 h 200" name="T1"/>
                <a:gd fmla="*/ 2147483647 w 208" name="T2"/>
                <a:gd fmla="*/ 2147483647 h 200" name="T3"/>
                <a:gd fmla="*/ 2147483647 w 208" name="T4"/>
                <a:gd fmla="*/ 2147483647 h 200" name="T5"/>
                <a:gd fmla="*/ 0 w 208" name="T6"/>
                <a:gd fmla="*/ 2147483647 h 200" name="T7"/>
                <a:gd fmla="*/ 0 w 208" name="T8"/>
                <a:gd fmla="*/ 2147483647 h 200" name="T9"/>
                <a:gd fmla="*/ 2147483647 w 208" name="T10"/>
                <a:gd fmla="*/ 2147483647 h 200" name="T11"/>
                <a:gd fmla="*/ 2147483647 w 208" name="T12"/>
                <a:gd fmla="*/ 2147483647 h 200" name="T13"/>
                <a:gd fmla="*/ 2147483647 w 208" name="T14"/>
                <a:gd fmla="*/ 2147483647 h 200" name="T15"/>
                <a:gd fmla="*/ 2147483647 w 208" name="T16"/>
                <a:gd fmla="*/ 2147483647 h 200" name="T17"/>
                <a:gd fmla="*/ 2147483647 w 208" name="T18"/>
                <a:gd fmla="*/ 2147483647 h 200" name="T19"/>
                <a:gd fmla="*/ 2147483647 w 208" name="T20"/>
                <a:gd fmla="*/ 2147483647 h 200" name="T21"/>
                <a:gd fmla="*/ 2147483647 w 208" name="T22"/>
                <a:gd fmla="*/ 2147483647 h 200" name="T23"/>
                <a:gd fmla="*/ 2147483647 w 208" name="T24"/>
                <a:gd fmla="*/ 2147483647 h 200" name="T25"/>
                <a:gd fmla="*/ 2147483647 w 208" name="T26"/>
                <a:gd fmla="*/ 2147483647 h 200" name="T27"/>
                <a:gd fmla="*/ 2147483647 w 208" name="T28"/>
                <a:gd fmla="*/ 2147483647 h 200" name="T29"/>
                <a:gd fmla="*/ 2147483647 w 208" name="T30"/>
                <a:gd fmla="*/ 2147483647 h 200" name="T31"/>
                <a:gd fmla="*/ 2147483647 w 208" name="T32"/>
                <a:gd fmla="*/ 2147483647 h 200" name="T33"/>
                <a:gd fmla="*/ 2147483647 w 208" name="T34"/>
                <a:gd fmla="*/ 2147483647 h 200" name="T35"/>
                <a:gd fmla="*/ 2147483647 w 208" name="T36"/>
                <a:gd fmla="*/ 2147483647 h 200" name="T37"/>
                <a:gd fmla="*/ 2147483647 w 208" name="T38"/>
                <a:gd fmla="*/ 2147483647 h 200" name="T39"/>
                <a:gd fmla="*/ 2147483647 w 208" name="T40"/>
                <a:gd fmla="*/ 2147483647 h 200" name="T41"/>
                <a:gd fmla="*/ 2147483647 w 208" name="T42"/>
                <a:gd fmla="*/ 2147483647 h 200" name="T43"/>
                <a:gd fmla="*/ 2147483647 w 208" name="T44"/>
                <a:gd fmla="*/ 2147483647 h 200" name="T45"/>
                <a:gd fmla="*/ 2147483647 w 208" name="T46"/>
                <a:gd fmla="*/ 2147483647 h 200" name="T47"/>
                <a:gd fmla="*/ 2147483647 w 208" name="T48"/>
                <a:gd fmla="*/ 2147483647 h 200" name="T49"/>
                <a:gd fmla="*/ 2147483647 w 208" name="T50"/>
                <a:gd fmla="*/ 2147483647 h 200" name="T51"/>
                <a:gd fmla="*/ 2147483647 w 208" name="T52"/>
                <a:gd fmla="*/ 2147483647 h 200" name="T53"/>
                <a:gd fmla="*/ 2147483647 w 208" name="T54"/>
                <a:gd fmla="*/ 2147483647 h 200" name="T55"/>
                <a:gd fmla="*/ 2147483647 w 208" name="T56"/>
                <a:gd fmla="*/ 2147483647 h 200" name="T57"/>
                <a:gd fmla="*/ 2147483647 w 208" name="T58"/>
                <a:gd fmla="*/ 2147483647 h 200" name="T59"/>
                <a:gd fmla="*/ 2147483647 w 208" name="T60"/>
                <a:gd fmla="*/ 2147483647 h 200" name="T61"/>
                <a:gd fmla="*/ 2147483647 w 208" name="T62"/>
                <a:gd fmla="*/ 0 h 200" name="T63"/>
                <a:gd fmla="*/ 2147483647 w 208" name="T64"/>
                <a:gd fmla="*/ 2147483647 h 200" name="T65"/>
                <a:gd fmla="*/ 2147483647 w 208" name="T66"/>
                <a:gd fmla="*/ 2147483647 h 200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208" name="T102"/>
                <a:gd fmla="*/ 0 h 200" name="T103"/>
                <a:gd fmla="*/ 208 w 208" name="T104"/>
                <a:gd fmla="*/ 200 h 200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200" w="208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Freeform 643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gdLst>
                <a:gd fmla="*/ 2147483647 w 56" name="T0"/>
                <a:gd fmla="*/ 2147483647 h 104" name="T1"/>
                <a:gd fmla="*/ 2147483647 w 56" name="T2"/>
                <a:gd fmla="*/ 2147483647 h 104" name="T3"/>
                <a:gd fmla="*/ 2147483647 w 56" name="T4"/>
                <a:gd fmla="*/ 2147483647 h 104" name="T5"/>
                <a:gd fmla="*/ 0 w 56" name="T6"/>
                <a:gd fmla="*/ 2147483647 h 104" name="T7"/>
                <a:gd fmla="*/ 0 w 56" name="T8"/>
                <a:gd fmla="*/ 2147483647 h 104" name="T9"/>
                <a:gd fmla="*/ 2147483647 w 56" name="T10"/>
                <a:gd fmla="*/ 2147483647 h 104" name="T11"/>
                <a:gd fmla="*/ 2147483647 w 56" name="T12"/>
                <a:gd fmla="*/ 2147483647 h 104" name="T13"/>
                <a:gd fmla="*/ 2147483647 w 56" name="T14"/>
                <a:gd fmla="*/ 2147483647 h 104" name="T15"/>
                <a:gd fmla="*/ 2147483647 w 56" name="T16"/>
                <a:gd fmla="*/ 2147483647 h 104" name="T17"/>
                <a:gd fmla="*/ 2147483647 w 56" name="T18"/>
                <a:gd fmla="*/ 2147483647 h 104" name="T19"/>
                <a:gd fmla="*/ 2147483647 w 56" name="T20"/>
                <a:gd fmla="*/ 2147483647 h 104" name="T21"/>
                <a:gd fmla="*/ 2147483647 w 56" name="T22"/>
                <a:gd fmla="*/ 2147483647 h 104" name="T23"/>
                <a:gd fmla="*/ 2147483647 w 56" name="T24"/>
                <a:gd fmla="*/ 2147483647 h 104" name="T25"/>
                <a:gd fmla="*/ 2147483647 w 56" name="T26"/>
                <a:gd fmla="*/ 2147483647 h 104" name="T27"/>
                <a:gd fmla="*/ 2147483647 w 56" name="T28"/>
                <a:gd fmla="*/ 2147483647 h 104" name="T29"/>
                <a:gd fmla="*/ 2147483647 w 56" name="T30"/>
                <a:gd fmla="*/ 2147483647 h 104" name="T31"/>
                <a:gd fmla="*/ 2147483647 w 56" name="T32"/>
                <a:gd fmla="*/ 2147483647 h 104" name="T33"/>
                <a:gd fmla="*/ 2147483647 w 56" name="T34"/>
                <a:gd fmla="*/ 2147483647 h 104" name="T35"/>
                <a:gd fmla="*/ 2147483647 w 56" name="T36"/>
                <a:gd fmla="*/ 0 h 104" name="T37"/>
                <a:gd fmla="*/ 2147483647 w 56" name="T38"/>
                <a:gd fmla="*/ 0 h 104" name="T39"/>
                <a:gd fmla="*/ 2147483647 w 56" name="T40"/>
                <a:gd fmla="*/ 2147483647 h 104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56" name="T63"/>
                <a:gd fmla="*/ 0 h 104" name="T64"/>
                <a:gd fmla="*/ 56 w 56" name="T65"/>
                <a:gd fmla="*/ 104 h 104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04" w="56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6" name="Freeform 644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gdLst>
                <a:gd fmla="*/ 2147483647 w 152" name="T0"/>
                <a:gd fmla="*/ 2147483647 h 120" name="T1"/>
                <a:gd fmla="*/ 2147483647 w 152" name="T2"/>
                <a:gd fmla="*/ 2147483647 h 120" name="T3"/>
                <a:gd fmla="*/ 2147483647 w 152" name="T4"/>
                <a:gd fmla="*/ 2147483647 h 120" name="T5"/>
                <a:gd fmla="*/ 2147483647 w 152" name="T6"/>
                <a:gd fmla="*/ 2147483647 h 120" name="T7"/>
                <a:gd fmla="*/ 2147483647 w 152" name="T8"/>
                <a:gd fmla="*/ 2147483647 h 120" name="T9"/>
                <a:gd fmla="*/ 2147483647 w 152" name="T10"/>
                <a:gd fmla="*/ 2147483647 h 120" name="T11"/>
                <a:gd fmla="*/ 2147483647 w 152" name="T12"/>
                <a:gd fmla="*/ 2147483647 h 120" name="T13"/>
                <a:gd fmla="*/ 2147483647 w 152" name="T14"/>
                <a:gd fmla="*/ 2147483647 h 120" name="T15"/>
                <a:gd fmla="*/ 2147483647 w 152" name="T16"/>
                <a:gd fmla="*/ 2147483647 h 120" name="T17"/>
                <a:gd fmla="*/ 2147483647 w 152" name="T18"/>
                <a:gd fmla="*/ 2147483647 h 120" name="T19"/>
                <a:gd fmla="*/ 2147483647 w 152" name="T20"/>
                <a:gd fmla="*/ 2147483647 h 120" name="T21"/>
                <a:gd fmla="*/ 2147483647 w 152" name="T22"/>
                <a:gd fmla="*/ 2147483647 h 120" name="T23"/>
                <a:gd fmla="*/ 2147483647 w 152" name="T24"/>
                <a:gd fmla="*/ 2147483647 h 120" name="T25"/>
                <a:gd fmla="*/ 2147483647 w 152" name="T26"/>
                <a:gd fmla="*/ 0 h 120" name="T27"/>
                <a:gd fmla="*/ 2147483647 w 152" name="T28"/>
                <a:gd fmla="*/ 2147483647 h 120" name="T29"/>
                <a:gd fmla="*/ 2147483647 w 152" name="T30"/>
                <a:gd fmla="*/ 2147483647 h 120" name="T31"/>
                <a:gd fmla="*/ 2147483647 w 152" name="T32"/>
                <a:gd fmla="*/ 2147483647 h 120" name="T33"/>
                <a:gd fmla="*/ 2147483647 w 152" name="T34"/>
                <a:gd fmla="*/ 2147483647 h 120" name="T35"/>
                <a:gd fmla="*/ 2147483647 w 152" name="T36"/>
                <a:gd fmla="*/ 2147483647 h 120" name="T37"/>
                <a:gd fmla="*/ 0 w 152" name="T38"/>
                <a:gd fmla="*/ 2147483647 h 120" name="T39"/>
                <a:gd fmla="*/ 2147483647 w 152" name="T40"/>
                <a:gd fmla="*/ 2147483647 h 120" name="T41"/>
                <a:gd fmla="*/ 2147483647 w 152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52" name="T66"/>
                <a:gd fmla="*/ 0 h 120" name="T67"/>
                <a:gd fmla="*/ 152 w 152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52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7" name="Freeform 645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gdLst>
                <a:gd fmla="*/ 2147483647 w 56" name="T0"/>
                <a:gd fmla="*/ 2147483647 h 104" name="T1"/>
                <a:gd fmla="*/ 2147483647 w 56" name="T2"/>
                <a:gd fmla="*/ 2147483647 h 104" name="T3"/>
                <a:gd fmla="*/ 2147483647 w 56" name="T4"/>
                <a:gd fmla="*/ 2147483647 h 104" name="T5"/>
                <a:gd fmla="*/ 0 w 56" name="T6"/>
                <a:gd fmla="*/ 2147483647 h 104" name="T7"/>
                <a:gd fmla="*/ 0 w 56" name="T8"/>
                <a:gd fmla="*/ 2147483647 h 104" name="T9"/>
                <a:gd fmla="*/ 2147483647 w 56" name="T10"/>
                <a:gd fmla="*/ 2147483647 h 104" name="T11"/>
                <a:gd fmla="*/ 2147483647 w 56" name="T12"/>
                <a:gd fmla="*/ 2147483647 h 104" name="T13"/>
                <a:gd fmla="*/ 2147483647 w 56" name="T14"/>
                <a:gd fmla="*/ 2147483647 h 104" name="T15"/>
                <a:gd fmla="*/ 2147483647 w 56" name="T16"/>
                <a:gd fmla="*/ 2147483647 h 104" name="T17"/>
                <a:gd fmla="*/ 2147483647 w 56" name="T18"/>
                <a:gd fmla="*/ 2147483647 h 104" name="T19"/>
                <a:gd fmla="*/ 2147483647 w 56" name="T20"/>
                <a:gd fmla="*/ 2147483647 h 104" name="T21"/>
                <a:gd fmla="*/ 2147483647 w 56" name="T22"/>
                <a:gd fmla="*/ 2147483647 h 104" name="T23"/>
                <a:gd fmla="*/ 2147483647 w 56" name="T24"/>
                <a:gd fmla="*/ 2147483647 h 104" name="T25"/>
                <a:gd fmla="*/ 2147483647 w 56" name="T26"/>
                <a:gd fmla="*/ 2147483647 h 104" name="T27"/>
                <a:gd fmla="*/ 2147483647 w 56" name="T28"/>
                <a:gd fmla="*/ 2147483647 h 104" name="T29"/>
                <a:gd fmla="*/ 2147483647 w 56" name="T30"/>
                <a:gd fmla="*/ 2147483647 h 104" name="T31"/>
                <a:gd fmla="*/ 2147483647 w 56" name="T32"/>
                <a:gd fmla="*/ 2147483647 h 104" name="T33"/>
                <a:gd fmla="*/ 2147483647 w 56" name="T34"/>
                <a:gd fmla="*/ 2147483647 h 104" name="T35"/>
                <a:gd fmla="*/ 2147483647 w 56" name="T36"/>
                <a:gd fmla="*/ 0 h 104" name="T37"/>
                <a:gd fmla="*/ 2147483647 w 56" name="T38"/>
                <a:gd fmla="*/ 0 h 104" name="T39"/>
                <a:gd fmla="*/ 2147483647 w 56" name="T40"/>
                <a:gd fmla="*/ 2147483647 h 104" name="T41"/>
                <a:gd fmla="*/ 2147483647 w 56" name="T42"/>
                <a:gd fmla="*/ 2147483647 h 104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56" name="T66"/>
                <a:gd fmla="*/ 0 h 104" name="T67"/>
                <a:gd fmla="*/ 56 w 56" name="T68"/>
                <a:gd fmla="*/ 104 h 104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04" w="56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Freeform 646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gdLst>
                <a:gd fmla="*/ 2147483647 w 152" name="T0"/>
                <a:gd fmla="*/ 2147483647 h 120" name="T1"/>
                <a:gd fmla="*/ 2147483647 w 152" name="T2"/>
                <a:gd fmla="*/ 2147483647 h 120" name="T3"/>
                <a:gd fmla="*/ 2147483647 w 152" name="T4"/>
                <a:gd fmla="*/ 2147483647 h 120" name="T5"/>
                <a:gd fmla="*/ 2147483647 w 152" name="T6"/>
                <a:gd fmla="*/ 2147483647 h 120" name="T7"/>
                <a:gd fmla="*/ 2147483647 w 152" name="T8"/>
                <a:gd fmla="*/ 2147483647 h 120" name="T9"/>
                <a:gd fmla="*/ 2147483647 w 152" name="T10"/>
                <a:gd fmla="*/ 2147483647 h 120" name="T11"/>
                <a:gd fmla="*/ 2147483647 w 152" name="T12"/>
                <a:gd fmla="*/ 2147483647 h 120" name="T13"/>
                <a:gd fmla="*/ 2147483647 w 152" name="T14"/>
                <a:gd fmla="*/ 2147483647 h 120" name="T15"/>
                <a:gd fmla="*/ 2147483647 w 152" name="T16"/>
                <a:gd fmla="*/ 2147483647 h 120" name="T17"/>
                <a:gd fmla="*/ 2147483647 w 152" name="T18"/>
                <a:gd fmla="*/ 2147483647 h 120" name="T19"/>
                <a:gd fmla="*/ 2147483647 w 152" name="T20"/>
                <a:gd fmla="*/ 2147483647 h 120" name="T21"/>
                <a:gd fmla="*/ 2147483647 w 152" name="T22"/>
                <a:gd fmla="*/ 2147483647 h 120" name="T23"/>
                <a:gd fmla="*/ 2147483647 w 152" name="T24"/>
                <a:gd fmla="*/ 2147483647 h 120" name="T25"/>
                <a:gd fmla="*/ 2147483647 w 152" name="T26"/>
                <a:gd fmla="*/ 0 h 120" name="T27"/>
                <a:gd fmla="*/ 2147483647 w 152" name="T28"/>
                <a:gd fmla="*/ 2147483647 h 120" name="T29"/>
                <a:gd fmla="*/ 2147483647 w 152" name="T30"/>
                <a:gd fmla="*/ 2147483647 h 120" name="T31"/>
                <a:gd fmla="*/ 2147483647 w 152" name="T32"/>
                <a:gd fmla="*/ 2147483647 h 120" name="T33"/>
                <a:gd fmla="*/ 2147483647 w 152" name="T34"/>
                <a:gd fmla="*/ 2147483647 h 120" name="T35"/>
                <a:gd fmla="*/ 2147483647 w 152" name="T36"/>
                <a:gd fmla="*/ 2147483647 h 120" name="T37"/>
                <a:gd fmla="*/ 0 w 152" name="T38"/>
                <a:gd fmla="*/ 2147483647 h 120" name="T39"/>
                <a:gd fmla="*/ 2147483647 w 152" name="T40"/>
                <a:gd fmla="*/ 2147483647 h 120" name="T41"/>
                <a:gd fmla="*/ 2147483647 w 152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52" name="T66"/>
                <a:gd fmla="*/ 0 h 120" name="T67"/>
                <a:gd fmla="*/ 152 w 152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52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Freeform 647"/>
            <p:cNvSpPr/>
            <p:nvPr/>
          </p:nvSpPr>
          <p:spPr bwMode="auto">
            <a:xfrm>
              <a:off x="4182153" y="3089233"/>
              <a:ext cx="139270" cy="118435"/>
            </a:xfrm>
            <a:custGeom>
              <a:gdLst>
                <a:gd fmla="*/ 2147483647 w 104" name="T0"/>
                <a:gd fmla="*/ 2147483647 h 88" name="T1"/>
                <a:gd fmla="*/ 2147483647 w 104" name="T2"/>
                <a:gd fmla="*/ 2147483647 h 88" name="T3"/>
                <a:gd fmla="*/ 2147483647 w 104" name="T4"/>
                <a:gd fmla="*/ 2147483647 h 88" name="T5"/>
                <a:gd fmla="*/ 2147483647 w 104" name="T6"/>
                <a:gd fmla="*/ 2147483647 h 88" name="T7"/>
                <a:gd fmla="*/ 2147483647 w 104" name="T8"/>
                <a:gd fmla="*/ 2147483647 h 88" name="T9"/>
                <a:gd fmla="*/ 2147483647 w 104" name="T10"/>
                <a:gd fmla="*/ 0 h 88" name="T11"/>
                <a:gd fmla="*/ 2147483647 w 104" name="T12"/>
                <a:gd fmla="*/ 0 h 88" name="T13"/>
                <a:gd fmla="*/ 2147483647 w 104" name="T14"/>
                <a:gd fmla="*/ 2147483647 h 88" name="T15"/>
                <a:gd fmla="*/ 2147483647 w 104" name="T16"/>
                <a:gd fmla="*/ 2147483647 h 88" name="T17"/>
                <a:gd fmla="*/ 0 w 104" name="T18"/>
                <a:gd fmla="*/ 2147483647 h 88" name="T19"/>
                <a:gd fmla="*/ 2147483647 w 104" name="T20"/>
                <a:gd fmla="*/ 2147483647 h 88" name="T21"/>
                <a:gd fmla="*/ 2147483647 w 104" name="T22"/>
                <a:gd fmla="*/ 2147483647 h 8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88" name="T37"/>
                <a:gd fmla="*/ 104 w 104" name="T38"/>
                <a:gd fmla="*/ 88 h 88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88" w="104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Freeform 648"/>
            <p:cNvSpPr/>
            <p:nvPr/>
          </p:nvSpPr>
          <p:spPr bwMode="auto">
            <a:xfrm>
              <a:off x="4192022" y="3357905"/>
              <a:ext cx="42768" cy="31802"/>
            </a:xfrm>
            <a:custGeom>
              <a:gdLst>
                <a:gd fmla="*/ 2147483647 w 32" name="T0"/>
                <a:gd fmla="*/ 2147483647 h 24" name="T1"/>
                <a:gd fmla="*/ 2147483647 w 32" name="T2"/>
                <a:gd fmla="*/ 2147483647 h 24" name="T3"/>
                <a:gd fmla="*/ 2147483647 w 32" name="T4"/>
                <a:gd fmla="*/ 0 h 24" name="T5"/>
                <a:gd fmla="*/ 2147483647 w 32" name="T6"/>
                <a:gd fmla="*/ 0 h 24" name="T7"/>
                <a:gd fmla="*/ 0 w 32" name="T8"/>
                <a:gd fmla="*/ 2147483647 h 24" name="T9"/>
                <a:gd fmla="*/ 2147483647 w 32" name="T10"/>
                <a:gd fmla="*/ 2147483647 h 24" name="T11"/>
                <a:gd fmla="*/ 2147483647 w 32" name="T12"/>
                <a:gd fmla="*/ 2147483647 h 24" name="T13"/>
                <a:gd fmla="*/ 2147483647 w 32" name="T14"/>
                <a:gd fmla="*/ 2147483647 h 2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32" name="T24"/>
                <a:gd fmla="*/ 0 h 24" name="T25"/>
                <a:gd fmla="*/ 32 w 32" name="T26"/>
                <a:gd fmla="*/ 24 h 2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4" w="32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 649"/>
            <p:cNvSpPr/>
            <p:nvPr/>
          </p:nvSpPr>
          <p:spPr bwMode="auto">
            <a:xfrm>
              <a:off x="4837930" y="3174769"/>
              <a:ext cx="278541" cy="344338"/>
            </a:xfrm>
            <a:custGeom>
              <a:gdLst>
                <a:gd fmla="*/ 2147483647 w 208" name="T0"/>
                <a:gd fmla="*/ 2147483647 h 256" name="T1"/>
                <a:gd fmla="*/ 2147483647 w 208" name="T2"/>
                <a:gd fmla="*/ 2147483647 h 256" name="T3"/>
                <a:gd fmla="*/ 2147483647 w 208" name="T4"/>
                <a:gd fmla="*/ 2147483647 h 256" name="T5"/>
                <a:gd fmla="*/ 2147483647 w 208" name="T6"/>
                <a:gd fmla="*/ 2147483647 h 256" name="T7"/>
                <a:gd fmla="*/ 2147483647 w 208" name="T8"/>
                <a:gd fmla="*/ 2147483647 h 256" name="T9"/>
                <a:gd fmla="*/ 2147483647 w 208" name="T10"/>
                <a:gd fmla="*/ 2147483647 h 256" name="T11"/>
                <a:gd fmla="*/ 2147483647 w 208" name="T12"/>
                <a:gd fmla="*/ 2147483647 h 256" name="T13"/>
                <a:gd fmla="*/ 2147483647 w 208" name="T14"/>
                <a:gd fmla="*/ 2147483647 h 256" name="T15"/>
                <a:gd fmla="*/ 2147483647 w 208" name="T16"/>
                <a:gd fmla="*/ 2147483647 h 256" name="T17"/>
                <a:gd fmla="*/ 0 w 208" name="T18"/>
                <a:gd fmla="*/ 2147483647 h 256" name="T19"/>
                <a:gd fmla="*/ 2147483647 w 208" name="T20"/>
                <a:gd fmla="*/ 2147483647 h 256" name="T21"/>
                <a:gd fmla="*/ 2147483647 w 208" name="T22"/>
                <a:gd fmla="*/ 2147483647 h 256" name="T23"/>
                <a:gd fmla="*/ 2147483647 w 208" name="T24"/>
                <a:gd fmla="*/ 2147483647 h 256" name="T25"/>
                <a:gd fmla="*/ 2147483647 w 208" name="T26"/>
                <a:gd fmla="*/ 2147483647 h 256" name="T27"/>
                <a:gd fmla="*/ 2147483647 w 208" name="T28"/>
                <a:gd fmla="*/ 2147483647 h 256" name="T29"/>
                <a:gd fmla="*/ 2147483647 w 208" name="T30"/>
                <a:gd fmla="*/ 2147483647 h 256" name="T31"/>
                <a:gd fmla="*/ 2147483647 w 208" name="T32"/>
                <a:gd fmla="*/ 2147483647 h 256" name="T33"/>
                <a:gd fmla="*/ 2147483647 w 208" name="T34"/>
                <a:gd fmla="*/ 2147483647 h 256" name="T35"/>
                <a:gd fmla="*/ 2147483647 w 208" name="T36"/>
                <a:gd fmla="*/ 2147483647 h 256" name="T37"/>
                <a:gd fmla="*/ 2147483647 w 208" name="T38"/>
                <a:gd fmla="*/ 2147483647 h 256" name="T39"/>
                <a:gd fmla="*/ 2147483647 w 208" name="T40"/>
                <a:gd fmla="*/ 2147483647 h 256" name="T41"/>
                <a:gd fmla="*/ 2147483647 w 208" name="T42"/>
                <a:gd fmla="*/ 2147483647 h 256" name="T43"/>
                <a:gd fmla="*/ 2147483647 w 208" name="T44"/>
                <a:gd fmla="*/ 2147483647 h 256" name="T45"/>
                <a:gd fmla="*/ 2147483647 w 208" name="T46"/>
                <a:gd fmla="*/ 2147483647 h 256" name="T47"/>
                <a:gd fmla="*/ 2147483647 w 208" name="T48"/>
                <a:gd fmla="*/ 2147483647 h 256" name="T49"/>
                <a:gd fmla="*/ 2147483647 w 208" name="T50"/>
                <a:gd fmla="*/ 2147483647 h 256" name="T51"/>
                <a:gd fmla="*/ 2147483647 w 208" name="T52"/>
                <a:gd fmla="*/ 2147483647 h 256" name="T53"/>
                <a:gd fmla="*/ 2147483647 w 208" name="T54"/>
                <a:gd fmla="*/ 2147483647 h 256" name="T55"/>
                <a:gd fmla="*/ 2147483647 w 208" name="T56"/>
                <a:gd fmla="*/ 2147483647 h 256" name="T57"/>
                <a:gd fmla="*/ 2147483647 w 208" name="T58"/>
                <a:gd fmla="*/ 2147483647 h 256" name="T59"/>
                <a:gd fmla="*/ 2147483647 w 208" name="T60"/>
                <a:gd fmla="*/ 2147483647 h 256" name="T61"/>
                <a:gd fmla="*/ 2147483647 w 208" name="T62"/>
                <a:gd fmla="*/ 2147483647 h 256" name="T63"/>
                <a:gd fmla="*/ 2147483647 w 208" name="T64"/>
                <a:gd fmla="*/ 2147483647 h 256" name="T65"/>
                <a:gd fmla="*/ 2147483647 w 208" name="T66"/>
                <a:gd fmla="*/ 2147483647 h 256" name="T67"/>
                <a:gd fmla="*/ 2147483647 w 208" name="T68"/>
                <a:gd fmla="*/ 2147483647 h 256" name="T69"/>
                <a:gd fmla="*/ 2147483647 w 208" name="T70"/>
                <a:gd fmla="*/ 0 h 256" name="T71"/>
                <a:gd fmla="*/ 2147483647 w 208" name="T72"/>
                <a:gd fmla="*/ 2147483647 h 256" name="T73"/>
                <a:gd fmla="*/ 2147483647 w 208" name="T74"/>
                <a:gd fmla="*/ 2147483647 h 25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208" name="T114"/>
                <a:gd fmla="*/ 0 h 256" name="T115"/>
                <a:gd fmla="*/ 208 w 208" name="T116"/>
                <a:gd fmla="*/ 256 h 256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256" w="208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Freeform 650"/>
            <p:cNvSpPr/>
            <p:nvPr/>
          </p:nvSpPr>
          <p:spPr bwMode="auto">
            <a:xfrm>
              <a:off x="4321423" y="3400672"/>
              <a:ext cx="107468" cy="96502"/>
            </a:xfrm>
            <a:custGeom>
              <a:gdLst>
                <a:gd fmla="*/ 2147483647 w 80" name="T0"/>
                <a:gd fmla="*/ 2147483647 h 72" name="T1"/>
                <a:gd fmla="*/ 2147483647 w 80" name="T2"/>
                <a:gd fmla="*/ 2147483647 h 72" name="T3"/>
                <a:gd fmla="*/ 2147483647 w 80" name="T4"/>
                <a:gd fmla="*/ 2147483647 h 72" name="T5"/>
                <a:gd fmla="*/ 2147483647 w 80" name="T6"/>
                <a:gd fmla="*/ 2147483647 h 72" name="T7"/>
                <a:gd fmla="*/ 2147483647 w 80" name="T8"/>
                <a:gd fmla="*/ 0 h 72" name="T9"/>
                <a:gd fmla="*/ 2147483647 w 80" name="T10"/>
                <a:gd fmla="*/ 0 h 72" name="T11"/>
                <a:gd fmla="*/ 2147483647 w 80" name="T12"/>
                <a:gd fmla="*/ 0 h 72" name="T13"/>
                <a:gd fmla="*/ 2147483647 w 80" name="T14"/>
                <a:gd fmla="*/ 0 h 72" name="T15"/>
                <a:gd fmla="*/ 2147483647 w 80" name="T16"/>
                <a:gd fmla="*/ 0 h 72" name="T17"/>
                <a:gd fmla="*/ 2147483647 w 80" name="T18"/>
                <a:gd fmla="*/ 2147483647 h 72" name="T19"/>
                <a:gd fmla="*/ 2147483647 w 80" name="T20"/>
                <a:gd fmla="*/ 2147483647 h 72" name="T21"/>
                <a:gd fmla="*/ 0 w 80" name="T22"/>
                <a:gd fmla="*/ 2147483647 h 72" name="T23"/>
                <a:gd fmla="*/ 2147483647 w 80" name="T24"/>
                <a:gd fmla="*/ 2147483647 h 72" name="T25"/>
                <a:gd fmla="*/ 2147483647 w 80" name="T26"/>
                <a:gd fmla="*/ 2147483647 h 72" name="T27"/>
                <a:gd fmla="*/ 2147483647 w 80" name="T28"/>
                <a:gd fmla="*/ 2147483647 h 72" name="T29"/>
                <a:gd fmla="*/ 2147483647 w 80" name="T30"/>
                <a:gd fmla="*/ 2147483647 h 72" name="T31"/>
                <a:gd fmla="*/ 2147483647 w 80" name="T32"/>
                <a:gd fmla="*/ 2147483647 h 72" name="T33"/>
                <a:gd fmla="*/ 2147483647 w 80" name="T34"/>
                <a:gd fmla="*/ 2147483647 h 72" name="T35"/>
                <a:gd fmla="*/ 2147483647 w 80" name="T36"/>
                <a:gd fmla="*/ 2147483647 h 72" name="T37"/>
                <a:gd fmla="*/ 2147483647 w 80" name="T38"/>
                <a:gd fmla="*/ 2147483647 h 72" name="T39"/>
                <a:gd fmla="*/ 2147483647 w 80" name="T40"/>
                <a:gd fmla="*/ 2147483647 h 72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80" name="T63"/>
                <a:gd fmla="*/ 0 h 72" name="T64"/>
                <a:gd fmla="*/ 80 w 80" name="T65"/>
                <a:gd fmla="*/ 72 h 72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72" w="80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Freeform 651"/>
            <p:cNvSpPr/>
            <p:nvPr/>
          </p:nvSpPr>
          <p:spPr bwMode="auto">
            <a:xfrm>
              <a:off x="4267689" y="3432474"/>
              <a:ext cx="74570" cy="64700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2147483647 h 48" name="T5"/>
                <a:gd fmla="*/ 2147483647 w 56" name="T6"/>
                <a:gd fmla="*/ 2147483647 h 48" name="T7"/>
                <a:gd fmla="*/ 2147483647 w 56" name="T8"/>
                <a:gd fmla="*/ 2147483647 h 48" name="T9"/>
                <a:gd fmla="*/ 2147483647 w 56" name="T10"/>
                <a:gd fmla="*/ 0 h 48" name="T11"/>
                <a:gd fmla="*/ 2147483647 w 56" name="T12"/>
                <a:gd fmla="*/ 2147483647 h 48" name="T13"/>
                <a:gd fmla="*/ 2147483647 w 56" name="T14"/>
                <a:gd fmla="*/ 2147483647 h 48" name="T15"/>
                <a:gd fmla="*/ 0 w 56" name="T16"/>
                <a:gd fmla="*/ 2147483647 h 48" name="T17"/>
                <a:gd fmla="*/ 2147483647 w 56" name="T18"/>
                <a:gd fmla="*/ 2147483647 h 48" name="T19"/>
                <a:gd fmla="*/ 2147483647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6" name="T42"/>
                <a:gd fmla="*/ 0 h 48" name="T43"/>
                <a:gd fmla="*/ 56 w 56" name="T44"/>
                <a:gd fmla="*/ 48 h 4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8" w="56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Freeform 652"/>
            <p:cNvSpPr/>
            <p:nvPr/>
          </p:nvSpPr>
          <p:spPr bwMode="auto">
            <a:xfrm>
              <a:off x="4234791" y="3411638"/>
              <a:ext cx="53734" cy="53735"/>
            </a:xfrm>
            <a:custGeom>
              <a:gdLst>
                <a:gd fmla="*/ 2147483647 w 40" name="T0"/>
                <a:gd fmla="*/ 2147483647 h 40" name="T1"/>
                <a:gd fmla="*/ 2147483647 w 40" name="T2"/>
                <a:gd fmla="*/ 2147483647 h 40" name="T3"/>
                <a:gd fmla="*/ 2147483647 w 40" name="T4"/>
                <a:gd fmla="*/ 0 h 40" name="T5"/>
                <a:gd fmla="*/ 2147483647 w 40" name="T6"/>
                <a:gd fmla="*/ 0 h 40" name="T7"/>
                <a:gd fmla="*/ 2147483647 w 40" name="T8"/>
                <a:gd fmla="*/ 2147483647 h 40" name="T9"/>
                <a:gd fmla="*/ 0 w 40" name="T10"/>
                <a:gd fmla="*/ 2147483647 h 40" name="T11"/>
                <a:gd fmla="*/ 2147483647 w 40" name="T12"/>
                <a:gd fmla="*/ 2147483647 h 40" name="T13"/>
                <a:gd fmla="*/ 2147483647 w 40" name="T14"/>
                <a:gd fmla="*/ 2147483647 h 40" name="T15"/>
                <a:gd fmla="*/ 2147483647 w 40" name="T16"/>
                <a:gd fmla="*/ 2147483647 h 40" name="T17"/>
                <a:gd fmla="*/ 2147483647 w 40" name="T18"/>
                <a:gd fmla="*/ 2147483647 h 4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0" name="T30"/>
                <a:gd fmla="*/ 0 h 40" name="T31"/>
                <a:gd fmla="*/ 40 w 40" name="T32"/>
                <a:gd fmla="*/ 40 h 4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0" w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Freeform 653"/>
            <p:cNvSpPr/>
            <p:nvPr/>
          </p:nvSpPr>
          <p:spPr bwMode="auto">
            <a:xfrm>
              <a:off x="4196409" y="3357905"/>
              <a:ext cx="42768" cy="31802"/>
            </a:xfrm>
            <a:custGeom>
              <a:gdLst>
                <a:gd fmla="*/ 2147483647 w 32" name="T0"/>
                <a:gd fmla="*/ 2147483647 h 24" name="T1"/>
                <a:gd fmla="*/ 2147483647 w 32" name="T2"/>
                <a:gd fmla="*/ 2147483647 h 24" name="T3"/>
                <a:gd fmla="*/ 2147483647 w 32" name="T4"/>
                <a:gd fmla="*/ 0 h 24" name="T5"/>
                <a:gd fmla="*/ 2147483647 w 32" name="T6"/>
                <a:gd fmla="*/ 0 h 24" name="T7"/>
                <a:gd fmla="*/ 0 w 32" name="T8"/>
                <a:gd fmla="*/ 2147483647 h 24" name="T9"/>
                <a:gd fmla="*/ 0 w 32" name="T10"/>
                <a:gd fmla="*/ 2147483647 h 24" name="T11"/>
                <a:gd fmla="*/ 2147483647 w 32" name="T12"/>
                <a:gd fmla="*/ 2147483647 h 24" name="T13"/>
                <a:gd fmla="*/ 2147483647 w 32" name="T14"/>
                <a:gd fmla="*/ 2147483647 h 24" name="T15"/>
                <a:gd fmla="*/ 2147483647 w 32" name="T16"/>
                <a:gd fmla="*/ 2147483647 h 2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32" name="T27"/>
                <a:gd fmla="*/ 0 h 24" name="T28"/>
                <a:gd fmla="*/ 32 w 32" name="T29"/>
                <a:gd fmla="*/ 24 h 2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4" w="32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Freeform 654"/>
            <p:cNvSpPr/>
            <p:nvPr/>
          </p:nvSpPr>
          <p:spPr bwMode="auto">
            <a:xfrm>
              <a:off x="4239177" y="3411638"/>
              <a:ext cx="53734" cy="53735"/>
            </a:xfrm>
            <a:custGeom>
              <a:gdLst>
                <a:gd fmla="*/ 2147483647 w 40" name="T0"/>
                <a:gd fmla="*/ 2147483647 h 40" name="T1"/>
                <a:gd fmla="*/ 2147483647 w 40" name="T2"/>
                <a:gd fmla="*/ 2147483647 h 40" name="T3"/>
                <a:gd fmla="*/ 2147483647 w 40" name="T4"/>
                <a:gd fmla="*/ 2147483647 h 40" name="T5"/>
                <a:gd fmla="*/ 2147483647 w 40" name="T6"/>
                <a:gd fmla="*/ 0 h 40" name="T7"/>
                <a:gd fmla="*/ 2147483647 w 40" name="T8"/>
                <a:gd fmla="*/ 0 h 40" name="T9"/>
                <a:gd fmla="*/ 2147483647 w 40" name="T10"/>
                <a:gd fmla="*/ 2147483647 h 40" name="T11"/>
                <a:gd fmla="*/ 0 w 40" name="T12"/>
                <a:gd fmla="*/ 2147483647 h 40" name="T13"/>
                <a:gd fmla="*/ 2147483647 w 40" name="T14"/>
                <a:gd fmla="*/ 2147483647 h 40" name="T15"/>
                <a:gd fmla="*/ 2147483647 w 40" name="T16"/>
                <a:gd fmla="*/ 2147483647 h 40" name="T17"/>
                <a:gd fmla="*/ 2147483647 w 40" name="T18"/>
                <a:gd fmla="*/ 2147483647 h 40" name="T19"/>
                <a:gd fmla="*/ 2147483647 w 40" name="T20"/>
                <a:gd fmla="*/ 2147483647 h 4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40" name="T33"/>
                <a:gd fmla="*/ 0 h 40" name="T34"/>
                <a:gd fmla="*/ 40 w 40" name="T35"/>
                <a:gd fmla="*/ 40 h 40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40" w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Freeform 655"/>
            <p:cNvSpPr/>
            <p:nvPr/>
          </p:nvSpPr>
          <p:spPr bwMode="auto">
            <a:xfrm>
              <a:off x="4321423" y="3089233"/>
              <a:ext cx="1097" cy="10966"/>
            </a:xfrm>
            <a:custGeom>
              <a:gdLst>
                <a:gd fmla="*/ 0 w 1942" name="T0"/>
                <a:gd fmla="*/ 0 h 8" name="T1"/>
                <a:gd fmla="*/ 0 w 1942" name="T2"/>
                <a:gd fmla="*/ 2147483647 h 8" name="T3"/>
                <a:gd fmla="*/ 0 w 1942" name="T4"/>
                <a:gd fmla="*/ 0 h 8" name="T5"/>
                <a:gd fmla="*/ 0 60000 65536" name="T6"/>
                <a:gd fmla="*/ 0 60000 65536" name="T7"/>
                <a:gd fmla="*/ 0 60000 65536" name="T8"/>
                <a:gd fmla="*/ 0 w 1942" name="T9"/>
                <a:gd fmla="*/ 0 h 8" name="T10"/>
                <a:gd fmla="*/ 1942 w 1942" name="T11"/>
                <a:gd fmla="*/ 8 h 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8" w="1942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Freeform 656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gdLst>
                <a:gd fmla="*/ 2147483647 w 257" name="T0"/>
                <a:gd fmla="*/ 2147483647 h 264" name="T1"/>
                <a:gd fmla="*/ 2147483647 w 257" name="T2"/>
                <a:gd fmla="*/ 2147483647 h 264" name="T3"/>
                <a:gd fmla="*/ 2147483647 w 257" name="T4"/>
                <a:gd fmla="*/ 2147483647 h 264" name="T5"/>
                <a:gd fmla="*/ 2147483647 w 257" name="T6"/>
                <a:gd fmla="*/ 2147483647 h 264" name="T7"/>
                <a:gd fmla="*/ 2147483647 w 257" name="T8"/>
                <a:gd fmla="*/ 2147483647 h 264" name="T9"/>
                <a:gd fmla="*/ 2147483647 w 257" name="T10"/>
                <a:gd fmla="*/ 2147483647 h 264" name="T11"/>
                <a:gd fmla="*/ 2147483647 w 257" name="T12"/>
                <a:gd fmla="*/ 2147483647 h 264" name="T13"/>
                <a:gd fmla="*/ 2147483647 w 257" name="T14"/>
                <a:gd fmla="*/ 2147483647 h 264" name="T15"/>
                <a:gd fmla="*/ 2147483647 w 257" name="T16"/>
                <a:gd fmla="*/ 2147483647 h 264" name="T17"/>
                <a:gd fmla="*/ 2147483647 w 257" name="T18"/>
                <a:gd fmla="*/ 2147483647 h 264" name="T19"/>
                <a:gd fmla="*/ 2147483647 w 257" name="T20"/>
                <a:gd fmla="*/ 2147483647 h 264" name="T21"/>
                <a:gd fmla="*/ 2147483647 w 257" name="T22"/>
                <a:gd fmla="*/ 2147483647 h 264" name="T23"/>
                <a:gd fmla="*/ 2147483647 w 257" name="T24"/>
                <a:gd fmla="*/ 2147483647 h 264" name="T25"/>
                <a:gd fmla="*/ 2147483647 w 257" name="T26"/>
                <a:gd fmla="*/ 2147483647 h 264" name="T27"/>
                <a:gd fmla="*/ 2147483647 w 257" name="T28"/>
                <a:gd fmla="*/ 2147483647 h 264" name="T29"/>
                <a:gd fmla="*/ 2147483647 w 257" name="T30"/>
                <a:gd fmla="*/ 2147483647 h 264" name="T31"/>
                <a:gd fmla="*/ 2147483647 w 257" name="T32"/>
                <a:gd fmla="*/ 2147483647 h 264" name="T33"/>
                <a:gd fmla="*/ 2147483647 w 257" name="T34"/>
                <a:gd fmla="*/ 2147483647 h 264" name="T35"/>
                <a:gd fmla="*/ 2147483647 w 257" name="T36"/>
                <a:gd fmla="*/ 2147483647 h 264" name="T37"/>
                <a:gd fmla="*/ 2147483647 w 257" name="T38"/>
                <a:gd fmla="*/ 2147483647 h 264" name="T39"/>
                <a:gd fmla="*/ 2147483647 w 257" name="T40"/>
                <a:gd fmla="*/ 2147483647 h 264" name="T41"/>
                <a:gd fmla="*/ 2147483647 w 257" name="T42"/>
                <a:gd fmla="*/ 2147483647 h 264" name="T43"/>
                <a:gd fmla="*/ 2147483647 w 257" name="T44"/>
                <a:gd fmla="*/ 0 h 264" name="T45"/>
                <a:gd fmla="*/ 2147483647 w 257" name="T46"/>
                <a:gd fmla="*/ 2147483647 h 264" name="T47"/>
                <a:gd fmla="*/ 2147483647 w 257" name="T48"/>
                <a:gd fmla="*/ 2147483647 h 264" name="T49"/>
                <a:gd fmla="*/ 2147483647 w 257" name="T50"/>
                <a:gd fmla="*/ 2147483647 h 264" name="T51"/>
                <a:gd fmla="*/ 2147483647 w 257" name="T52"/>
                <a:gd fmla="*/ 2147483647 h 264" name="T53"/>
                <a:gd fmla="*/ 2147483647 w 257" name="T54"/>
                <a:gd fmla="*/ 2147483647 h 264" name="T55"/>
                <a:gd fmla="*/ 2147483647 w 257" name="T56"/>
                <a:gd fmla="*/ 2147483647 h 264" name="T57"/>
                <a:gd fmla="*/ 2147483647 w 257" name="T58"/>
                <a:gd fmla="*/ 2147483647 h 264" name="T59"/>
                <a:gd fmla="*/ 2147483647 w 257" name="T60"/>
                <a:gd fmla="*/ 2147483647 h 264" name="T61"/>
                <a:gd fmla="*/ 2147483647 w 257" name="T62"/>
                <a:gd fmla="*/ 2147483647 h 264" name="T63"/>
                <a:gd fmla="*/ 2147483647 w 257" name="T64"/>
                <a:gd fmla="*/ 2147483647 h 264" name="T65"/>
                <a:gd fmla="*/ 2147483647 w 257" name="T66"/>
                <a:gd fmla="*/ 2147483647 h 264" name="T67"/>
                <a:gd fmla="*/ 2147483647 w 257" name="T68"/>
                <a:gd fmla="*/ 2147483647 h 264" name="T69"/>
                <a:gd fmla="*/ 2147483647 w 257" name="T70"/>
                <a:gd fmla="*/ 2147483647 h 264" name="T71"/>
                <a:gd fmla="*/ 0 w 257" name="T72"/>
                <a:gd fmla="*/ 2147483647 h 264" name="T73"/>
                <a:gd fmla="*/ 0 w 257" name="T74"/>
                <a:gd fmla="*/ 2147483647 h 264" name="T75"/>
                <a:gd fmla="*/ 0 w 257" name="T76"/>
                <a:gd fmla="*/ 2147483647 h 264" name="T77"/>
                <a:gd fmla="*/ 2147483647 w 257" name="T78"/>
                <a:gd fmla="*/ 2147483647 h 264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257" name="T120"/>
                <a:gd fmla="*/ 0 h 264" name="T121"/>
                <a:gd fmla="*/ 257 w 257" name="T122"/>
                <a:gd fmla="*/ 264 h 264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264" w="257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Rectangle 657"/>
            <p:cNvSpPr>
              <a:spLocks noChangeArrowheads="1"/>
            </p:cNvSpPr>
            <p:nvPr/>
          </p:nvSpPr>
          <p:spPr bwMode="auto">
            <a:xfrm flipH="1">
              <a:off x="4321423" y="3089233"/>
              <a:ext cx="0" cy="10966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ea charset="-128" panose="020b0600070205080204" pitchFamily="34" typeface="MS PGothic"/>
              </a:endParaRPr>
            </a:p>
          </p:txBody>
        </p:sp>
        <p:sp>
          <p:nvSpPr>
            <p:cNvPr id="110" name="Freeform 658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gdLst>
                <a:gd fmla="*/ 2147483647 w 257" name="T0"/>
                <a:gd fmla="*/ 2147483647 h 264" name="T1"/>
                <a:gd fmla="*/ 2147483647 w 257" name="T2"/>
                <a:gd fmla="*/ 2147483647 h 264" name="T3"/>
                <a:gd fmla="*/ 2147483647 w 257" name="T4"/>
                <a:gd fmla="*/ 2147483647 h 264" name="T5"/>
                <a:gd fmla="*/ 2147483647 w 257" name="T6"/>
                <a:gd fmla="*/ 2147483647 h 264" name="T7"/>
                <a:gd fmla="*/ 2147483647 w 257" name="T8"/>
                <a:gd fmla="*/ 2147483647 h 264" name="T9"/>
                <a:gd fmla="*/ 2147483647 w 257" name="T10"/>
                <a:gd fmla="*/ 2147483647 h 264" name="T11"/>
                <a:gd fmla="*/ 2147483647 w 257" name="T12"/>
                <a:gd fmla="*/ 2147483647 h 264" name="T13"/>
                <a:gd fmla="*/ 2147483647 w 257" name="T14"/>
                <a:gd fmla="*/ 2147483647 h 264" name="T15"/>
                <a:gd fmla="*/ 2147483647 w 257" name="T16"/>
                <a:gd fmla="*/ 2147483647 h 264" name="T17"/>
                <a:gd fmla="*/ 2147483647 w 257" name="T18"/>
                <a:gd fmla="*/ 2147483647 h 264" name="T19"/>
                <a:gd fmla="*/ 2147483647 w 257" name="T20"/>
                <a:gd fmla="*/ 2147483647 h 264" name="T21"/>
                <a:gd fmla="*/ 2147483647 w 257" name="T22"/>
                <a:gd fmla="*/ 2147483647 h 264" name="T23"/>
                <a:gd fmla="*/ 2147483647 w 257" name="T24"/>
                <a:gd fmla="*/ 2147483647 h 264" name="T25"/>
                <a:gd fmla="*/ 2147483647 w 257" name="T26"/>
                <a:gd fmla="*/ 2147483647 h 264" name="T27"/>
                <a:gd fmla="*/ 2147483647 w 257" name="T28"/>
                <a:gd fmla="*/ 2147483647 h 264" name="T29"/>
                <a:gd fmla="*/ 2147483647 w 257" name="T30"/>
                <a:gd fmla="*/ 2147483647 h 264" name="T31"/>
                <a:gd fmla="*/ 2147483647 w 257" name="T32"/>
                <a:gd fmla="*/ 2147483647 h 264" name="T33"/>
                <a:gd fmla="*/ 2147483647 w 257" name="T34"/>
                <a:gd fmla="*/ 2147483647 h 264" name="T35"/>
                <a:gd fmla="*/ 2147483647 w 257" name="T36"/>
                <a:gd fmla="*/ 2147483647 h 264" name="T37"/>
                <a:gd fmla="*/ 0 w 257" name="T38"/>
                <a:gd fmla="*/ 2147483647 h 264" name="T39"/>
                <a:gd fmla="*/ 0 w 257" name="T40"/>
                <a:gd fmla="*/ 2147483647 h 264" name="T41"/>
                <a:gd fmla="*/ 2147483647 w 257" name="T42"/>
                <a:gd fmla="*/ 2147483647 h 264" name="T43"/>
                <a:gd fmla="*/ 2147483647 w 257" name="T44"/>
                <a:gd fmla="*/ 2147483647 h 264" name="T45"/>
                <a:gd fmla="*/ 2147483647 w 257" name="T46"/>
                <a:gd fmla="*/ 2147483647 h 264" name="T47"/>
                <a:gd fmla="*/ 2147483647 w 257" name="T48"/>
                <a:gd fmla="*/ 2147483647 h 264" name="T49"/>
                <a:gd fmla="*/ 2147483647 w 257" name="T50"/>
                <a:gd fmla="*/ 2147483647 h 264" name="T51"/>
                <a:gd fmla="*/ 2147483647 w 257" name="T52"/>
                <a:gd fmla="*/ 2147483647 h 264" name="T53"/>
                <a:gd fmla="*/ 2147483647 w 257" name="T54"/>
                <a:gd fmla="*/ 2147483647 h 264" name="T55"/>
                <a:gd fmla="*/ 2147483647 w 257" name="T56"/>
                <a:gd fmla="*/ 2147483647 h 264" name="T57"/>
                <a:gd fmla="*/ 2147483647 w 257" name="T58"/>
                <a:gd fmla="*/ 2147483647 h 264" name="T59"/>
                <a:gd fmla="*/ 2147483647 w 257" name="T60"/>
                <a:gd fmla="*/ 2147483647 h 264" name="T61"/>
                <a:gd fmla="*/ 2147483647 w 257" name="T62"/>
                <a:gd fmla="*/ 2147483647 h 264" name="T63"/>
                <a:gd fmla="*/ 2147483647 w 257" name="T64"/>
                <a:gd fmla="*/ 2147483647 h 264" name="T65"/>
                <a:gd fmla="*/ 2147483647 w 257" name="T66"/>
                <a:gd fmla="*/ 2147483647 h 264" name="T67"/>
                <a:gd fmla="*/ 2147483647 w 257" name="T68"/>
                <a:gd fmla="*/ 2147483647 h 264" name="T69"/>
                <a:gd fmla="*/ 2147483647 w 257" name="T70"/>
                <a:gd fmla="*/ 2147483647 h 264" name="T71"/>
                <a:gd fmla="*/ 2147483647 w 257" name="T72"/>
                <a:gd fmla="*/ 2147483647 h 264" name="T73"/>
                <a:gd fmla="*/ 2147483647 w 257" name="T74"/>
                <a:gd fmla="*/ 2147483647 h 264" name="T75"/>
                <a:gd fmla="*/ 2147483647 w 257" name="T76"/>
                <a:gd fmla="*/ 2147483647 h 264" name="T77"/>
                <a:gd fmla="*/ 2147483647 w 257" name="T78"/>
                <a:gd fmla="*/ 2147483647 h 264" name="T79"/>
                <a:gd fmla="*/ 0 w 257" name="T80"/>
                <a:gd fmla="*/ 2147483647 h 264" name="T81"/>
                <a:gd fmla="*/ 0 w 257" name="T82"/>
                <a:gd fmla="*/ 2147483647 h 264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257" name="T126"/>
                <a:gd fmla="*/ 0 h 264" name="T127"/>
                <a:gd fmla="*/ 257 w 257" name="T128"/>
                <a:gd fmla="*/ 264 h 264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264" w="257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Freeform 659"/>
            <p:cNvSpPr/>
            <p:nvPr/>
          </p:nvSpPr>
          <p:spPr bwMode="auto">
            <a:xfrm>
              <a:off x="4342259" y="2874296"/>
              <a:ext cx="10966" cy="1097"/>
            </a:xfrm>
            <a:custGeom>
              <a:gdLst>
                <a:gd fmla="*/ 2147483647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Freeform 660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gdLst>
                <a:gd fmla="*/ 0 w 8" name="T0"/>
                <a:gd fmla="*/ 0 h 1943" name="T1"/>
                <a:gd fmla="*/ 2147483647 w 8" name="T2"/>
                <a:gd fmla="*/ 0 h 1943" name="T3"/>
                <a:gd fmla="*/ 0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3" name="Rectangle 661"/>
            <p:cNvSpPr>
              <a:spLocks noChangeArrowheads="1"/>
            </p:cNvSpPr>
            <p:nvPr/>
          </p:nvSpPr>
          <p:spPr bwMode="auto">
            <a:xfrm>
              <a:off x="4342259" y="2874296"/>
              <a:ext cx="10966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ea charset="-128" panose="020b0600070205080204" pitchFamily="34" typeface="MS PGothic"/>
              </a:endParaRPr>
            </a:p>
          </p:txBody>
        </p:sp>
        <p:sp>
          <p:nvSpPr>
            <p:cNvPr id="114" name="Freeform 662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gdLst>
                <a:gd fmla="*/ 0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w 8" name="T6"/>
                <a:gd fmla="*/ 0 h 1943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943" name="T13"/>
                <a:gd fmla="*/ 8 w 8" name="T14"/>
                <a:gd fmla="*/ 1943 h 1943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943"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5" name="Freeform 663"/>
            <p:cNvSpPr/>
            <p:nvPr/>
          </p:nvSpPr>
          <p:spPr bwMode="auto">
            <a:xfrm>
              <a:off x="4310457" y="2755862"/>
              <a:ext cx="203971" cy="161203"/>
            </a:xfrm>
            <a:custGeom>
              <a:gdLst>
                <a:gd fmla="*/ 2147483647 w 152" name="T0"/>
                <a:gd fmla="*/ 2147483647 h 120" name="T1"/>
                <a:gd fmla="*/ 2147483647 w 152" name="T2"/>
                <a:gd fmla="*/ 2147483647 h 120" name="T3"/>
                <a:gd fmla="*/ 2147483647 w 152" name="T4"/>
                <a:gd fmla="*/ 2147483647 h 120" name="T5"/>
                <a:gd fmla="*/ 2147483647 w 152" name="T6"/>
                <a:gd fmla="*/ 2147483647 h 120" name="T7"/>
                <a:gd fmla="*/ 2147483647 w 152" name="T8"/>
                <a:gd fmla="*/ 2147483647 h 120" name="T9"/>
                <a:gd fmla="*/ 2147483647 w 152" name="T10"/>
                <a:gd fmla="*/ 0 h 120" name="T11"/>
                <a:gd fmla="*/ 2147483647 w 152" name="T12"/>
                <a:gd fmla="*/ 0 h 120" name="T13"/>
                <a:gd fmla="*/ 2147483647 w 152" name="T14"/>
                <a:gd fmla="*/ 0 h 120" name="T15"/>
                <a:gd fmla="*/ 2147483647 w 152" name="T16"/>
                <a:gd fmla="*/ 0 h 120" name="T17"/>
                <a:gd fmla="*/ 0 w 152" name="T18"/>
                <a:gd fmla="*/ 2147483647 h 120" name="T19"/>
                <a:gd fmla="*/ 2147483647 w 152" name="T20"/>
                <a:gd fmla="*/ 2147483647 h 120" name="T21"/>
                <a:gd fmla="*/ 2147483647 w 152" name="T22"/>
                <a:gd fmla="*/ 2147483647 h 120" name="T23"/>
                <a:gd fmla="*/ 2147483647 w 152" name="T24"/>
                <a:gd fmla="*/ 2147483647 h 120" name="T25"/>
                <a:gd fmla="*/ 2147483647 w 152" name="T26"/>
                <a:gd fmla="*/ 2147483647 h 120" name="T27"/>
                <a:gd fmla="*/ 2147483647 w 152" name="T28"/>
                <a:gd fmla="*/ 2147483647 h 120" name="T29"/>
                <a:gd fmla="*/ 2147483647 w 152" name="T30"/>
                <a:gd fmla="*/ 2147483647 h 120" name="T31"/>
                <a:gd fmla="*/ 2147483647 w 152" name="T32"/>
                <a:gd fmla="*/ 2147483647 h 120" name="T33"/>
                <a:gd fmla="*/ 2147483647 w 152" name="T34"/>
                <a:gd fmla="*/ 2147483647 h 120" name="T35"/>
                <a:gd fmla="*/ 2147483647 w 152" name="T36"/>
                <a:gd fmla="*/ 2147483647 h 120" name="T37"/>
                <a:gd fmla="*/ 2147483647 w 152" name="T38"/>
                <a:gd fmla="*/ 2147483647 h 120" name="T39"/>
                <a:gd fmla="*/ 2147483647 w 152" name="T40"/>
                <a:gd fmla="*/ 2147483647 h 120" name="T41"/>
                <a:gd fmla="*/ 2147483647 w 152" name="T42"/>
                <a:gd fmla="*/ 2147483647 h 120" name="T43"/>
                <a:gd fmla="*/ 2147483647 w 152" name="T44"/>
                <a:gd fmla="*/ 2147483647 h 120" name="T45"/>
                <a:gd fmla="*/ 2147483647 w 152" name="T46"/>
                <a:gd fmla="*/ 2147483647 h 120" name="T47"/>
                <a:gd fmla="*/ 2147483647 w 152" name="T48"/>
                <a:gd fmla="*/ 2147483647 h 120" name="T49"/>
                <a:gd fmla="*/ 2147483647 w 152" name="T50"/>
                <a:gd fmla="*/ 2147483647 h 120" name="T51"/>
                <a:gd fmla="*/ 2147483647 w 152" name="T52"/>
                <a:gd fmla="*/ 2147483647 h 120" name="T53"/>
                <a:gd fmla="*/ 2147483647 w 152" name="T54"/>
                <a:gd fmla="*/ 2147483647 h 120" name="T55"/>
                <a:gd fmla="*/ 2147483647 w 152" name="T56"/>
                <a:gd fmla="*/ 2147483647 h 120" name="T57"/>
                <a:gd fmla="*/ 2147483647 w 152" name="T58"/>
                <a:gd fmla="*/ 2147483647 h 120" name="T59"/>
                <a:gd fmla="*/ 2147483647 w 152" name="T60"/>
                <a:gd fmla="*/ 2147483647 h 120" name="T61"/>
                <a:gd fmla="*/ 2147483647 w 152" name="T62"/>
                <a:gd fmla="*/ 2147483647 h 120" name="T63"/>
                <a:gd fmla="*/ 2147483647 w 152" name="T64"/>
                <a:gd fmla="*/ 2147483647 h 120" name="T65"/>
                <a:gd fmla="*/ 2147483647 w 152" name="T66"/>
                <a:gd fmla="*/ 2147483647 h 120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52" name="T102"/>
                <a:gd fmla="*/ 0 h 120" name="T103"/>
                <a:gd fmla="*/ 152 w 152" name="T104"/>
                <a:gd fmla="*/ 120 h 120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20" w="152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Freeform 664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gdLst>
                <a:gd fmla="*/ 2147483647 w 40" name="T0"/>
                <a:gd fmla="*/ 2147483647 h 80" name="T1"/>
                <a:gd fmla="*/ 2147483647 w 40" name="T2"/>
                <a:gd fmla="*/ 2147483647 h 80" name="T3"/>
                <a:gd fmla="*/ 2147483647 w 40" name="T4"/>
                <a:gd fmla="*/ 2147483647 h 80" name="T5"/>
                <a:gd fmla="*/ 2147483647 w 40" name="T6"/>
                <a:gd fmla="*/ 2147483647 h 80" name="T7"/>
                <a:gd fmla="*/ 2147483647 w 40" name="T8"/>
                <a:gd fmla="*/ 2147483647 h 80" name="T9"/>
                <a:gd fmla="*/ 2147483647 w 40" name="T10"/>
                <a:gd fmla="*/ 2147483647 h 80" name="T11"/>
                <a:gd fmla="*/ 2147483647 w 40" name="T12"/>
                <a:gd fmla="*/ 2147483647 h 80" name="T13"/>
                <a:gd fmla="*/ 2147483647 w 40" name="T14"/>
                <a:gd fmla="*/ 2147483647 h 80" name="T15"/>
                <a:gd fmla="*/ 2147483647 w 40" name="T16"/>
                <a:gd fmla="*/ 2147483647 h 80" name="T17"/>
                <a:gd fmla="*/ 2147483647 w 40" name="T18"/>
                <a:gd fmla="*/ 0 h 80" name="T19"/>
                <a:gd fmla="*/ 2147483647 w 40" name="T20"/>
                <a:gd fmla="*/ 0 h 80" name="T21"/>
                <a:gd fmla="*/ 2147483647 w 40" name="T22"/>
                <a:gd fmla="*/ 0 h 80" name="T23"/>
                <a:gd fmla="*/ 2147483647 w 40" name="T24"/>
                <a:gd fmla="*/ 2147483647 h 80" name="T25"/>
                <a:gd fmla="*/ 0 w 40" name="T26"/>
                <a:gd fmla="*/ 2147483647 h 80" name="T27"/>
                <a:gd fmla="*/ 2147483647 w 40" name="T28"/>
                <a:gd fmla="*/ 2147483647 h 80" name="T29"/>
                <a:gd fmla="*/ 2147483647 w 40" name="T30"/>
                <a:gd fmla="*/ 2147483647 h 80" name="T31"/>
                <a:gd fmla="*/ 0 w 40" name="T32"/>
                <a:gd fmla="*/ 2147483647 h 80" name="T33"/>
                <a:gd fmla="*/ 2147483647 w 40" name="T34"/>
                <a:gd fmla="*/ 2147483647 h 80" name="T35"/>
                <a:gd fmla="*/ 2147483647 w 40" name="T36"/>
                <a:gd fmla="*/ 2147483647 h 80" name="T37"/>
                <a:gd fmla="*/ 2147483647 w 40" name="T38"/>
                <a:gd fmla="*/ 2147483647 h 80" name="T39"/>
                <a:gd fmla="*/ 2147483647 w 40" name="T40"/>
                <a:gd fmla="*/ 2147483647 h 80" name="T41"/>
                <a:gd fmla="*/ 2147483647 w 40" name="T42"/>
                <a:gd fmla="*/ 2147483647 h 8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40" name="T66"/>
                <a:gd fmla="*/ 0 h 80" name="T67"/>
                <a:gd fmla="*/ 40 w 40" name="T68"/>
                <a:gd fmla="*/ 80 h 8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80" w="4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Freeform 665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gdLst>
                <a:gd fmla="*/ 0 w 8" name="T0"/>
                <a:gd fmla="*/ 2147483647 h 32" name="T1"/>
                <a:gd fmla="*/ 0 w 8" name="T2"/>
                <a:gd fmla="*/ 2147483647 h 32" name="T3"/>
                <a:gd fmla="*/ 0 w 8" name="T4"/>
                <a:gd fmla="*/ 2147483647 h 32" name="T5"/>
                <a:gd fmla="*/ 0 w 8" name="T6"/>
                <a:gd fmla="*/ 2147483647 h 32" name="T7"/>
                <a:gd fmla="*/ 2147483647 w 8" name="T8"/>
                <a:gd fmla="*/ 0 h 32" name="T9"/>
                <a:gd fmla="*/ 0 w 8" name="T10"/>
                <a:gd fmla="*/ 2147483647 h 32" name="T11"/>
                <a:gd fmla="*/ 0 w 8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" name="T21"/>
                <a:gd fmla="*/ 0 h 32" name="T22"/>
                <a:gd fmla="*/ 8 w 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8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Freeform 666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gdLst>
                <a:gd fmla="*/ 2147483647 w 40" name="T0"/>
                <a:gd fmla="*/ 2147483647 h 80" name="T1"/>
                <a:gd fmla="*/ 2147483647 w 40" name="T2"/>
                <a:gd fmla="*/ 2147483647 h 80" name="T3"/>
                <a:gd fmla="*/ 2147483647 w 40" name="T4"/>
                <a:gd fmla="*/ 2147483647 h 80" name="T5"/>
                <a:gd fmla="*/ 2147483647 w 40" name="T6"/>
                <a:gd fmla="*/ 2147483647 h 80" name="T7"/>
                <a:gd fmla="*/ 2147483647 w 40" name="T8"/>
                <a:gd fmla="*/ 2147483647 h 80" name="T9"/>
                <a:gd fmla="*/ 2147483647 w 40" name="T10"/>
                <a:gd fmla="*/ 2147483647 h 80" name="T11"/>
                <a:gd fmla="*/ 2147483647 w 40" name="T12"/>
                <a:gd fmla="*/ 2147483647 h 80" name="T13"/>
                <a:gd fmla="*/ 2147483647 w 40" name="T14"/>
                <a:gd fmla="*/ 2147483647 h 80" name="T15"/>
                <a:gd fmla="*/ 2147483647 w 40" name="T16"/>
                <a:gd fmla="*/ 2147483647 h 80" name="T17"/>
                <a:gd fmla="*/ 2147483647 w 40" name="T18"/>
                <a:gd fmla="*/ 2147483647 h 80" name="T19"/>
                <a:gd fmla="*/ 2147483647 w 40" name="T20"/>
                <a:gd fmla="*/ 2147483647 h 80" name="T21"/>
                <a:gd fmla="*/ 2147483647 w 40" name="T22"/>
                <a:gd fmla="*/ 0 h 80" name="T23"/>
                <a:gd fmla="*/ 2147483647 w 40" name="T24"/>
                <a:gd fmla="*/ 0 h 80" name="T25"/>
                <a:gd fmla="*/ 2147483647 w 40" name="T26"/>
                <a:gd fmla="*/ 0 h 80" name="T27"/>
                <a:gd fmla="*/ 2147483647 w 40" name="T28"/>
                <a:gd fmla="*/ 2147483647 h 80" name="T29"/>
                <a:gd fmla="*/ 2147483647 w 40" name="T30"/>
                <a:gd fmla="*/ 2147483647 h 80" name="T31"/>
                <a:gd fmla="*/ 0 w 40" name="T32"/>
                <a:gd fmla="*/ 2147483647 h 80" name="T33"/>
                <a:gd fmla="*/ 2147483647 w 40" name="T34"/>
                <a:gd fmla="*/ 2147483647 h 80" name="T35"/>
                <a:gd fmla="*/ 2147483647 w 40" name="T36"/>
                <a:gd fmla="*/ 2147483647 h 80" name="T37"/>
                <a:gd fmla="*/ 0 w 40" name="T38"/>
                <a:gd fmla="*/ 2147483647 h 80" name="T39"/>
                <a:gd fmla="*/ 2147483647 w 40" name="T40"/>
                <a:gd fmla="*/ 2147483647 h 80" name="T41"/>
                <a:gd fmla="*/ 2147483647 w 40" name="T42"/>
                <a:gd fmla="*/ 2147483647 h 80" name="T43"/>
                <a:gd fmla="*/ 2147483647 w 40" name="T44"/>
                <a:gd fmla="*/ 2147483647 h 80" name="T45"/>
                <a:gd fmla="*/ 2147483647 w 40" name="T46"/>
                <a:gd fmla="*/ 2147483647 h 80" name="T47"/>
                <a:gd fmla="*/ 2147483647 w 40" name="T48"/>
                <a:gd fmla="*/ 2147483647 h 80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40" name="T75"/>
                <a:gd fmla="*/ 0 h 80" name="T76"/>
                <a:gd fmla="*/ 40 w 40" name="T77"/>
                <a:gd fmla="*/ 80 h 80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80" w="4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Freeform 667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gdLst>
                <a:gd fmla="*/ 0 w 8" name="T0"/>
                <a:gd fmla="*/ 2147483647 h 32" name="T1"/>
                <a:gd fmla="*/ 0 w 8" name="T2"/>
                <a:gd fmla="*/ 2147483647 h 32" name="T3"/>
                <a:gd fmla="*/ 0 w 8" name="T4"/>
                <a:gd fmla="*/ 2147483647 h 32" name="T5"/>
                <a:gd fmla="*/ 0 w 8" name="T6"/>
                <a:gd fmla="*/ 2147483647 h 32" name="T7"/>
                <a:gd fmla="*/ 2147483647 w 8" name="T8"/>
                <a:gd fmla="*/ 0 h 32" name="T9"/>
                <a:gd fmla="*/ 0 w 8" name="T10"/>
                <a:gd fmla="*/ 2147483647 h 32" name="T11"/>
                <a:gd fmla="*/ 0 w 8" name="T12"/>
                <a:gd fmla="*/ 2147483647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" name="T21"/>
                <a:gd fmla="*/ 0 h 32" name="T22"/>
                <a:gd fmla="*/ 8 w 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8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Freeform 668"/>
            <p:cNvSpPr/>
            <p:nvPr/>
          </p:nvSpPr>
          <p:spPr bwMode="auto">
            <a:xfrm>
              <a:off x="4342259" y="2874296"/>
              <a:ext cx="2193" cy="21932"/>
            </a:xfrm>
            <a:custGeom>
              <a:gdLst>
                <a:gd fmla="*/ 0 w 1942" name="T0"/>
                <a:gd fmla="*/ 0 h 16" name="T1"/>
                <a:gd fmla="*/ 0 w 1942" name="T2"/>
                <a:gd fmla="*/ 2147483647 h 16" name="T3"/>
                <a:gd fmla="*/ 0 w 1942" name="T4"/>
                <a:gd fmla="*/ 2147483647 h 16" name="T5"/>
                <a:gd fmla="*/ 0 w 1942" name="T6"/>
                <a:gd fmla="*/ 2147483647 h 16" name="T7"/>
                <a:gd fmla="*/ 0 w 1942" name="T8"/>
                <a:gd fmla="*/ 0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942" name="T15"/>
                <a:gd fmla="*/ 0 h 16" name="T16"/>
                <a:gd fmla="*/ 1942 w 1942" name="T17"/>
                <a:gd fmla="*/ 16 h 1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6" w="1942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Freeform 669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gdLst>
                <a:gd fmla="*/ 0 w 8" name="T0"/>
                <a:gd fmla="*/ 2147483647 h 16" name="T1"/>
                <a:gd fmla="*/ 2147483647 w 8" name="T2"/>
                <a:gd fmla="*/ 0 h 16" name="T3"/>
                <a:gd fmla="*/ 2147483647 w 8" name="T4"/>
                <a:gd fmla="*/ 2147483647 h 16" name="T5"/>
                <a:gd fmla="*/ 0 w 8" name="T6"/>
                <a:gd fmla="*/ 2147483647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2" name="Freeform 670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gdLst>
                <a:gd fmla="*/ 0 w 1942" name="T0"/>
                <a:gd fmla="*/ 2147483647 h 8" name="T1"/>
                <a:gd fmla="*/ 0 w 1942" name="T2"/>
                <a:gd fmla="*/ 0 h 8" name="T3"/>
                <a:gd fmla="*/ 0 w 1942" name="T4"/>
                <a:gd fmla="*/ 2147483647 h 8" name="T5"/>
                <a:gd fmla="*/ 0 60000 65536" name="T6"/>
                <a:gd fmla="*/ 0 60000 65536" name="T7"/>
                <a:gd fmla="*/ 0 60000 65536" name="T8"/>
                <a:gd fmla="*/ 0 w 1942" name="T9"/>
                <a:gd fmla="*/ 0 h 8" name="T10"/>
                <a:gd fmla="*/ 1942 w 1942" name="T11"/>
                <a:gd fmla="*/ 8 h 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8" w="1942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Freeform 671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gdLst>
                <a:gd fmla="*/ 0 w 8" name="T0"/>
                <a:gd fmla="*/ 2147483647 h 16" name="T1"/>
                <a:gd fmla="*/ 2147483647 w 8" name="T2"/>
                <a:gd fmla="*/ 0 h 16" name="T3"/>
                <a:gd fmla="*/ 2147483647 w 8" name="T4"/>
                <a:gd fmla="*/ 2147483647 h 16" name="T5"/>
                <a:gd fmla="*/ 0 w 8" name="T6"/>
                <a:gd fmla="*/ 2147483647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Freeform 672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gdLst>
                <a:gd fmla="*/ 0 w 1942" name="T0"/>
                <a:gd fmla="*/ 2147483647 h 8" name="T1"/>
                <a:gd fmla="*/ 0 w 1942" name="T2"/>
                <a:gd fmla="*/ 0 h 8" name="T3"/>
                <a:gd fmla="*/ 0 w 1942" name="T4"/>
                <a:gd fmla="*/ 2147483647 h 8" name="T5"/>
                <a:gd fmla="*/ 0 w 1942" name="T6"/>
                <a:gd fmla="*/ 2147483647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942" name="T12"/>
                <a:gd fmla="*/ 0 h 8" name="T13"/>
                <a:gd fmla="*/ 1942 w 1942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1942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Freeform 673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gdLst>
                <a:gd fmla="*/ 0 w 8" name="T0"/>
                <a:gd fmla="*/ 0 h 8" name="T1"/>
                <a:gd fmla="*/ 2147483647 w 8" name="T2"/>
                <a:gd fmla="*/ 2147483647 h 8" name="T3"/>
                <a:gd fmla="*/ 0 w 8" name="T4"/>
                <a:gd fmla="*/ 0 h 8" name="T5"/>
                <a:gd fmla="*/ 0 60000 65536" name="T6"/>
                <a:gd fmla="*/ 0 60000 65536" name="T7"/>
                <a:gd fmla="*/ 0 60000 65536" name="T8"/>
                <a:gd fmla="*/ 0 w 8" name="T9"/>
                <a:gd fmla="*/ 0 h 8" name="T10"/>
                <a:gd fmla="*/ 8 w 8" name="T11"/>
                <a:gd fmla="*/ 8 h 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8" w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Freeform 674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gdLst>
                <a:gd fmla="*/ 0 w 8" name="T0"/>
                <a:gd fmla="*/ 0 h 16" name="T1"/>
                <a:gd fmla="*/ 2147483647 w 8" name="T2"/>
                <a:gd fmla="*/ 2147483647 h 16" name="T3"/>
                <a:gd fmla="*/ 2147483647 w 8" name="T4"/>
                <a:gd fmla="*/ 2147483647 h 16" name="T5"/>
                <a:gd fmla="*/ 0 w 8" name="T6"/>
                <a:gd fmla="*/ 0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Freeform 675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gdLst>
                <a:gd fmla="*/ 0 w 8" name="T0"/>
                <a:gd fmla="*/ 0 h 8" name="T1"/>
                <a:gd fmla="*/ 2147483647 w 8" name="T2"/>
                <a:gd fmla="*/ 2147483647 h 8" name="T3"/>
                <a:gd fmla="*/ 2147483647 w 8" name="T4"/>
                <a:gd fmla="*/ 2147483647 h 8" name="T5"/>
                <a:gd fmla="*/ 0 w 8" name="T6"/>
                <a:gd fmla="*/ 0 h 8" name="T7"/>
                <a:gd fmla="*/ 0 w 8" name="T8"/>
                <a:gd fmla="*/ 0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" name="T15"/>
                <a:gd fmla="*/ 0 h 8" name="T16"/>
                <a:gd fmla="*/ 8 w 8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8" name="Freeform 676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gdLst>
                <a:gd fmla="*/ 0 w 8" name="T0"/>
                <a:gd fmla="*/ 0 h 16" name="T1"/>
                <a:gd fmla="*/ 2147483647 w 8" name="T2"/>
                <a:gd fmla="*/ 2147483647 h 16" name="T3"/>
                <a:gd fmla="*/ 2147483647 w 8" name="T4"/>
                <a:gd fmla="*/ 2147483647 h 16" name="T5"/>
                <a:gd fmla="*/ 0 w 8" name="T6"/>
                <a:gd fmla="*/ 0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16" name="T13"/>
                <a:gd fmla="*/ 8 w 8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8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Freeform 677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gdLst>
                <a:gd fmla="*/ 2147483647 w 96" name="T0"/>
                <a:gd fmla="*/ 2147483647 h 152" name="T1"/>
                <a:gd fmla="*/ 2147483647 w 96" name="T2"/>
                <a:gd fmla="*/ 2147483647 h 152" name="T3"/>
                <a:gd fmla="*/ 2147483647 w 96" name="T4"/>
                <a:gd fmla="*/ 2147483647 h 152" name="T5"/>
                <a:gd fmla="*/ 2147483647 w 96" name="T6"/>
                <a:gd fmla="*/ 2147483647 h 152" name="T7"/>
                <a:gd fmla="*/ 2147483647 w 96" name="T8"/>
                <a:gd fmla="*/ 2147483647 h 152" name="T9"/>
                <a:gd fmla="*/ 2147483647 w 96" name="T10"/>
                <a:gd fmla="*/ 2147483647 h 152" name="T11"/>
                <a:gd fmla="*/ 2147483647 w 96" name="T12"/>
                <a:gd fmla="*/ 2147483647 h 152" name="T13"/>
                <a:gd fmla="*/ 2147483647 w 96" name="T14"/>
                <a:gd fmla="*/ 2147483647 h 152" name="T15"/>
                <a:gd fmla="*/ 2147483647 w 96" name="T16"/>
                <a:gd fmla="*/ 2147483647 h 152" name="T17"/>
                <a:gd fmla="*/ 2147483647 w 96" name="T18"/>
                <a:gd fmla="*/ 2147483647 h 152" name="T19"/>
                <a:gd fmla="*/ 2147483647 w 96" name="T20"/>
                <a:gd fmla="*/ 2147483647 h 152" name="T21"/>
                <a:gd fmla="*/ 2147483647 w 96" name="T22"/>
                <a:gd fmla="*/ 0 h 152" name="T23"/>
                <a:gd fmla="*/ 2147483647 w 96" name="T24"/>
                <a:gd fmla="*/ 2147483647 h 152" name="T25"/>
                <a:gd fmla="*/ 0 w 96" name="T26"/>
                <a:gd fmla="*/ 2147483647 h 152" name="T27"/>
                <a:gd fmla="*/ 2147483647 w 96" name="T28"/>
                <a:gd fmla="*/ 2147483647 h 152" name="T29"/>
                <a:gd fmla="*/ 2147483647 w 96" name="T30"/>
                <a:gd fmla="*/ 2147483647 h 152" name="T31"/>
                <a:gd fmla="*/ 2147483647 w 96" name="T32"/>
                <a:gd fmla="*/ 2147483647 h 152" name="T33"/>
                <a:gd fmla="*/ 2147483647 w 96" name="T34"/>
                <a:gd fmla="*/ 2147483647 h 152" name="T35"/>
                <a:gd fmla="*/ 2147483647 w 96" name="T36"/>
                <a:gd fmla="*/ 2147483647 h 152" name="T37"/>
                <a:gd fmla="*/ 2147483647 w 96" name="T38"/>
                <a:gd fmla="*/ 2147483647 h 152" name="T39"/>
                <a:gd fmla="*/ 2147483647 w 96" name="T40"/>
                <a:gd fmla="*/ 2147483647 h 152" name="T41"/>
                <a:gd fmla="*/ 2147483647 w 96" name="T42"/>
                <a:gd fmla="*/ 2147483647 h 152" name="T43"/>
                <a:gd fmla="*/ 2147483647 w 96" name="T44"/>
                <a:gd fmla="*/ 2147483647 h 152" name="T45"/>
                <a:gd fmla="*/ 2147483647 w 96" name="T46"/>
                <a:gd fmla="*/ 2147483647 h 152" name="T47"/>
                <a:gd fmla="*/ 2147483647 w 96" name="T48"/>
                <a:gd fmla="*/ 2147483647 h 152" name="T49"/>
                <a:gd fmla="*/ 2147483647 w 96" name="T50"/>
                <a:gd fmla="*/ 2147483647 h 152" name="T51"/>
                <a:gd fmla="*/ 2147483647 w 96" name="T52"/>
                <a:gd fmla="*/ 2147483647 h 152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96" name="T81"/>
                <a:gd fmla="*/ 0 h 152" name="T82"/>
                <a:gd fmla="*/ 96 w 96" name="T83"/>
                <a:gd fmla="*/ 152 h 152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152" w="96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0" name="Freeform 678"/>
            <p:cNvSpPr/>
            <p:nvPr/>
          </p:nvSpPr>
          <p:spPr bwMode="auto">
            <a:xfrm>
              <a:off x="6211990" y="3174769"/>
              <a:ext cx="118435" cy="246739"/>
            </a:xfrm>
            <a:custGeom>
              <a:gdLst>
                <a:gd fmla="*/ 2147483647 w 88" name="T0"/>
                <a:gd fmla="*/ 0 h 184" name="T1"/>
                <a:gd fmla="*/ 0 w 88" name="T2"/>
                <a:gd fmla="*/ 0 h 184" name="T3"/>
                <a:gd fmla="*/ 0 w 88" name="T4"/>
                <a:gd fmla="*/ 2147483647 h 184" name="T5"/>
                <a:gd fmla="*/ 2147483647 w 88" name="T6"/>
                <a:gd fmla="*/ 2147483647 h 184" name="T7"/>
                <a:gd fmla="*/ 2147483647 w 88" name="T8"/>
                <a:gd fmla="*/ 2147483647 h 184" name="T9"/>
                <a:gd fmla="*/ 2147483647 w 88" name="T10"/>
                <a:gd fmla="*/ 2147483647 h 184" name="T11"/>
                <a:gd fmla="*/ 2147483647 w 88" name="T12"/>
                <a:gd fmla="*/ 2147483647 h 184" name="T13"/>
                <a:gd fmla="*/ 2147483647 w 88" name="T14"/>
                <a:gd fmla="*/ 2147483647 h 184" name="T15"/>
                <a:gd fmla="*/ 2147483647 w 88" name="T16"/>
                <a:gd fmla="*/ 2147483647 h 184" name="T17"/>
                <a:gd fmla="*/ 2147483647 w 88" name="T18"/>
                <a:gd fmla="*/ 2147483647 h 184" name="T19"/>
                <a:gd fmla="*/ 2147483647 w 88" name="T20"/>
                <a:gd fmla="*/ 2147483647 h 184" name="T21"/>
                <a:gd fmla="*/ 2147483647 w 88" name="T22"/>
                <a:gd fmla="*/ 2147483647 h 184" name="T23"/>
                <a:gd fmla="*/ 2147483647 w 88" name="T24"/>
                <a:gd fmla="*/ 2147483647 h 184" name="T25"/>
                <a:gd fmla="*/ 2147483647 w 88" name="T26"/>
                <a:gd fmla="*/ 2147483647 h 184" name="T27"/>
                <a:gd fmla="*/ 2147483647 w 88" name="T28"/>
                <a:gd fmla="*/ 2147483647 h 184" name="T29"/>
                <a:gd fmla="*/ 2147483647 w 88" name="T30"/>
                <a:gd fmla="*/ 2147483647 h 184" name="T31"/>
                <a:gd fmla="*/ 2147483647 w 88" name="T32"/>
                <a:gd fmla="*/ 2147483647 h 184" name="T33"/>
                <a:gd fmla="*/ 2147483647 w 88" name="T34"/>
                <a:gd fmla="*/ 2147483647 h 184" name="T35"/>
                <a:gd fmla="*/ 2147483647 w 88" name="T36"/>
                <a:gd fmla="*/ 2147483647 h 184" name="T37"/>
                <a:gd fmla="*/ 2147483647 w 88" name="T38"/>
                <a:gd fmla="*/ 2147483647 h 184" name="T39"/>
                <a:gd fmla="*/ 2147483647 w 88" name="T40"/>
                <a:gd fmla="*/ 2147483647 h 184" name="T41"/>
                <a:gd fmla="*/ 2147483647 w 88" name="T42"/>
                <a:gd fmla="*/ 2147483647 h 184" name="T43"/>
                <a:gd fmla="*/ 2147483647 w 88" name="T44"/>
                <a:gd fmla="*/ 2147483647 h 184" name="T45"/>
                <a:gd fmla="*/ 2147483647 w 88" name="T46"/>
                <a:gd fmla="*/ 2147483647 h 184" name="T47"/>
                <a:gd fmla="*/ 2147483647 w 88" name="T48"/>
                <a:gd fmla="*/ 2147483647 h 184" name="T49"/>
                <a:gd fmla="*/ 2147483647 w 88" name="T50"/>
                <a:gd fmla="*/ 2147483647 h 184" name="T51"/>
                <a:gd fmla="*/ 2147483647 w 88" name="T52"/>
                <a:gd fmla="*/ 2147483647 h 184" name="T53"/>
                <a:gd fmla="*/ 2147483647 w 88" name="T54"/>
                <a:gd fmla="*/ 0 h 184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88" name="T84"/>
                <a:gd fmla="*/ 0 h 184" name="T85"/>
                <a:gd fmla="*/ 88 w 88" name="T86"/>
                <a:gd fmla="*/ 184 h 184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84" w="88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1" name="Freeform 679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gdLst>
                <a:gd fmla="*/ 2147483647 w 96" name="T0"/>
                <a:gd fmla="*/ 2147483647 h 152" name="T1"/>
                <a:gd fmla="*/ 2147483647 w 96" name="T2"/>
                <a:gd fmla="*/ 2147483647 h 152" name="T3"/>
                <a:gd fmla="*/ 2147483647 w 96" name="T4"/>
                <a:gd fmla="*/ 2147483647 h 152" name="T5"/>
                <a:gd fmla="*/ 2147483647 w 96" name="T6"/>
                <a:gd fmla="*/ 2147483647 h 152" name="T7"/>
                <a:gd fmla="*/ 2147483647 w 96" name="T8"/>
                <a:gd fmla="*/ 2147483647 h 152" name="T9"/>
                <a:gd fmla="*/ 2147483647 w 96" name="T10"/>
                <a:gd fmla="*/ 2147483647 h 152" name="T11"/>
                <a:gd fmla="*/ 2147483647 w 96" name="T12"/>
                <a:gd fmla="*/ 2147483647 h 152" name="T13"/>
                <a:gd fmla="*/ 2147483647 w 96" name="T14"/>
                <a:gd fmla="*/ 2147483647 h 152" name="T15"/>
                <a:gd fmla="*/ 2147483647 w 96" name="T16"/>
                <a:gd fmla="*/ 2147483647 h 152" name="T17"/>
                <a:gd fmla="*/ 2147483647 w 96" name="T18"/>
                <a:gd fmla="*/ 2147483647 h 152" name="T19"/>
                <a:gd fmla="*/ 2147483647 w 96" name="T20"/>
                <a:gd fmla="*/ 2147483647 h 152" name="T21"/>
                <a:gd fmla="*/ 2147483647 w 96" name="T22"/>
                <a:gd fmla="*/ 0 h 152" name="T23"/>
                <a:gd fmla="*/ 2147483647 w 96" name="T24"/>
                <a:gd fmla="*/ 0 h 152" name="T25"/>
                <a:gd fmla="*/ 2147483647 w 96" name="T26"/>
                <a:gd fmla="*/ 2147483647 h 152" name="T27"/>
                <a:gd fmla="*/ 0 w 96" name="T28"/>
                <a:gd fmla="*/ 2147483647 h 152" name="T29"/>
                <a:gd fmla="*/ 0 w 96" name="T30"/>
                <a:gd fmla="*/ 2147483647 h 152" name="T31"/>
                <a:gd fmla="*/ 2147483647 w 96" name="T32"/>
                <a:gd fmla="*/ 2147483647 h 152" name="T33"/>
                <a:gd fmla="*/ 2147483647 w 96" name="T34"/>
                <a:gd fmla="*/ 2147483647 h 152" name="T35"/>
                <a:gd fmla="*/ 2147483647 w 96" name="T36"/>
                <a:gd fmla="*/ 2147483647 h 152" name="T37"/>
                <a:gd fmla="*/ 2147483647 w 96" name="T38"/>
                <a:gd fmla="*/ 2147483647 h 152" name="T39"/>
                <a:gd fmla="*/ 2147483647 w 96" name="T40"/>
                <a:gd fmla="*/ 2147483647 h 152" name="T41"/>
                <a:gd fmla="*/ 2147483647 w 96" name="T42"/>
                <a:gd fmla="*/ 2147483647 h 152" name="T43"/>
                <a:gd fmla="*/ 2147483647 w 96" name="T44"/>
                <a:gd fmla="*/ 2147483647 h 152" name="T45"/>
                <a:gd fmla="*/ 2147483647 w 96" name="T46"/>
                <a:gd fmla="*/ 2147483647 h 152" name="T47"/>
                <a:gd fmla="*/ 2147483647 w 96" name="T48"/>
                <a:gd fmla="*/ 2147483647 h 152" name="T49"/>
                <a:gd fmla="*/ 2147483647 w 96" name="T50"/>
                <a:gd fmla="*/ 2147483647 h 152" name="T51"/>
                <a:gd fmla="*/ 2147483647 w 96" name="T52"/>
                <a:gd fmla="*/ 2147483647 h 152" name="T53"/>
                <a:gd fmla="*/ 2147483647 w 96" name="T54"/>
                <a:gd fmla="*/ 2147483647 h 152" name="T55"/>
                <a:gd fmla="*/ 2147483647 w 96" name="T56"/>
                <a:gd fmla="*/ 2147483647 h 152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96" name="T87"/>
                <a:gd fmla="*/ 0 h 152" name="T88"/>
                <a:gd fmla="*/ 96 w 96" name="T89"/>
                <a:gd fmla="*/ 152 h 152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52" w="96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2" name="Freeform 680"/>
            <p:cNvSpPr/>
            <p:nvPr/>
          </p:nvSpPr>
          <p:spPr bwMode="auto">
            <a:xfrm>
              <a:off x="6216376" y="3174769"/>
              <a:ext cx="118435" cy="246739"/>
            </a:xfrm>
            <a:custGeom>
              <a:gdLst>
                <a:gd fmla="*/ 2147483647 w 88" name="T0"/>
                <a:gd fmla="*/ 0 h 184" name="T1"/>
                <a:gd fmla="*/ 0 w 88" name="T2"/>
                <a:gd fmla="*/ 0 h 184" name="T3"/>
                <a:gd fmla="*/ 0 w 88" name="T4"/>
                <a:gd fmla="*/ 2147483647 h 184" name="T5"/>
                <a:gd fmla="*/ 0 w 88" name="T6"/>
                <a:gd fmla="*/ 2147483647 h 184" name="T7"/>
                <a:gd fmla="*/ 2147483647 w 88" name="T8"/>
                <a:gd fmla="*/ 2147483647 h 184" name="T9"/>
                <a:gd fmla="*/ 2147483647 w 88" name="T10"/>
                <a:gd fmla="*/ 2147483647 h 184" name="T11"/>
                <a:gd fmla="*/ 2147483647 w 88" name="T12"/>
                <a:gd fmla="*/ 2147483647 h 184" name="T13"/>
                <a:gd fmla="*/ 2147483647 w 88" name="T14"/>
                <a:gd fmla="*/ 2147483647 h 184" name="T15"/>
                <a:gd fmla="*/ 2147483647 w 88" name="T16"/>
                <a:gd fmla="*/ 2147483647 h 184" name="T17"/>
                <a:gd fmla="*/ 2147483647 w 88" name="T18"/>
                <a:gd fmla="*/ 2147483647 h 184" name="T19"/>
                <a:gd fmla="*/ 2147483647 w 88" name="T20"/>
                <a:gd fmla="*/ 2147483647 h 184" name="T21"/>
                <a:gd fmla="*/ 2147483647 w 88" name="T22"/>
                <a:gd fmla="*/ 2147483647 h 184" name="T23"/>
                <a:gd fmla="*/ 2147483647 w 88" name="T24"/>
                <a:gd fmla="*/ 2147483647 h 184" name="T25"/>
                <a:gd fmla="*/ 2147483647 w 88" name="T26"/>
                <a:gd fmla="*/ 2147483647 h 184" name="T27"/>
                <a:gd fmla="*/ 2147483647 w 88" name="T28"/>
                <a:gd fmla="*/ 2147483647 h 184" name="T29"/>
                <a:gd fmla="*/ 2147483647 w 88" name="T30"/>
                <a:gd fmla="*/ 2147483647 h 184" name="T31"/>
                <a:gd fmla="*/ 2147483647 w 88" name="T32"/>
                <a:gd fmla="*/ 2147483647 h 184" name="T33"/>
                <a:gd fmla="*/ 2147483647 w 88" name="T34"/>
                <a:gd fmla="*/ 2147483647 h 184" name="T35"/>
                <a:gd fmla="*/ 2147483647 w 88" name="T36"/>
                <a:gd fmla="*/ 2147483647 h 184" name="T37"/>
                <a:gd fmla="*/ 2147483647 w 88" name="T38"/>
                <a:gd fmla="*/ 2147483647 h 184" name="T39"/>
                <a:gd fmla="*/ 2147483647 w 88" name="T40"/>
                <a:gd fmla="*/ 2147483647 h 184" name="T41"/>
                <a:gd fmla="*/ 2147483647 w 88" name="T42"/>
                <a:gd fmla="*/ 2147483647 h 184" name="T43"/>
                <a:gd fmla="*/ 2147483647 w 88" name="T44"/>
                <a:gd fmla="*/ 2147483647 h 184" name="T45"/>
                <a:gd fmla="*/ 2147483647 w 88" name="T46"/>
                <a:gd fmla="*/ 2147483647 h 184" name="T47"/>
                <a:gd fmla="*/ 2147483647 w 88" name="T48"/>
                <a:gd fmla="*/ 2147483647 h 184" name="T49"/>
                <a:gd fmla="*/ 2147483647 w 88" name="T50"/>
                <a:gd fmla="*/ 2147483647 h 184" name="T51"/>
                <a:gd fmla="*/ 2147483647 w 88" name="T52"/>
                <a:gd fmla="*/ 2147483647 h 184" name="T53"/>
                <a:gd fmla="*/ 2147483647 w 88" name="T54"/>
                <a:gd fmla="*/ 2147483647 h 184" name="T55"/>
                <a:gd fmla="*/ 2147483647 w 88" name="T56"/>
                <a:gd fmla="*/ 0 h 184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88" name="T87"/>
                <a:gd fmla="*/ 0 h 184" name="T88"/>
                <a:gd fmla="*/ 88 w 88" name="T89"/>
                <a:gd fmla="*/ 184 h 184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84" w="88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3" name="Freeform 681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gdLst>
                <a:gd fmla="*/ 2147483647 w 104" name="T0"/>
                <a:gd fmla="*/ 2147483647 h 48" name="T1"/>
                <a:gd fmla="*/ 2147483647 w 104" name="T2"/>
                <a:gd fmla="*/ 2147483647 h 48" name="T3"/>
                <a:gd fmla="*/ 2147483647 w 104" name="T4"/>
                <a:gd fmla="*/ 0 h 48" name="T5"/>
                <a:gd fmla="*/ 2147483647 w 104" name="T6"/>
                <a:gd fmla="*/ 0 h 48" name="T7"/>
                <a:gd fmla="*/ 0 w 104" name="T8"/>
                <a:gd fmla="*/ 2147483647 h 48" name="T9"/>
                <a:gd fmla="*/ 2147483647 w 104" name="T10"/>
                <a:gd fmla="*/ 2147483647 h 48" name="T11"/>
                <a:gd fmla="*/ 2147483647 w 104" name="T12"/>
                <a:gd fmla="*/ 2147483647 h 48" name="T13"/>
                <a:gd fmla="*/ 2147483647 w 104" name="T14"/>
                <a:gd fmla="*/ 2147483647 h 48" name="T15"/>
                <a:gd fmla="*/ 2147483647 w 104" name="T16"/>
                <a:gd fmla="*/ 2147483647 h 48" name="T17"/>
                <a:gd fmla="*/ 2147483647 w 104" name="T18"/>
                <a:gd fmla="*/ 2147483647 h 48" name="T19"/>
                <a:gd fmla="*/ 2147483647 w 104" name="T20"/>
                <a:gd fmla="*/ 2147483647 h 48" name="T21"/>
                <a:gd fmla="*/ 2147483647 w 104" name="T22"/>
                <a:gd fmla="*/ 2147483647 h 4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48" name="T37"/>
                <a:gd fmla="*/ 104 w 104" name="T38"/>
                <a:gd fmla="*/ 48 h 48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48" w="104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4" name="Freeform 682"/>
            <p:cNvSpPr/>
            <p:nvPr/>
          </p:nvSpPr>
          <p:spPr bwMode="auto">
            <a:xfrm>
              <a:off x="5728382" y="2509124"/>
              <a:ext cx="1030819" cy="719380"/>
            </a:xfrm>
            <a:custGeom>
              <a:gdLst>
                <a:gd fmla="*/ 2147483647 w 768" name="T0"/>
                <a:gd fmla="*/ 2147483647 h 536" name="T1"/>
                <a:gd fmla="*/ 2147483647 w 768" name="T2"/>
                <a:gd fmla="*/ 0 h 536" name="T3"/>
                <a:gd fmla="*/ 2147483647 w 768" name="T4"/>
                <a:gd fmla="*/ 2147483647 h 536" name="T5"/>
                <a:gd fmla="*/ 2147483647 w 768" name="T6"/>
                <a:gd fmla="*/ 2147483647 h 536" name="T7"/>
                <a:gd fmla="*/ 2147483647 w 768" name="T8"/>
                <a:gd fmla="*/ 2147483647 h 536" name="T9"/>
                <a:gd fmla="*/ 2147483647 w 768" name="T10"/>
                <a:gd fmla="*/ 2147483647 h 536" name="T11"/>
                <a:gd fmla="*/ 2147483647 w 768" name="T12"/>
                <a:gd fmla="*/ 2147483647 h 536" name="T13"/>
                <a:gd fmla="*/ 2147483647 w 768" name="T14"/>
                <a:gd fmla="*/ 2147483647 h 536" name="T15"/>
                <a:gd fmla="*/ 2147483647 w 768" name="T16"/>
                <a:gd fmla="*/ 2147483647 h 536" name="T17"/>
                <a:gd fmla="*/ 2147483647 w 768" name="T18"/>
                <a:gd fmla="*/ 2147483647 h 536" name="T19"/>
                <a:gd fmla="*/ 2147483647 w 768" name="T20"/>
                <a:gd fmla="*/ 2147483647 h 536" name="T21"/>
                <a:gd fmla="*/ 2147483647 w 768" name="T22"/>
                <a:gd fmla="*/ 2147483647 h 536" name="T23"/>
                <a:gd fmla="*/ 2147483647 w 768" name="T24"/>
                <a:gd fmla="*/ 2147483647 h 536" name="T25"/>
                <a:gd fmla="*/ 2147483647 w 768" name="T26"/>
                <a:gd fmla="*/ 2147483647 h 536" name="T27"/>
                <a:gd fmla="*/ 0 w 768" name="T28"/>
                <a:gd fmla="*/ 2147483647 h 536" name="T29"/>
                <a:gd fmla="*/ 0 w 768" name="T30"/>
                <a:gd fmla="*/ 2147483647 h 536" name="T31"/>
                <a:gd fmla="*/ 2147483647 w 768" name="T32"/>
                <a:gd fmla="*/ 2147483647 h 536" name="T33"/>
                <a:gd fmla="*/ 2147483647 w 768" name="T34"/>
                <a:gd fmla="*/ 2147483647 h 536" name="T35"/>
                <a:gd fmla="*/ 2147483647 w 768" name="T36"/>
                <a:gd fmla="*/ 2147483647 h 536" name="T37"/>
                <a:gd fmla="*/ 2147483647 w 768" name="T38"/>
                <a:gd fmla="*/ 2147483647 h 536" name="T39"/>
                <a:gd fmla="*/ 2147483647 w 768" name="T40"/>
                <a:gd fmla="*/ 2147483647 h 536" name="T41"/>
                <a:gd fmla="*/ 2147483647 w 768" name="T42"/>
                <a:gd fmla="*/ 2147483647 h 536" name="T43"/>
                <a:gd fmla="*/ 2147483647 w 768" name="T44"/>
                <a:gd fmla="*/ 2147483647 h 536" name="T45"/>
                <a:gd fmla="*/ 2147483647 w 768" name="T46"/>
                <a:gd fmla="*/ 2147483647 h 536" name="T47"/>
                <a:gd fmla="*/ 2147483647 w 768" name="T48"/>
                <a:gd fmla="*/ 2147483647 h 536" name="T49"/>
                <a:gd fmla="*/ 2147483647 w 768" name="T50"/>
                <a:gd fmla="*/ 2147483647 h 536" name="T51"/>
                <a:gd fmla="*/ 2147483647 w 768" name="T52"/>
                <a:gd fmla="*/ 2147483647 h 536" name="T53"/>
                <a:gd fmla="*/ 2147483647 w 768" name="T54"/>
                <a:gd fmla="*/ 2147483647 h 536" name="T55"/>
                <a:gd fmla="*/ 2147483647 w 768" name="T56"/>
                <a:gd fmla="*/ 2147483647 h 536" name="T57"/>
                <a:gd fmla="*/ 2147483647 w 768" name="T58"/>
                <a:gd fmla="*/ 2147483647 h 536" name="T59"/>
                <a:gd fmla="*/ 2147483647 w 768" name="T60"/>
                <a:gd fmla="*/ 2147483647 h 536" name="T61"/>
                <a:gd fmla="*/ 2147483647 w 768" name="T62"/>
                <a:gd fmla="*/ 2147483647 h 536" name="T63"/>
                <a:gd fmla="*/ 2147483647 w 768" name="T64"/>
                <a:gd fmla="*/ 2147483647 h 536" name="T65"/>
                <a:gd fmla="*/ 2147483647 w 768" name="T66"/>
                <a:gd fmla="*/ 2147483647 h 536" name="T67"/>
                <a:gd fmla="*/ 2147483647 w 768" name="T68"/>
                <a:gd fmla="*/ 2147483647 h 536" name="T69"/>
                <a:gd fmla="*/ 2147483647 w 768" name="T70"/>
                <a:gd fmla="*/ 2147483647 h 536" name="T71"/>
                <a:gd fmla="*/ 2147483647 w 768" name="T72"/>
                <a:gd fmla="*/ 2147483647 h 536" name="T73"/>
                <a:gd fmla="*/ 2147483647 w 768" name="T74"/>
                <a:gd fmla="*/ 2147483647 h 536" name="T75"/>
                <a:gd fmla="*/ 2147483647 w 768" name="T76"/>
                <a:gd fmla="*/ 2147483647 h 536" name="T77"/>
                <a:gd fmla="*/ 2147483647 w 768" name="T78"/>
                <a:gd fmla="*/ 2147483647 h 536" name="T79"/>
                <a:gd fmla="*/ 2147483647 w 768" name="T80"/>
                <a:gd fmla="*/ 2147483647 h 536" name="T81"/>
                <a:gd fmla="*/ 2147483647 w 768" name="T82"/>
                <a:gd fmla="*/ 2147483647 h 536" name="T83"/>
                <a:gd fmla="*/ 2147483647 w 768" name="T84"/>
                <a:gd fmla="*/ 2147483647 h 536" name="T85"/>
                <a:gd fmla="*/ 2147483647 w 768" name="T86"/>
                <a:gd fmla="*/ 2147483647 h 536" name="T87"/>
                <a:gd fmla="*/ 2147483647 w 768" name="T88"/>
                <a:gd fmla="*/ 2147483647 h 536" name="T89"/>
                <a:gd fmla="*/ 2147483647 w 768" name="T90"/>
                <a:gd fmla="*/ 2147483647 h 536" name="T91"/>
                <a:gd fmla="*/ 2147483647 w 768" name="T92"/>
                <a:gd fmla="*/ 2147483647 h 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68" name="T141"/>
                <a:gd fmla="*/ 0 h 536" name="T142"/>
                <a:gd fmla="*/ 768 w 768" name="T143"/>
                <a:gd fmla="*/ 536 h 536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536" w="768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5" name="Freeform 683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gdLst>
                <a:gd fmla="*/ 2147483647 w 400" name="T0"/>
                <a:gd fmla="*/ 2147483647 h 200" name="T1"/>
                <a:gd fmla="*/ 2147483647 w 400" name="T2"/>
                <a:gd fmla="*/ 2147483647 h 200" name="T3"/>
                <a:gd fmla="*/ 2147483647 w 400" name="T4"/>
                <a:gd fmla="*/ 2147483647 h 200" name="T5"/>
                <a:gd fmla="*/ 2147483647 w 400" name="T6"/>
                <a:gd fmla="*/ 2147483647 h 200" name="T7"/>
                <a:gd fmla="*/ 2147483647 w 400" name="T8"/>
                <a:gd fmla="*/ 2147483647 h 200" name="T9"/>
                <a:gd fmla="*/ 2147483647 w 400" name="T10"/>
                <a:gd fmla="*/ 2147483647 h 200" name="T11"/>
                <a:gd fmla="*/ 2147483647 w 400" name="T12"/>
                <a:gd fmla="*/ 2147483647 h 200" name="T13"/>
                <a:gd fmla="*/ 2147483647 w 400" name="T14"/>
                <a:gd fmla="*/ 2147483647 h 200" name="T15"/>
                <a:gd fmla="*/ 2147483647 w 400" name="T16"/>
                <a:gd fmla="*/ 2147483647 h 200" name="T17"/>
                <a:gd fmla="*/ 2147483647 w 400" name="T18"/>
                <a:gd fmla="*/ 2147483647 h 200" name="T19"/>
                <a:gd fmla="*/ 2147483647 w 400" name="T20"/>
                <a:gd fmla="*/ 2147483647 h 200" name="T21"/>
                <a:gd fmla="*/ 2147483647 w 400" name="T22"/>
                <a:gd fmla="*/ 2147483647 h 200" name="T23"/>
                <a:gd fmla="*/ 2147483647 w 400" name="T24"/>
                <a:gd fmla="*/ 2147483647 h 200" name="T25"/>
                <a:gd fmla="*/ 2147483647 w 400" name="T26"/>
                <a:gd fmla="*/ 2147483647 h 200" name="T27"/>
                <a:gd fmla="*/ 2147483647 w 400" name="T28"/>
                <a:gd fmla="*/ 2147483647 h 200" name="T29"/>
                <a:gd fmla="*/ 2147483647 w 400" name="T30"/>
                <a:gd fmla="*/ 2147483647 h 200" name="T31"/>
                <a:gd fmla="*/ 2147483647 w 400" name="T32"/>
                <a:gd fmla="*/ 2147483647 h 200" name="T33"/>
                <a:gd fmla="*/ 2147483647 w 400" name="T34"/>
                <a:gd fmla="*/ 2147483647 h 200" name="T35"/>
                <a:gd fmla="*/ 2147483647 w 400" name="T36"/>
                <a:gd fmla="*/ 2147483647 h 200" name="T37"/>
                <a:gd fmla="*/ 2147483647 w 400" name="T38"/>
                <a:gd fmla="*/ 2147483647 h 200" name="T39"/>
                <a:gd fmla="*/ 2147483647 w 400" name="T40"/>
                <a:gd fmla="*/ 2147483647 h 200" name="T41"/>
                <a:gd fmla="*/ 2147483647 w 400" name="T42"/>
                <a:gd fmla="*/ 0 h 200" name="T43"/>
                <a:gd fmla="*/ 2147483647 w 400" name="T44"/>
                <a:gd fmla="*/ 2147483647 h 200" name="T45"/>
                <a:gd fmla="*/ 2147483647 w 400" name="T46"/>
                <a:gd fmla="*/ 2147483647 h 200" name="T47"/>
                <a:gd fmla="*/ 2147483647 w 400" name="T48"/>
                <a:gd fmla="*/ 2147483647 h 200" name="T49"/>
                <a:gd fmla="*/ 2147483647 w 400" name="T50"/>
                <a:gd fmla="*/ 2147483647 h 200" name="T51"/>
                <a:gd fmla="*/ 2147483647 w 400" name="T52"/>
                <a:gd fmla="*/ 2147483647 h 200" name="T53"/>
                <a:gd fmla="*/ 0 w 400" name="T54"/>
                <a:gd fmla="*/ 2147483647 h 200" name="T55"/>
                <a:gd fmla="*/ 2147483647 w 400" name="T56"/>
                <a:gd fmla="*/ 2147483647 h 200" name="T57"/>
                <a:gd fmla="*/ 2147483647 w 400" name="T58"/>
                <a:gd fmla="*/ 2147483647 h 200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400" name="T90"/>
                <a:gd fmla="*/ 0 h 200" name="T91"/>
                <a:gd fmla="*/ 400 w 400" name="T92"/>
                <a:gd fmla="*/ 200 h 200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200" w="4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6" name="Freeform 684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gdLst>
                <a:gd fmla="*/ 2147483647 w 104" name="T0"/>
                <a:gd fmla="*/ 2147483647 h 48" name="T1"/>
                <a:gd fmla="*/ 2147483647 w 104" name="T2"/>
                <a:gd fmla="*/ 2147483647 h 48" name="T3"/>
                <a:gd fmla="*/ 2147483647 w 104" name="T4"/>
                <a:gd fmla="*/ 0 h 48" name="T5"/>
                <a:gd fmla="*/ 2147483647 w 104" name="T6"/>
                <a:gd fmla="*/ 0 h 48" name="T7"/>
                <a:gd fmla="*/ 0 w 104" name="T8"/>
                <a:gd fmla="*/ 2147483647 h 48" name="T9"/>
                <a:gd fmla="*/ 2147483647 w 104" name="T10"/>
                <a:gd fmla="*/ 2147483647 h 48" name="T11"/>
                <a:gd fmla="*/ 2147483647 w 104" name="T12"/>
                <a:gd fmla="*/ 2147483647 h 48" name="T13"/>
                <a:gd fmla="*/ 2147483647 w 104" name="T14"/>
                <a:gd fmla="*/ 2147483647 h 48" name="T15"/>
                <a:gd fmla="*/ 2147483647 w 104" name="T16"/>
                <a:gd fmla="*/ 2147483647 h 48" name="T17"/>
                <a:gd fmla="*/ 2147483647 w 104" name="T18"/>
                <a:gd fmla="*/ 2147483647 h 48" name="T19"/>
                <a:gd fmla="*/ 2147483647 w 104" name="T20"/>
                <a:gd fmla="*/ 2147483647 h 48" name="T21"/>
                <a:gd fmla="*/ 2147483647 w 104" name="T22"/>
                <a:gd fmla="*/ 2147483647 h 48" name="T23"/>
                <a:gd fmla="*/ 2147483647 w 104" name="T24"/>
                <a:gd fmla="*/ 2147483647 h 48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04" name="T39"/>
                <a:gd fmla="*/ 0 h 48" name="T40"/>
                <a:gd fmla="*/ 104 w 104" name="T41"/>
                <a:gd fmla="*/ 48 h 48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48" w="104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7" name="Freeform 685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gdLst>
                <a:gd fmla="*/ 2147483647 w 400" name="T0"/>
                <a:gd fmla="*/ 2147483647 h 200" name="T1"/>
                <a:gd fmla="*/ 2147483647 w 400" name="T2"/>
                <a:gd fmla="*/ 2147483647 h 200" name="T3"/>
                <a:gd fmla="*/ 2147483647 w 400" name="T4"/>
                <a:gd fmla="*/ 2147483647 h 200" name="T5"/>
                <a:gd fmla="*/ 2147483647 w 400" name="T6"/>
                <a:gd fmla="*/ 2147483647 h 200" name="T7"/>
                <a:gd fmla="*/ 2147483647 w 400" name="T8"/>
                <a:gd fmla="*/ 2147483647 h 200" name="T9"/>
                <a:gd fmla="*/ 2147483647 w 400" name="T10"/>
                <a:gd fmla="*/ 2147483647 h 200" name="T11"/>
                <a:gd fmla="*/ 2147483647 w 400" name="T12"/>
                <a:gd fmla="*/ 2147483647 h 200" name="T13"/>
                <a:gd fmla="*/ 2147483647 w 400" name="T14"/>
                <a:gd fmla="*/ 2147483647 h 200" name="T15"/>
                <a:gd fmla="*/ 2147483647 w 400" name="T16"/>
                <a:gd fmla="*/ 2147483647 h 200" name="T17"/>
                <a:gd fmla="*/ 2147483647 w 400" name="T18"/>
                <a:gd fmla="*/ 2147483647 h 200" name="T19"/>
                <a:gd fmla="*/ 2147483647 w 400" name="T20"/>
                <a:gd fmla="*/ 2147483647 h 200" name="T21"/>
                <a:gd fmla="*/ 2147483647 w 400" name="T22"/>
                <a:gd fmla="*/ 2147483647 h 200" name="T23"/>
                <a:gd fmla="*/ 2147483647 w 400" name="T24"/>
                <a:gd fmla="*/ 2147483647 h 200" name="T25"/>
                <a:gd fmla="*/ 2147483647 w 400" name="T26"/>
                <a:gd fmla="*/ 2147483647 h 200" name="T27"/>
                <a:gd fmla="*/ 2147483647 w 400" name="T28"/>
                <a:gd fmla="*/ 2147483647 h 200" name="T29"/>
                <a:gd fmla="*/ 2147483647 w 400" name="T30"/>
                <a:gd fmla="*/ 2147483647 h 200" name="T31"/>
                <a:gd fmla="*/ 2147483647 w 400" name="T32"/>
                <a:gd fmla="*/ 2147483647 h 200" name="T33"/>
                <a:gd fmla="*/ 2147483647 w 400" name="T34"/>
                <a:gd fmla="*/ 2147483647 h 200" name="T35"/>
                <a:gd fmla="*/ 2147483647 w 400" name="T36"/>
                <a:gd fmla="*/ 2147483647 h 200" name="T37"/>
                <a:gd fmla="*/ 2147483647 w 400" name="T38"/>
                <a:gd fmla="*/ 2147483647 h 200" name="T39"/>
                <a:gd fmla="*/ 2147483647 w 400" name="T40"/>
                <a:gd fmla="*/ 2147483647 h 200" name="T41"/>
                <a:gd fmla="*/ 2147483647 w 400" name="T42"/>
                <a:gd fmla="*/ 0 h 200" name="T43"/>
                <a:gd fmla="*/ 2147483647 w 400" name="T44"/>
                <a:gd fmla="*/ 2147483647 h 200" name="T45"/>
                <a:gd fmla="*/ 2147483647 w 400" name="T46"/>
                <a:gd fmla="*/ 2147483647 h 200" name="T47"/>
                <a:gd fmla="*/ 2147483647 w 400" name="T48"/>
                <a:gd fmla="*/ 2147483647 h 200" name="T49"/>
                <a:gd fmla="*/ 2147483647 w 400" name="T50"/>
                <a:gd fmla="*/ 2147483647 h 200" name="T51"/>
                <a:gd fmla="*/ 2147483647 w 400" name="T52"/>
                <a:gd fmla="*/ 2147483647 h 200" name="T53"/>
                <a:gd fmla="*/ 0 w 400" name="T54"/>
                <a:gd fmla="*/ 2147483647 h 200" name="T55"/>
                <a:gd fmla="*/ 2147483647 w 400" name="T56"/>
                <a:gd fmla="*/ 2147483647 h 200" name="T57"/>
                <a:gd fmla="*/ 2147483647 w 400" name="T58"/>
                <a:gd fmla="*/ 2147483647 h 200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400" name="T90"/>
                <a:gd fmla="*/ 0 h 200" name="T91"/>
                <a:gd fmla="*/ 400 w 400" name="T92"/>
                <a:gd fmla="*/ 200 h 200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200" w="4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8" name="Freeform 686"/>
            <p:cNvSpPr/>
            <p:nvPr/>
          </p:nvSpPr>
          <p:spPr bwMode="auto">
            <a:xfrm>
              <a:off x="4815998" y="1897212"/>
              <a:ext cx="183135" cy="398071"/>
            </a:xfrm>
            <a:custGeom>
              <a:gdLst>
                <a:gd fmla="*/ 2147483647 w 136" name="T0"/>
                <a:gd fmla="*/ 2147483647 h 296" name="T1"/>
                <a:gd fmla="*/ 2147483647 w 136" name="T2"/>
                <a:gd fmla="*/ 2147483647 h 296" name="T3"/>
                <a:gd fmla="*/ 2147483647 w 136" name="T4"/>
                <a:gd fmla="*/ 2147483647 h 296" name="T5"/>
                <a:gd fmla="*/ 2147483647 w 136" name="T6"/>
                <a:gd fmla="*/ 2147483647 h 296" name="T7"/>
                <a:gd fmla="*/ 2147483647 w 136" name="T8"/>
                <a:gd fmla="*/ 2147483647 h 296" name="T9"/>
                <a:gd fmla="*/ 2147483647 w 136" name="T10"/>
                <a:gd fmla="*/ 2147483647 h 296" name="T11"/>
                <a:gd fmla="*/ 2147483647 w 136" name="T12"/>
                <a:gd fmla="*/ 2147483647 h 296" name="T13"/>
                <a:gd fmla="*/ 2147483647 w 136" name="T14"/>
                <a:gd fmla="*/ 2147483647 h 296" name="T15"/>
                <a:gd fmla="*/ 2147483647 w 136" name="T16"/>
                <a:gd fmla="*/ 2147483647 h 296" name="T17"/>
                <a:gd fmla="*/ 2147483647 w 136" name="T18"/>
                <a:gd fmla="*/ 2147483647 h 296" name="T19"/>
                <a:gd fmla="*/ 2147483647 w 136" name="T20"/>
                <a:gd fmla="*/ 2147483647 h 296" name="T21"/>
                <a:gd fmla="*/ 2147483647 w 136" name="T22"/>
                <a:gd fmla="*/ 2147483647 h 296" name="T23"/>
                <a:gd fmla="*/ 2147483647 w 136" name="T24"/>
                <a:gd fmla="*/ 2147483647 h 296" name="T25"/>
                <a:gd fmla="*/ 2147483647 w 136" name="T26"/>
                <a:gd fmla="*/ 2147483647 h 296" name="T27"/>
                <a:gd fmla="*/ 2147483647 w 136" name="T28"/>
                <a:gd fmla="*/ 2147483647 h 296" name="T29"/>
                <a:gd fmla="*/ 2147483647 w 136" name="T30"/>
                <a:gd fmla="*/ 2147483647 h 296" name="T31"/>
                <a:gd fmla="*/ 2147483647 w 136" name="T32"/>
                <a:gd fmla="*/ 2147483647 h 296" name="T33"/>
                <a:gd fmla="*/ 2147483647 w 136" name="T34"/>
                <a:gd fmla="*/ 0 h 296" name="T35"/>
                <a:gd fmla="*/ 2147483647 w 136" name="T36"/>
                <a:gd fmla="*/ 0 h 296" name="T37"/>
                <a:gd fmla="*/ 2147483647 w 136" name="T38"/>
                <a:gd fmla="*/ 2147483647 h 296" name="T39"/>
                <a:gd fmla="*/ 2147483647 w 136" name="T40"/>
                <a:gd fmla="*/ 2147483647 h 296" name="T41"/>
                <a:gd fmla="*/ 2147483647 w 136" name="T42"/>
                <a:gd fmla="*/ 2147483647 h 296" name="T43"/>
                <a:gd fmla="*/ 2147483647 w 136" name="T44"/>
                <a:gd fmla="*/ 2147483647 h 296" name="T45"/>
                <a:gd fmla="*/ 2147483647 w 136" name="T46"/>
                <a:gd fmla="*/ 2147483647 h 296" name="T47"/>
                <a:gd fmla="*/ 2147483647 w 136" name="T48"/>
                <a:gd fmla="*/ 2147483647 h 296" name="T49"/>
                <a:gd fmla="*/ 2147483647 w 136" name="T50"/>
                <a:gd fmla="*/ 2147483647 h 296" name="T51"/>
                <a:gd fmla="*/ 2147483647 w 136" name="T52"/>
                <a:gd fmla="*/ 2147483647 h 296" name="T53"/>
                <a:gd fmla="*/ 0 w 136" name="T54"/>
                <a:gd fmla="*/ 2147483647 h 296" name="T55"/>
                <a:gd fmla="*/ 2147483647 w 136" name="T56"/>
                <a:gd fmla="*/ 2147483647 h 296" name="T57"/>
                <a:gd fmla="*/ 2147483647 w 136" name="T58"/>
                <a:gd fmla="*/ 2147483647 h 296" name="T59"/>
                <a:gd fmla="*/ 2147483647 w 136" name="T60"/>
                <a:gd fmla="*/ 2147483647 h 296" name="T61"/>
                <a:gd fmla="*/ 2147483647 w 136" name="T62"/>
                <a:gd fmla="*/ 2147483647 h 296" name="T63"/>
                <a:gd fmla="*/ 2147483647 w 136" name="T64"/>
                <a:gd fmla="*/ 2147483647 h 296" name="T65"/>
                <a:gd fmla="*/ 2147483647 w 136" name="T66"/>
                <a:gd fmla="*/ 2147483647 h 296" name="T67"/>
                <a:gd fmla="*/ 2147483647 w 136" name="T68"/>
                <a:gd fmla="*/ 2147483647 h 296" name="T69"/>
                <a:gd fmla="*/ 2147483647 w 136" name="T70"/>
                <a:gd fmla="*/ 2147483647 h 296" name="T71"/>
                <a:gd fmla="*/ 2147483647 w 136" name="T72"/>
                <a:gd fmla="*/ 2147483647 h 296" name="T73"/>
                <a:gd fmla="*/ 2147483647 w 136" name="T74"/>
                <a:gd fmla="*/ 2147483647 h 296" name="T75"/>
                <a:gd fmla="*/ 2147483647 w 136" name="T76"/>
                <a:gd fmla="*/ 2147483647 h 296" name="T77"/>
                <a:gd fmla="*/ 2147483647 w 136" name="T78"/>
                <a:gd fmla="*/ 2147483647 h 296" name="T79"/>
                <a:gd fmla="*/ 2147483647 w 136" name="T80"/>
                <a:gd fmla="*/ 2147483647 h 296" name="T81"/>
                <a:gd fmla="*/ 2147483647 w 136" name="T82"/>
                <a:gd fmla="*/ 2147483647 h 296" name="T83"/>
                <a:gd fmla="*/ 2147483647 w 136" name="T84"/>
                <a:gd fmla="*/ 2147483647 h 296" name="T85"/>
                <a:gd fmla="*/ 2147483647 w 136" name="T86"/>
                <a:gd fmla="*/ 2147483647 h 296" name="T87"/>
                <a:gd fmla="*/ 2147483647 w 136" name="T88"/>
                <a:gd fmla="*/ 2147483647 h 296" name="T89"/>
                <a:gd fmla="*/ 2147483647 w 136" name="T90"/>
                <a:gd fmla="*/ 2147483647 h 296" name="T91"/>
                <a:gd fmla="*/ 2147483647 w 136" name="T92"/>
                <a:gd fmla="*/ 2147483647 h 296" name="T93"/>
                <a:gd fmla="*/ 2147483647 w 136" name="T94"/>
                <a:gd fmla="*/ 2147483647 h 296" name="T95"/>
                <a:gd fmla="*/ 2147483647 w 136" name="T96"/>
                <a:gd fmla="*/ 2147483647 h 296" name="T97"/>
                <a:gd fmla="*/ 2147483647 w 136" name="T98"/>
                <a:gd fmla="*/ 2147483647 h 296" name="T99"/>
                <a:gd fmla="*/ 2147483647 w 136" name="T100"/>
                <a:gd fmla="*/ 2147483647 h 296" name="T101"/>
                <a:gd fmla="*/ 2147483647 w 136" name="T102"/>
                <a:gd fmla="*/ 2147483647 h 296" name="T103"/>
                <a:gd fmla="*/ 2147483647 w 136" name="T104"/>
                <a:gd fmla="*/ 2147483647 h 29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136" name="T159"/>
                <a:gd fmla="*/ 0 h 296" name="T160"/>
                <a:gd fmla="*/ 136 w 136" name="T161"/>
                <a:gd fmla="*/ 296 h 296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296" w="13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9" name="Freeform 687"/>
            <p:cNvSpPr/>
            <p:nvPr/>
          </p:nvSpPr>
          <p:spPr bwMode="auto">
            <a:xfrm>
              <a:off x="5010098" y="2531056"/>
              <a:ext cx="9870" cy="10966"/>
            </a:xfrm>
            <a:custGeom>
              <a:gdLst>
                <a:gd fmla="*/ 2147483647 w 8" name="T0"/>
                <a:gd fmla="*/ 2147483647 h 8" name="T1"/>
                <a:gd fmla="*/ 0 w 8" name="T2"/>
                <a:gd fmla="*/ 0 h 8" name="T3"/>
                <a:gd fmla="*/ 0 w 8" name="T4"/>
                <a:gd fmla="*/ 2147483647 h 8" name="T5"/>
                <a:gd fmla="*/ 2147483647 w 8" name="T6"/>
                <a:gd fmla="*/ 2147483647 h 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8" name="T13"/>
                <a:gd fmla="*/ 8 w 8" name="T14"/>
                <a:gd fmla="*/ 8 h 8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" w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0" name="Freeform 688"/>
            <p:cNvSpPr/>
            <p:nvPr/>
          </p:nvSpPr>
          <p:spPr bwMode="auto">
            <a:xfrm>
              <a:off x="4934432" y="1446502"/>
              <a:ext cx="2597884" cy="1395993"/>
            </a:xfrm>
            <a:custGeom>
              <a:gdLst>
                <a:gd fmla="*/ 2147483647 w 1936" name="T0"/>
                <a:gd fmla="*/ 2147483647 h 1040" name="T1"/>
                <a:gd fmla="*/ 2147483647 w 1936" name="T2"/>
                <a:gd fmla="*/ 2147483647 h 1040" name="T3"/>
                <a:gd fmla="*/ 2147483647 w 1936" name="T4"/>
                <a:gd fmla="*/ 2147483647 h 1040" name="T5"/>
                <a:gd fmla="*/ 2147483647 w 1936" name="T6"/>
                <a:gd fmla="*/ 2147483647 h 1040" name="T7"/>
                <a:gd fmla="*/ 2147483647 w 1936" name="T8"/>
                <a:gd fmla="*/ 2147483647 h 1040" name="T9"/>
                <a:gd fmla="*/ 2147483647 w 1936" name="T10"/>
                <a:gd fmla="*/ 2147483647 h 1040" name="T11"/>
                <a:gd fmla="*/ 2147483647 w 1936" name="T12"/>
                <a:gd fmla="*/ 2147483647 h 1040" name="T13"/>
                <a:gd fmla="*/ 2147483647 w 1936" name="T14"/>
                <a:gd fmla="*/ 2147483647 h 1040" name="T15"/>
                <a:gd fmla="*/ 2147483647 w 1936" name="T16"/>
                <a:gd fmla="*/ 2147483647 h 1040" name="T17"/>
                <a:gd fmla="*/ 2147483647 w 1936" name="T18"/>
                <a:gd fmla="*/ 2147483647 h 1040" name="T19"/>
                <a:gd fmla="*/ 2147483647 w 1936" name="T20"/>
                <a:gd fmla="*/ 2147483647 h 1040" name="T21"/>
                <a:gd fmla="*/ 2147483647 w 1936" name="T22"/>
                <a:gd fmla="*/ 2147483647 h 1040" name="T23"/>
                <a:gd fmla="*/ 2147483647 w 1936" name="T24"/>
                <a:gd fmla="*/ 2147483647 h 1040" name="T25"/>
                <a:gd fmla="*/ 2147483647 w 1936" name="T26"/>
                <a:gd fmla="*/ 2147483647 h 1040" name="T27"/>
                <a:gd fmla="*/ 2147483647 w 1936" name="T28"/>
                <a:gd fmla="*/ 2147483647 h 1040" name="T29"/>
                <a:gd fmla="*/ 2147483647 w 1936" name="T30"/>
                <a:gd fmla="*/ 2147483647 h 1040" name="T31"/>
                <a:gd fmla="*/ 2147483647 w 1936" name="T32"/>
                <a:gd fmla="*/ 2147483647 h 1040" name="T33"/>
                <a:gd fmla="*/ 2147483647 w 1936" name="T34"/>
                <a:gd fmla="*/ 2147483647 h 1040" name="T35"/>
                <a:gd fmla="*/ 2147483647 w 1936" name="T36"/>
                <a:gd fmla="*/ 2147483647 h 1040" name="T37"/>
                <a:gd fmla="*/ 2147483647 w 1936" name="T38"/>
                <a:gd fmla="*/ 2147483647 h 1040" name="T39"/>
                <a:gd fmla="*/ 2147483647 w 1936" name="T40"/>
                <a:gd fmla="*/ 2147483647 h 1040" name="T41"/>
                <a:gd fmla="*/ 2147483647 w 1936" name="T42"/>
                <a:gd fmla="*/ 2147483647 h 1040" name="T43"/>
                <a:gd fmla="*/ 2147483647 w 1936" name="T44"/>
                <a:gd fmla="*/ 2147483647 h 1040" name="T45"/>
                <a:gd fmla="*/ 2147483647 w 1936" name="T46"/>
                <a:gd fmla="*/ 2147483647 h 1040" name="T47"/>
                <a:gd fmla="*/ 2147483647 w 1936" name="T48"/>
                <a:gd fmla="*/ 2147483647 h 1040" name="T49"/>
                <a:gd fmla="*/ 2147483647 w 1936" name="T50"/>
                <a:gd fmla="*/ 2147483647 h 1040" name="T51"/>
                <a:gd fmla="*/ 2147483647 w 1936" name="T52"/>
                <a:gd fmla="*/ 2147483647 h 1040" name="T53"/>
                <a:gd fmla="*/ 2147483647 w 1936" name="T54"/>
                <a:gd fmla="*/ 2147483647 h 1040" name="T55"/>
                <a:gd fmla="*/ 2147483647 w 1936" name="T56"/>
                <a:gd fmla="*/ 2147483647 h 1040" name="T57"/>
                <a:gd fmla="*/ 2147483647 w 1936" name="T58"/>
                <a:gd fmla="*/ 2147483647 h 1040" name="T59"/>
                <a:gd fmla="*/ 2147483647 w 1936" name="T60"/>
                <a:gd fmla="*/ 2147483647 h 1040" name="T61"/>
                <a:gd fmla="*/ 2147483647 w 1936" name="T62"/>
                <a:gd fmla="*/ 2147483647 h 1040" name="T63"/>
                <a:gd fmla="*/ 2147483647 w 1936" name="T64"/>
                <a:gd fmla="*/ 2147483647 h 1040" name="T65"/>
                <a:gd fmla="*/ 2147483647 w 1936" name="T66"/>
                <a:gd fmla="*/ 2147483647 h 1040" name="T67"/>
                <a:gd fmla="*/ 2147483647 w 1936" name="T68"/>
                <a:gd fmla="*/ 2147483647 h 1040" name="T69"/>
                <a:gd fmla="*/ 2147483647 w 1936" name="T70"/>
                <a:gd fmla="*/ 2147483647 h 1040" name="T71"/>
                <a:gd fmla="*/ 2147483647 w 1936" name="T72"/>
                <a:gd fmla="*/ 2147483647 h 1040" name="T73"/>
                <a:gd fmla="*/ 2147483647 w 1936" name="T74"/>
                <a:gd fmla="*/ 2147483647 h 1040" name="T75"/>
                <a:gd fmla="*/ 2147483647 w 1936" name="T76"/>
                <a:gd fmla="*/ 2147483647 h 1040" name="T77"/>
                <a:gd fmla="*/ 2147483647 w 1936" name="T78"/>
                <a:gd fmla="*/ 2147483647 h 1040" name="T79"/>
                <a:gd fmla="*/ 2147483647 w 1936" name="T80"/>
                <a:gd fmla="*/ 2147483647 h 1040" name="T81"/>
                <a:gd fmla="*/ 2147483647 w 1936" name="T82"/>
                <a:gd fmla="*/ 2147483647 h 1040" name="T83"/>
                <a:gd fmla="*/ 2147483647 w 1936" name="T84"/>
                <a:gd fmla="*/ 2147483647 h 1040" name="T85"/>
                <a:gd fmla="*/ 2147483647 w 1936" name="T86"/>
                <a:gd fmla="*/ 2147483647 h 1040" name="T87"/>
                <a:gd fmla="*/ 2147483647 w 1936" name="T88"/>
                <a:gd fmla="*/ 2147483647 h 1040" name="T89"/>
                <a:gd fmla="*/ 2147483647 w 1936" name="T90"/>
                <a:gd fmla="*/ 2147483647 h 1040" name="T91"/>
                <a:gd fmla="*/ 2147483647 w 1936" name="T92"/>
                <a:gd fmla="*/ 2147483647 h 1040" name="T93"/>
                <a:gd fmla="*/ 2147483647 w 1936" name="T94"/>
                <a:gd fmla="*/ 2147483647 h 1040" name="T95"/>
                <a:gd fmla="*/ 2147483647 w 1936" name="T96"/>
                <a:gd fmla="*/ 2147483647 h 1040" name="T97"/>
                <a:gd fmla="*/ 2147483647 w 1936" name="T98"/>
                <a:gd fmla="*/ 2147483647 h 1040" name="T99"/>
                <a:gd fmla="*/ 2147483647 w 1936" name="T100"/>
                <a:gd fmla="*/ 2147483647 h 1040" name="T101"/>
                <a:gd fmla="*/ 2147483647 w 1936" name="T102"/>
                <a:gd fmla="*/ 2147483647 h 1040" name="T103"/>
                <a:gd fmla="*/ 2147483647 w 1936" name="T104"/>
                <a:gd fmla="*/ 2147483647 h 1040" name="T105"/>
                <a:gd fmla="*/ 2147483647 w 1936" name="T106"/>
                <a:gd fmla="*/ 2147483647 h 1040" name="T107"/>
                <a:gd fmla="*/ 2147483647 w 1936" name="T108"/>
                <a:gd fmla="*/ 2147483647 h 1040" name="T109"/>
                <a:gd fmla="*/ 2147483647 w 1936" name="T110"/>
                <a:gd fmla="*/ 2147483647 h 1040" name="T111"/>
                <a:gd fmla="*/ 2147483647 w 1936" name="T112"/>
                <a:gd fmla="*/ 2147483647 h 1040" name="T113"/>
                <a:gd fmla="*/ 2147483647 w 1936" name="T114"/>
                <a:gd fmla="*/ 2147483647 h 1040" name="T115"/>
                <a:gd fmla="*/ 2147483647 w 1936" name="T116"/>
                <a:gd fmla="*/ 2147483647 h 1040" name="T117"/>
                <a:gd fmla="*/ 2147483647 w 1936" name="T118"/>
                <a:gd fmla="*/ 2147483647 h 1040" name="T119"/>
                <a:gd fmla="*/ 2147483647 w 1936" name="T120"/>
                <a:gd fmla="*/ 2147483647 h 1040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936" name="T183"/>
                <a:gd fmla="*/ 0 h 1040" name="T184"/>
                <a:gd fmla="*/ 1936 w 1936" name="T185"/>
                <a:gd fmla="*/ 1040 h 1040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040" w="1935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1" name="Freeform 689"/>
            <p:cNvSpPr/>
            <p:nvPr/>
          </p:nvSpPr>
          <p:spPr bwMode="auto">
            <a:xfrm>
              <a:off x="5331407" y="2896229"/>
              <a:ext cx="53734" cy="10966"/>
            </a:xfrm>
            <a:custGeom>
              <a:gdLst>
                <a:gd fmla="*/ 2147483647 w 40" name="T0"/>
                <a:gd fmla="*/ 2147483647 h 8" name="T1"/>
                <a:gd fmla="*/ 2147483647 w 40" name="T2"/>
                <a:gd fmla="*/ 2147483647 h 8" name="T3"/>
                <a:gd fmla="*/ 2147483647 w 40" name="T4"/>
                <a:gd fmla="*/ 0 h 8" name="T5"/>
                <a:gd fmla="*/ 0 w 40" name="T6"/>
                <a:gd fmla="*/ 2147483647 h 8" name="T7"/>
                <a:gd fmla="*/ 2147483647 w 40" name="T8"/>
                <a:gd fmla="*/ 2147483647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0" name="T15"/>
                <a:gd fmla="*/ 0 h 8" name="T16"/>
                <a:gd fmla="*/ 40 w 40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40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2" name="Freeform 690"/>
            <p:cNvSpPr/>
            <p:nvPr/>
          </p:nvSpPr>
          <p:spPr bwMode="auto">
            <a:xfrm>
              <a:off x="5256837" y="2445520"/>
              <a:ext cx="697448" cy="493477"/>
            </a:xfrm>
            <a:custGeom>
              <a:gdLst>
                <a:gd fmla="*/ 2147483647 w 520" name="T0"/>
                <a:gd fmla="*/ 2147483647 h 368" name="T1"/>
                <a:gd fmla="*/ 2147483647 w 520" name="T2"/>
                <a:gd fmla="*/ 2147483647 h 368" name="T3"/>
                <a:gd fmla="*/ 2147483647 w 520" name="T4"/>
                <a:gd fmla="*/ 2147483647 h 368" name="T5"/>
                <a:gd fmla="*/ 2147483647 w 520" name="T6"/>
                <a:gd fmla="*/ 2147483647 h 368" name="T7"/>
                <a:gd fmla="*/ 2147483647 w 520" name="T8"/>
                <a:gd fmla="*/ 2147483647 h 368" name="T9"/>
                <a:gd fmla="*/ 2147483647 w 520" name="T10"/>
                <a:gd fmla="*/ 2147483647 h 368" name="T11"/>
                <a:gd fmla="*/ 2147483647 w 520" name="T12"/>
                <a:gd fmla="*/ 2147483647 h 368" name="T13"/>
                <a:gd fmla="*/ 2147483647 w 520" name="T14"/>
                <a:gd fmla="*/ 2147483647 h 368" name="T15"/>
                <a:gd fmla="*/ 2147483647 w 520" name="T16"/>
                <a:gd fmla="*/ 2147483647 h 368" name="T17"/>
                <a:gd fmla="*/ 2147483647 w 520" name="T18"/>
                <a:gd fmla="*/ 2147483647 h 368" name="T19"/>
                <a:gd fmla="*/ 2147483647 w 520" name="T20"/>
                <a:gd fmla="*/ 2147483647 h 368" name="T21"/>
                <a:gd fmla="*/ 2147483647 w 520" name="T22"/>
                <a:gd fmla="*/ 2147483647 h 368" name="T23"/>
                <a:gd fmla="*/ 2147483647 w 520" name="T24"/>
                <a:gd fmla="*/ 2147483647 h 368" name="T25"/>
                <a:gd fmla="*/ 2147483647 w 520" name="T26"/>
                <a:gd fmla="*/ 2147483647 h 368" name="T27"/>
                <a:gd fmla="*/ 2147483647 w 520" name="T28"/>
                <a:gd fmla="*/ 2147483647 h 368" name="T29"/>
                <a:gd fmla="*/ 0 w 520" name="T30"/>
                <a:gd fmla="*/ 2147483647 h 368" name="T31"/>
                <a:gd fmla="*/ 2147483647 w 520" name="T32"/>
                <a:gd fmla="*/ 2147483647 h 368" name="T33"/>
                <a:gd fmla="*/ 2147483647 w 520" name="T34"/>
                <a:gd fmla="*/ 2147483647 h 368" name="T35"/>
                <a:gd fmla="*/ 2147483647 w 520" name="T36"/>
                <a:gd fmla="*/ 2147483647 h 368" name="T37"/>
                <a:gd fmla="*/ 2147483647 w 520" name="T38"/>
                <a:gd fmla="*/ 2147483647 h 368" name="T39"/>
                <a:gd fmla="*/ 2147483647 w 520" name="T40"/>
                <a:gd fmla="*/ 2147483647 h 368" name="T41"/>
                <a:gd fmla="*/ 2147483647 w 520" name="T42"/>
                <a:gd fmla="*/ 2147483647 h 368" name="T43"/>
                <a:gd fmla="*/ 2147483647 w 520" name="T44"/>
                <a:gd fmla="*/ 2147483647 h 368" name="T45"/>
                <a:gd fmla="*/ 2147483647 w 520" name="T46"/>
                <a:gd fmla="*/ 2147483647 h 368" name="T47"/>
                <a:gd fmla="*/ 2147483647 w 520" name="T48"/>
                <a:gd fmla="*/ 2147483647 h 368" name="T49"/>
                <a:gd fmla="*/ 2147483647 w 520" name="T50"/>
                <a:gd fmla="*/ 2147483647 h 368" name="T51"/>
                <a:gd fmla="*/ 2147483647 w 520" name="T52"/>
                <a:gd fmla="*/ 2147483647 h 368" name="T53"/>
                <a:gd fmla="*/ 2147483647 w 520" name="T54"/>
                <a:gd fmla="*/ 2147483647 h 368" name="T55"/>
                <a:gd fmla="*/ 2147483647 w 520" name="T56"/>
                <a:gd fmla="*/ 2147483647 h 368" name="T57"/>
                <a:gd fmla="*/ 2147483647 w 520" name="T58"/>
                <a:gd fmla="*/ 2147483647 h 368" name="T59"/>
                <a:gd fmla="*/ 2147483647 w 520" name="T60"/>
                <a:gd fmla="*/ 2147483647 h 368" name="T61"/>
                <a:gd fmla="*/ 2147483647 w 520" name="T62"/>
                <a:gd fmla="*/ 2147483647 h 368" name="T63"/>
                <a:gd fmla="*/ 2147483647 w 520" name="T64"/>
                <a:gd fmla="*/ 2147483647 h 368" name="T65"/>
                <a:gd fmla="*/ 2147483647 w 520" name="T66"/>
                <a:gd fmla="*/ 2147483647 h 368" name="T67"/>
                <a:gd fmla="*/ 2147483647 w 520" name="T68"/>
                <a:gd fmla="*/ 2147483647 h 368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20" name="T105"/>
                <a:gd fmla="*/ 0 h 368" name="T106"/>
                <a:gd fmla="*/ 520 w 520" name="T107"/>
                <a:gd fmla="*/ 368 h 368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368" w="520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3" name="Freeform 691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gdLst>
                <a:gd fmla="*/ 0 w 16" name="T0"/>
                <a:gd fmla="*/ 0 h 8" name="T1"/>
                <a:gd fmla="*/ 0 w 16" name="T2"/>
                <a:gd fmla="*/ 2147483647 h 8" name="T3"/>
                <a:gd fmla="*/ 2147483647 w 16" name="T4"/>
                <a:gd fmla="*/ 2147483647 h 8" name="T5"/>
                <a:gd fmla="*/ 2147483647 w 16" name="T6"/>
                <a:gd fmla="*/ 2147483647 h 8" name="T7"/>
                <a:gd fmla="*/ 0 w 16" name="T8"/>
                <a:gd fmla="*/ 0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6" name="T15"/>
                <a:gd fmla="*/ 0 h 8" name="T16"/>
                <a:gd fmla="*/ 16 w 16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16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4" name="Freeform 692"/>
            <p:cNvSpPr/>
            <p:nvPr/>
          </p:nvSpPr>
          <p:spPr bwMode="auto">
            <a:xfrm>
              <a:off x="4741428" y="2627558"/>
              <a:ext cx="10966" cy="1096"/>
            </a:xfrm>
            <a:custGeom>
              <a:gdLst>
                <a:gd fmla="*/ 0 w 8" name="T0"/>
                <a:gd fmla="*/ 0 h 1943" name="T1"/>
                <a:gd fmla="*/ 2147483647 w 8" name="T2"/>
                <a:gd fmla="*/ 0 h 1943" name="T3"/>
                <a:gd fmla="*/ 0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5" name="Freeform 693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gdLst>
                <a:gd fmla="*/ 0 w 16" name="T0"/>
                <a:gd fmla="*/ 0 h 8" name="T1"/>
                <a:gd fmla="*/ 0 w 16" name="T2"/>
                <a:gd fmla="*/ 2147483647 h 8" name="T3"/>
                <a:gd fmla="*/ 2147483647 w 16" name="T4"/>
                <a:gd fmla="*/ 2147483647 h 8" name="T5"/>
                <a:gd fmla="*/ 2147483647 w 16" name="T6"/>
                <a:gd fmla="*/ 2147483647 h 8" name="T7"/>
                <a:gd fmla="*/ 0 w 16" name="T8"/>
                <a:gd fmla="*/ 0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6" name="T15"/>
                <a:gd fmla="*/ 0 h 8" name="T16"/>
                <a:gd fmla="*/ 16 w 16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16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6" name="Rectangle 694"/>
            <p:cNvSpPr>
              <a:spLocks noChangeArrowheads="1"/>
            </p:cNvSpPr>
            <p:nvPr/>
          </p:nvSpPr>
          <p:spPr bwMode="auto">
            <a:xfrm>
              <a:off x="4741428" y="2627558"/>
              <a:ext cx="10966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ea charset="-128" panose="020b0600070205080204" pitchFamily="34" typeface="MS PGothic"/>
              </a:endParaRPr>
            </a:p>
          </p:txBody>
        </p:sp>
        <p:sp>
          <p:nvSpPr>
            <p:cNvPr id="147" name="Freeform 695"/>
            <p:cNvSpPr/>
            <p:nvPr/>
          </p:nvSpPr>
          <p:spPr bwMode="auto">
            <a:xfrm>
              <a:off x="4622993" y="2627558"/>
              <a:ext cx="129401" cy="53734"/>
            </a:xfrm>
            <a:custGeom>
              <a:gdLst>
                <a:gd fmla="*/ 2147483647 w 96" name="T0"/>
                <a:gd fmla="*/ 2147483647 h 40" name="T1"/>
                <a:gd fmla="*/ 2147483647 w 96" name="T2"/>
                <a:gd fmla="*/ 2147483647 h 40" name="T3"/>
                <a:gd fmla="*/ 2147483647 w 96" name="T4"/>
                <a:gd fmla="*/ 2147483647 h 40" name="T5"/>
                <a:gd fmla="*/ 2147483647 w 96" name="T6"/>
                <a:gd fmla="*/ 0 h 40" name="T7"/>
                <a:gd fmla="*/ 2147483647 w 96" name="T8"/>
                <a:gd fmla="*/ 0 h 40" name="T9"/>
                <a:gd fmla="*/ 2147483647 w 96" name="T10"/>
                <a:gd fmla="*/ 0 h 40" name="T11"/>
                <a:gd fmla="*/ 2147483647 w 96" name="T12"/>
                <a:gd fmla="*/ 0 h 40" name="T13"/>
                <a:gd fmla="*/ 2147483647 w 96" name="T14"/>
                <a:gd fmla="*/ 2147483647 h 40" name="T15"/>
                <a:gd fmla="*/ 2147483647 w 96" name="T16"/>
                <a:gd fmla="*/ 2147483647 h 40" name="T17"/>
                <a:gd fmla="*/ 2147483647 w 96" name="T18"/>
                <a:gd fmla="*/ 2147483647 h 40" name="T19"/>
                <a:gd fmla="*/ 2147483647 w 96" name="T20"/>
                <a:gd fmla="*/ 2147483647 h 40" name="T21"/>
                <a:gd fmla="*/ 2147483647 w 96" name="T22"/>
                <a:gd fmla="*/ 2147483647 h 40" name="T23"/>
                <a:gd fmla="*/ 2147483647 w 96" name="T24"/>
                <a:gd fmla="*/ 2147483647 h 40" name="T25"/>
                <a:gd fmla="*/ 2147483647 w 96" name="T26"/>
                <a:gd fmla="*/ 2147483647 h 40" name="T27"/>
                <a:gd fmla="*/ 2147483647 w 96" name="T28"/>
                <a:gd fmla="*/ 2147483647 h 40" name="T29"/>
                <a:gd fmla="*/ 0 w 96" name="T30"/>
                <a:gd fmla="*/ 2147483647 h 40" name="T31"/>
                <a:gd fmla="*/ 2147483647 w 96" name="T32"/>
                <a:gd fmla="*/ 2147483647 h 40" name="T33"/>
                <a:gd fmla="*/ 2147483647 w 96" name="T34"/>
                <a:gd fmla="*/ 2147483647 h 40" name="T35"/>
                <a:gd fmla="*/ 2147483647 w 96" name="T36"/>
                <a:gd fmla="*/ 2147483647 h 40" name="T37"/>
                <a:gd fmla="*/ 2147483647 w 96" name="T38"/>
                <a:gd fmla="*/ 2147483647 h 40" name="T39"/>
                <a:gd fmla="*/ 2147483647 w 96" name="T40"/>
                <a:gd fmla="*/ 2147483647 h 40" name="T41"/>
                <a:gd fmla="*/ 2147483647 w 96" name="T42"/>
                <a:gd fmla="*/ 2147483647 h 40" name="T43"/>
                <a:gd fmla="*/ 2147483647 w 96" name="T44"/>
                <a:gd fmla="*/ 2147483647 h 40" name="T45"/>
                <a:gd fmla="*/ 2147483647 w 96" name="T46"/>
                <a:gd fmla="*/ 2147483647 h 4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96" name="T72"/>
                <a:gd fmla="*/ 0 h 40" name="T73"/>
                <a:gd fmla="*/ 96 w 96" name="T74"/>
                <a:gd fmla="*/ 40 h 4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40" w="96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8" name="Freeform 696"/>
            <p:cNvSpPr/>
            <p:nvPr/>
          </p:nvSpPr>
          <p:spPr bwMode="auto">
            <a:xfrm>
              <a:off x="4386124" y="2562857"/>
              <a:ext cx="216033" cy="225903"/>
            </a:xfrm>
            <a:custGeom>
              <a:gdLst>
                <a:gd fmla="*/ 2147483647 w 161" name="T0"/>
                <a:gd fmla="*/ 2147483647 h 168" name="T1"/>
                <a:gd fmla="*/ 2147483647 w 161" name="T2"/>
                <a:gd fmla="*/ 2147483647 h 168" name="T3"/>
                <a:gd fmla="*/ 2147483647 w 161" name="T4"/>
                <a:gd fmla="*/ 2147483647 h 168" name="T5"/>
                <a:gd fmla="*/ 2147483647 w 161" name="T6"/>
                <a:gd fmla="*/ 2147483647 h 168" name="T7"/>
                <a:gd fmla="*/ 2147483647 w 161" name="T8"/>
                <a:gd fmla="*/ 2147483647 h 168" name="T9"/>
                <a:gd fmla="*/ 2147483647 w 161" name="T10"/>
                <a:gd fmla="*/ 2147483647 h 168" name="T11"/>
                <a:gd fmla="*/ 2147483647 w 161" name="T12"/>
                <a:gd fmla="*/ 2147483647 h 168" name="T13"/>
                <a:gd fmla="*/ 2147483647 w 161" name="T14"/>
                <a:gd fmla="*/ 2147483647 h 168" name="T15"/>
                <a:gd fmla="*/ 2147483647 w 161" name="T16"/>
                <a:gd fmla="*/ 2147483647 h 168" name="T17"/>
                <a:gd fmla="*/ 2147483647 w 161" name="T18"/>
                <a:gd fmla="*/ 2147483647 h 168" name="T19"/>
                <a:gd fmla="*/ 2147483647 w 161" name="T20"/>
                <a:gd fmla="*/ 2147483647 h 168" name="T21"/>
                <a:gd fmla="*/ 2147483647 w 161" name="T22"/>
                <a:gd fmla="*/ 2147483647 h 168" name="T23"/>
                <a:gd fmla="*/ 2147483647 w 161" name="T24"/>
                <a:gd fmla="*/ 2147483647 h 168" name="T25"/>
                <a:gd fmla="*/ 2147483647 w 161" name="T26"/>
                <a:gd fmla="*/ 2147483647 h 168" name="T27"/>
                <a:gd fmla="*/ 2147483647 w 161" name="T28"/>
                <a:gd fmla="*/ 2147483647 h 168" name="T29"/>
                <a:gd fmla="*/ 2147483647 w 161" name="T30"/>
                <a:gd fmla="*/ 2147483647 h 168" name="T31"/>
                <a:gd fmla="*/ 2147483647 w 161" name="T32"/>
                <a:gd fmla="*/ 0 h 168" name="T33"/>
                <a:gd fmla="*/ 2147483647 w 161" name="T34"/>
                <a:gd fmla="*/ 2147483647 h 168" name="T35"/>
                <a:gd fmla="*/ 2147483647 w 161" name="T36"/>
                <a:gd fmla="*/ 2147483647 h 168" name="T37"/>
                <a:gd fmla="*/ 2147483647 w 161" name="T38"/>
                <a:gd fmla="*/ 2147483647 h 168" name="T39"/>
                <a:gd fmla="*/ 2147483647 w 161" name="T40"/>
                <a:gd fmla="*/ 2147483647 h 168" name="T41"/>
                <a:gd fmla="*/ 2147483647 w 161" name="T42"/>
                <a:gd fmla="*/ 2147483647 h 168" name="T43"/>
                <a:gd fmla="*/ 2147483647 w 161" name="T44"/>
                <a:gd fmla="*/ 2147483647 h 168" name="T45"/>
                <a:gd fmla="*/ 2147483647 w 161" name="T46"/>
                <a:gd fmla="*/ 2147483647 h 168" name="T47"/>
                <a:gd fmla="*/ 2147483647 w 161" name="T48"/>
                <a:gd fmla="*/ 2147483647 h 168" name="T49"/>
                <a:gd fmla="*/ 2147483647 w 161" name="T50"/>
                <a:gd fmla="*/ 2147483647 h 168" name="T51"/>
                <a:gd fmla="*/ 2147483647 w 161" name="T52"/>
                <a:gd fmla="*/ 2147483647 h 168" name="T53"/>
                <a:gd fmla="*/ 2147483647 w 161" name="T54"/>
                <a:gd fmla="*/ 2147483647 h 168" name="T55"/>
                <a:gd fmla="*/ 2147483647 w 161" name="T56"/>
                <a:gd fmla="*/ 2147483647 h 168" name="T57"/>
                <a:gd fmla="*/ 0 w 161" name="T58"/>
                <a:gd fmla="*/ 2147483647 h 168" name="T59"/>
                <a:gd fmla="*/ 0 w 161" name="T60"/>
                <a:gd fmla="*/ 2147483647 h 168" name="T61"/>
                <a:gd fmla="*/ 2147483647 w 161" name="T62"/>
                <a:gd fmla="*/ 2147483647 h 168" name="T63"/>
                <a:gd fmla="*/ 2147483647 w 161" name="T64"/>
                <a:gd fmla="*/ 2147483647 h 168" name="T65"/>
                <a:gd fmla="*/ 2147483647 w 161" name="T66"/>
                <a:gd fmla="*/ 2147483647 h 168" name="T67"/>
                <a:gd fmla="*/ 2147483647 w 161" name="T68"/>
                <a:gd fmla="*/ 2147483647 h 168" name="T69"/>
                <a:gd fmla="*/ 2147483647 w 161" name="T70"/>
                <a:gd fmla="*/ 2147483647 h 168" name="T71"/>
                <a:gd fmla="*/ 2147483647 w 161" name="T72"/>
                <a:gd fmla="*/ 2147483647 h 168" name="T73"/>
                <a:gd fmla="*/ 2147483647 w 161" name="T74"/>
                <a:gd fmla="*/ 2147483647 h 168" name="T75"/>
                <a:gd fmla="*/ 2147483647 w 161" name="T76"/>
                <a:gd fmla="*/ 2147483647 h 168" name="T77"/>
                <a:gd fmla="*/ 2147483647 w 161" name="T78"/>
                <a:gd fmla="*/ 2147483647 h 168" name="T79"/>
                <a:gd fmla="*/ 2147483647 w 161" name="T80"/>
                <a:gd fmla="*/ 2147483647 h 168" name="T81"/>
                <a:gd fmla="*/ 2147483647 w 161" name="T82"/>
                <a:gd fmla="*/ 2147483647 h 168" name="T83"/>
                <a:gd fmla="*/ 2147483647 w 161" name="T84"/>
                <a:gd fmla="*/ 2147483647 h 168" name="T85"/>
                <a:gd fmla="*/ 2147483647 w 161" name="T86"/>
                <a:gd fmla="*/ 2147483647 h 168" name="T87"/>
                <a:gd fmla="*/ 2147483647 w 161" name="T88"/>
                <a:gd fmla="*/ 2147483647 h 168" name="T89"/>
                <a:gd fmla="*/ 2147483647 w 161" name="T90"/>
                <a:gd fmla="*/ 2147483647 h 168" name="T91"/>
                <a:gd fmla="*/ 2147483647 w 161" name="T92"/>
                <a:gd fmla="*/ 2147483647 h 168" name="T93"/>
                <a:gd fmla="*/ 2147483647 w 161" name="T94"/>
                <a:gd fmla="*/ 2147483647 h 168" name="T95"/>
                <a:gd fmla="*/ 2147483647 w 161" name="T96"/>
                <a:gd fmla="*/ 2147483647 h 168" name="T97"/>
                <a:gd fmla="*/ 2147483647 w 161" name="T98"/>
                <a:gd fmla="*/ 2147483647 h 168" name="T99"/>
                <a:gd fmla="*/ 2147483647 w 161" name="T100"/>
                <a:gd fmla="*/ 2147483647 h 168" name="T101"/>
                <a:gd fmla="*/ 2147483647 w 161" name="T102"/>
                <a:gd fmla="*/ 2147483647 h 16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161" name="T156"/>
                <a:gd fmla="*/ 0 h 168" name="T157"/>
                <a:gd fmla="*/ 161 w 161" name="T158"/>
                <a:gd fmla="*/ 168 h 168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168" w="161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9" name="Freeform 697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gdLst>
                <a:gd fmla="*/ 2147483647 w 152" name="T0"/>
                <a:gd fmla="*/ 0 h 144" name="T1"/>
                <a:gd fmla="*/ 2147483647 w 152" name="T2"/>
                <a:gd fmla="*/ 0 h 144" name="T3"/>
                <a:gd fmla="*/ 2147483647 w 152" name="T4"/>
                <a:gd fmla="*/ 0 h 144" name="T5"/>
                <a:gd fmla="*/ 2147483647 w 152" name="T6"/>
                <a:gd fmla="*/ 0 h 144" name="T7"/>
                <a:gd fmla="*/ 2147483647 w 152" name="T8"/>
                <a:gd fmla="*/ 2147483647 h 144" name="T9"/>
                <a:gd fmla="*/ 2147483647 w 152" name="T10"/>
                <a:gd fmla="*/ 2147483647 h 144" name="T11"/>
                <a:gd fmla="*/ 2147483647 w 152" name="T12"/>
                <a:gd fmla="*/ 2147483647 h 144" name="T13"/>
                <a:gd fmla="*/ 2147483647 w 152" name="T14"/>
                <a:gd fmla="*/ 2147483647 h 144" name="T15"/>
                <a:gd fmla="*/ 0 w 152" name="T16"/>
                <a:gd fmla="*/ 2147483647 h 144" name="T17"/>
                <a:gd fmla="*/ 2147483647 w 152" name="T18"/>
                <a:gd fmla="*/ 2147483647 h 144" name="T19"/>
                <a:gd fmla="*/ 2147483647 w 152" name="T20"/>
                <a:gd fmla="*/ 2147483647 h 144" name="T21"/>
                <a:gd fmla="*/ 2147483647 w 152" name="T22"/>
                <a:gd fmla="*/ 2147483647 h 144" name="T23"/>
                <a:gd fmla="*/ 2147483647 w 152" name="T24"/>
                <a:gd fmla="*/ 2147483647 h 144" name="T25"/>
                <a:gd fmla="*/ 2147483647 w 152" name="T26"/>
                <a:gd fmla="*/ 2147483647 h 144" name="T27"/>
                <a:gd fmla="*/ 2147483647 w 152" name="T28"/>
                <a:gd fmla="*/ 2147483647 h 144" name="T29"/>
                <a:gd fmla="*/ 2147483647 w 152" name="T30"/>
                <a:gd fmla="*/ 2147483647 h 144" name="T31"/>
                <a:gd fmla="*/ 2147483647 w 152" name="T32"/>
                <a:gd fmla="*/ 2147483647 h 144" name="T33"/>
                <a:gd fmla="*/ 2147483647 w 152" name="T34"/>
                <a:gd fmla="*/ 2147483647 h 144" name="T35"/>
                <a:gd fmla="*/ 2147483647 w 152" name="T36"/>
                <a:gd fmla="*/ 2147483647 h 144" name="T37"/>
                <a:gd fmla="*/ 2147483647 w 152" name="T38"/>
                <a:gd fmla="*/ 2147483647 h 144" name="T39"/>
                <a:gd fmla="*/ 2147483647 w 152" name="T40"/>
                <a:gd fmla="*/ 2147483647 h 144" name="T41"/>
                <a:gd fmla="*/ 2147483647 w 152" name="T42"/>
                <a:gd fmla="*/ 2147483647 h 144" name="T43"/>
                <a:gd fmla="*/ 2147483647 w 152" name="T44"/>
                <a:gd fmla="*/ 2147483647 h 144" name="T45"/>
                <a:gd fmla="*/ 2147483647 w 152" name="T46"/>
                <a:gd fmla="*/ 2147483647 h 144" name="T47"/>
                <a:gd fmla="*/ 2147483647 w 152" name="T48"/>
                <a:gd fmla="*/ 2147483647 h 144" name="T49"/>
                <a:gd fmla="*/ 2147483647 w 152" name="T50"/>
                <a:gd fmla="*/ 2147483647 h 144" name="T51"/>
                <a:gd fmla="*/ 2147483647 w 152" name="T52"/>
                <a:gd fmla="*/ 2147483647 h 144" name="T53"/>
                <a:gd fmla="*/ 2147483647 w 152" name="T54"/>
                <a:gd fmla="*/ 2147483647 h 144" name="T55"/>
                <a:gd fmla="*/ 2147483647 w 152" name="T56"/>
                <a:gd fmla="*/ 2147483647 h 144" name="T57"/>
                <a:gd fmla="*/ 2147483647 w 152" name="T58"/>
                <a:gd fmla="*/ 2147483647 h 144" name="T59"/>
                <a:gd fmla="*/ 2147483647 w 152" name="T60"/>
                <a:gd fmla="*/ 0 h 144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152" name="T93"/>
                <a:gd fmla="*/ 0 h 144" name="T94"/>
                <a:gd fmla="*/ 152 w 152" name="T95"/>
                <a:gd fmla="*/ 144 h 144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144" w="152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Freeform 698"/>
            <p:cNvSpPr/>
            <p:nvPr/>
          </p:nvSpPr>
          <p:spPr bwMode="auto">
            <a:xfrm>
              <a:off x="4557196" y="2455389"/>
              <a:ext cx="162299" cy="203971"/>
            </a:xfrm>
            <a:custGeom>
              <a:gdLst>
                <a:gd fmla="*/ 2147483647 w 121" name="T0"/>
                <a:gd fmla="*/ 2147483647 h 152" name="T1"/>
                <a:gd fmla="*/ 2147483647 w 121" name="T2"/>
                <a:gd fmla="*/ 2147483647 h 152" name="T3"/>
                <a:gd fmla="*/ 2147483647 w 121" name="T4"/>
                <a:gd fmla="*/ 2147483647 h 152" name="T5"/>
                <a:gd fmla="*/ 2147483647 w 121" name="T6"/>
                <a:gd fmla="*/ 2147483647 h 152" name="T7"/>
                <a:gd fmla="*/ 2147483647 w 121" name="T8"/>
                <a:gd fmla="*/ 2147483647 h 152" name="T9"/>
                <a:gd fmla="*/ 2147483647 w 121" name="T10"/>
                <a:gd fmla="*/ 2147483647 h 152" name="T11"/>
                <a:gd fmla="*/ 2147483647 w 121" name="T12"/>
                <a:gd fmla="*/ 2147483647 h 152" name="T13"/>
                <a:gd fmla="*/ 2147483647 w 121" name="T14"/>
                <a:gd fmla="*/ 2147483647 h 152" name="T15"/>
                <a:gd fmla="*/ 0 w 121" name="T16"/>
                <a:gd fmla="*/ 2147483647 h 152" name="T17"/>
                <a:gd fmla="*/ 2147483647 w 121" name="T18"/>
                <a:gd fmla="*/ 2147483647 h 152" name="T19"/>
                <a:gd fmla="*/ 2147483647 w 121" name="T20"/>
                <a:gd fmla="*/ 2147483647 h 152" name="T21"/>
                <a:gd fmla="*/ 2147483647 w 121" name="T22"/>
                <a:gd fmla="*/ 2147483647 h 152" name="T23"/>
                <a:gd fmla="*/ 2147483647 w 121" name="T24"/>
                <a:gd fmla="*/ 2147483647 h 152" name="T25"/>
                <a:gd fmla="*/ 2147483647 w 121" name="T26"/>
                <a:gd fmla="*/ 2147483647 h 152" name="T27"/>
                <a:gd fmla="*/ 2147483647 w 121" name="T28"/>
                <a:gd fmla="*/ 2147483647 h 152" name="T29"/>
                <a:gd fmla="*/ 2147483647 w 121" name="T30"/>
                <a:gd fmla="*/ 2147483647 h 152" name="T31"/>
                <a:gd fmla="*/ 2147483647 w 121" name="T32"/>
                <a:gd fmla="*/ 2147483647 h 152" name="T33"/>
                <a:gd fmla="*/ 2147483647 w 121" name="T34"/>
                <a:gd fmla="*/ 2147483647 h 152" name="T35"/>
                <a:gd fmla="*/ 2147483647 w 121" name="T36"/>
                <a:gd fmla="*/ 2147483647 h 152" name="T37"/>
                <a:gd fmla="*/ 2147483647 w 121" name="T38"/>
                <a:gd fmla="*/ 2147483647 h 152" name="T39"/>
                <a:gd fmla="*/ 2147483647 w 121" name="T40"/>
                <a:gd fmla="*/ 2147483647 h 152" name="T41"/>
                <a:gd fmla="*/ 2147483647 w 121" name="T42"/>
                <a:gd fmla="*/ 2147483647 h 152" name="T43"/>
                <a:gd fmla="*/ 2147483647 w 121" name="T44"/>
                <a:gd fmla="*/ 2147483647 h 152" name="T45"/>
                <a:gd fmla="*/ 2147483647 w 121" name="T46"/>
                <a:gd fmla="*/ 2147483647 h 152" name="T47"/>
                <a:gd fmla="*/ 2147483647 w 121" name="T48"/>
                <a:gd fmla="*/ 2147483647 h 152" name="T49"/>
                <a:gd fmla="*/ 2147483647 w 121" name="T50"/>
                <a:gd fmla="*/ 2147483647 h 152" name="T51"/>
                <a:gd fmla="*/ 2147483647 w 121" name="T52"/>
                <a:gd fmla="*/ 2147483647 h 152" name="T53"/>
                <a:gd fmla="*/ 2147483647 w 121" name="T54"/>
                <a:gd fmla="*/ 2147483647 h 152" name="T55"/>
                <a:gd fmla="*/ 2147483647 w 121" name="T56"/>
                <a:gd fmla="*/ 2147483647 h 152" name="T57"/>
                <a:gd fmla="*/ 2147483647 w 121" name="T58"/>
                <a:gd fmla="*/ 2147483647 h 152" name="T59"/>
                <a:gd fmla="*/ 2147483647 w 121" name="T60"/>
                <a:gd fmla="*/ 2147483647 h 152" name="T61"/>
                <a:gd fmla="*/ 2147483647 w 121" name="T62"/>
                <a:gd fmla="*/ 2147483647 h 152" name="T63"/>
                <a:gd fmla="*/ 2147483647 w 121" name="T64"/>
                <a:gd fmla="*/ 2147483647 h 152" name="T65"/>
                <a:gd fmla="*/ 2147483647 w 121" name="T66"/>
                <a:gd fmla="*/ 2147483647 h 152" name="T67"/>
                <a:gd fmla="*/ 2147483647 w 121" name="T68"/>
                <a:gd fmla="*/ 2147483647 h 152" name="T69"/>
                <a:gd fmla="*/ 2147483647 w 121" name="T70"/>
                <a:gd fmla="*/ 2147483647 h 152" name="T71"/>
                <a:gd fmla="*/ 2147483647 w 121" name="T72"/>
                <a:gd fmla="*/ 2147483647 h 152" name="T73"/>
                <a:gd fmla="*/ 2147483647 w 121" name="T74"/>
                <a:gd fmla="*/ 2147483647 h 152" name="T75"/>
                <a:gd fmla="*/ 2147483647 w 121" name="T76"/>
                <a:gd fmla="*/ 2147483647 h 152" name="T77"/>
                <a:gd fmla="*/ 2147483647 w 121" name="T78"/>
                <a:gd fmla="*/ 2147483647 h 152" name="T79"/>
                <a:gd fmla="*/ 2147483647 w 121" name="T80"/>
                <a:gd fmla="*/ 2147483647 h 152" name="T81"/>
                <a:gd fmla="*/ 2147483647 w 121" name="T82"/>
                <a:gd fmla="*/ 2147483647 h 152" name="T83"/>
                <a:gd fmla="*/ 2147483647 w 121" name="T84"/>
                <a:gd fmla="*/ 2147483647 h 152" name="T85"/>
                <a:gd fmla="*/ 2147483647 w 121" name="T86"/>
                <a:gd fmla="*/ 2147483647 h 152" name="T87"/>
                <a:gd fmla="*/ 2147483647 w 121" name="T88"/>
                <a:gd fmla="*/ 2147483647 h 152" name="T89"/>
                <a:gd fmla="*/ 2147483647 w 121" name="T90"/>
                <a:gd fmla="*/ 0 h 152" name="T91"/>
                <a:gd fmla="*/ 2147483647 w 121" name="T92"/>
                <a:gd fmla="*/ 2147483647 h 152" name="T93"/>
                <a:gd fmla="*/ 2147483647 w 121" name="T94"/>
                <a:gd fmla="*/ 2147483647 h 152" name="T95"/>
                <a:gd fmla="*/ 2147483647 w 121" name="T96"/>
                <a:gd fmla="*/ 2147483647 h 152" name="T97"/>
                <a:gd fmla="*/ 2147483647 w 121" name="T98"/>
                <a:gd fmla="*/ 2147483647 h 152" name="T99"/>
                <a:gd fmla="*/ 2147483647 w 121" name="T100"/>
                <a:gd fmla="*/ 2147483647 h 152" name="T101"/>
                <a:gd fmla="*/ 2147483647 w 121" name="T102"/>
                <a:gd fmla="*/ 2147483647 h 152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121" name="T156"/>
                <a:gd fmla="*/ 0 h 152" name="T157"/>
                <a:gd fmla="*/ 121 w 121" name="T158"/>
                <a:gd fmla="*/ 152 h 152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152" w="120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1" name="Freeform 699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gdLst>
                <a:gd fmla="*/ 2147483647 w 49" name="T0"/>
                <a:gd fmla="*/ 2147483647 h 56" name="T1"/>
                <a:gd fmla="*/ 2147483647 w 49" name="T2"/>
                <a:gd fmla="*/ 2147483647 h 56" name="T3"/>
                <a:gd fmla="*/ 2147483647 w 49" name="T4"/>
                <a:gd fmla="*/ 2147483647 h 56" name="T5"/>
                <a:gd fmla="*/ 2147483647 w 49" name="T6"/>
                <a:gd fmla="*/ 2147483647 h 56" name="T7"/>
                <a:gd fmla="*/ 2147483647 w 49" name="T8"/>
                <a:gd fmla="*/ 2147483647 h 56" name="T9"/>
                <a:gd fmla="*/ 2147483647 w 49" name="T10"/>
                <a:gd fmla="*/ 2147483647 h 56" name="T11"/>
                <a:gd fmla="*/ 2147483647 w 49" name="T12"/>
                <a:gd fmla="*/ 2147483647 h 56" name="T13"/>
                <a:gd fmla="*/ 2147483647 w 49" name="T14"/>
                <a:gd fmla="*/ 2147483647 h 56" name="T15"/>
                <a:gd fmla="*/ 2147483647 w 49" name="T16"/>
                <a:gd fmla="*/ 2147483647 h 56" name="T17"/>
                <a:gd fmla="*/ 2147483647 w 49" name="T18"/>
                <a:gd fmla="*/ 0 h 56" name="T19"/>
                <a:gd fmla="*/ 2147483647 w 49" name="T20"/>
                <a:gd fmla="*/ 0 h 56" name="T21"/>
                <a:gd fmla="*/ 2147483647 w 49" name="T22"/>
                <a:gd fmla="*/ 2147483647 h 56" name="T23"/>
                <a:gd fmla="*/ 2147483647 w 49" name="T24"/>
                <a:gd fmla="*/ 2147483647 h 56" name="T25"/>
                <a:gd fmla="*/ 2147483647 w 49" name="T26"/>
                <a:gd fmla="*/ 2147483647 h 56" name="T27"/>
                <a:gd fmla="*/ 2147483647 w 49" name="T28"/>
                <a:gd fmla="*/ 2147483647 h 56" name="T29"/>
                <a:gd fmla="*/ 0 w 49" name="T30"/>
                <a:gd fmla="*/ 2147483647 h 56" name="T31"/>
                <a:gd fmla="*/ 2147483647 w 49" name="T32"/>
                <a:gd fmla="*/ 2147483647 h 56" name="T33"/>
                <a:gd fmla="*/ 2147483647 w 49" name="T34"/>
                <a:gd fmla="*/ 2147483647 h 5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49" name="T54"/>
                <a:gd fmla="*/ 0 h 56" name="T55"/>
                <a:gd fmla="*/ 49 w 49" name="T56"/>
                <a:gd fmla="*/ 56 h 56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56" w="49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2" name="Freeform 700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gdLst>
                <a:gd fmla="*/ 2147483647 w 152" name="T0"/>
                <a:gd fmla="*/ 0 h 144" name="T1"/>
                <a:gd fmla="*/ 2147483647 w 152" name="T2"/>
                <a:gd fmla="*/ 0 h 144" name="T3"/>
                <a:gd fmla="*/ 2147483647 w 152" name="T4"/>
                <a:gd fmla="*/ 0 h 144" name="T5"/>
                <a:gd fmla="*/ 2147483647 w 152" name="T6"/>
                <a:gd fmla="*/ 0 h 144" name="T7"/>
                <a:gd fmla="*/ 2147483647 w 152" name="T8"/>
                <a:gd fmla="*/ 0 h 144" name="T9"/>
                <a:gd fmla="*/ 2147483647 w 152" name="T10"/>
                <a:gd fmla="*/ 2147483647 h 144" name="T11"/>
                <a:gd fmla="*/ 2147483647 w 152" name="T12"/>
                <a:gd fmla="*/ 2147483647 h 144" name="T13"/>
                <a:gd fmla="*/ 2147483647 w 152" name="T14"/>
                <a:gd fmla="*/ 2147483647 h 144" name="T15"/>
                <a:gd fmla="*/ 2147483647 w 152" name="T16"/>
                <a:gd fmla="*/ 2147483647 h 144" name="T17"/>
                <a:gd fmla="*/ 2147483647 w 152" name="T18"/>
                <a:gd fmla="*/ 2147483647 h 144" name="T19"/>
                <a:gd fmla="*/ 2147483647 w 152" name="T20"/>
                <a:gd fmla="*/ 2147483647 h 144" name="T21"/>
                <a:gd fmla="*/ 0 w 152" name="T22"/>
                <a:gd fmla="*/ 2147483647 h 144" name="T23"/>
                <a:gd fmla="*/ 2147483647 w 152" name="T24"/>
                <a:gd fmla="*/ 2147483647 h 144" name="T25"/>
                <a:gd fmla="*/ 2147483647 w 152" name="T26"/>
                <a:gd fmla="*/ 2147483647 h 144" name="T27"/>
                <a:gd fmla="*/ 2147483647 w 152" name="T28"/>
                <a:gd fmla="*/ 2147483647 h 144" name="T29"/>
                <a:gd fmla="*/ 2147483647 w 152" name="T30"/>
                <a:gd fmla="*/ 2147483647 h 144" name="T31"/>
                <a:gd fmla="*/ 2147483647 w 152" name="T32"/>
                <a:gd fmla="*/ 2147483647 h 144" name="T33"/>
                <a:gd fmla="*/ 2147483647 w 152" name="T34"/>
                <a:gd fmla="*/ 2147483647 h 144" name="T35"/>
                <a:gd fmla="*/ 2147483647 w 152" name="T36"/>
                <a:gd fmla="*/ 2147483647 h 144" name="T37"/>
                <a:gd fmla="*/ 2147483647 w 152" name="T38"/>
                <a:gd fmla="*/ 2147483647 h 144" name="T39"/>
                <a:gd fmla="*/ 2147483647 w 152" name="T40"/>
                <a:gd fmla="*/ 2147483647 h 144" name="T41"/>
                <a:gd fmla="*/ 2147483647 w 152" name="T42"/>
                <a:gd fmla="*/ 2147483647 h 144" name="T43"/>
                <a:gd fmla="*/ 2147483647 w 152" name="T44"/>
                <a:gd fmla="*/ 2147483647 h 144" name="T45"/>
                <a:gd fmla="*/ 2147483647 w 152" name="T46"/>
                <a:gd fmla="*/ 2147483647 h 144" name="T47"/>
                <a:gd fmla="*/ 2147483647 w 152" name="T48"/>
                <a:gd fmla="*/ 2147483647 h 144" name="T49"/>
                <a:gd fmla="*/ 2147483647 w 152" name="T50"/>
                <a:gd fmla="*/ 2147483647 h 144" name="T51"/>
                <a:gd fmla="*/ 2147483647 w 152" name="T52"/>
                <a:gd fmla="*/ 2147483647 h 144" name="T53"/>
                <a:gd fmla="*/ 2147483647 w 152" name="T54"/>
                <a:gd fmla="*/ 2147483647 h 144" name="T55"/>
                <a:gd fmla="*/ 2147483647 w 152" name="T56"/>
                <a:gd fmla="*/ 2147483647 h 144" name="T57"/>
                <a:gd fmla="*/ 2147483647 w 152" name="T58"/>
                <a:gd fmla="*/ 2147483647 h 144" name="T59"/>
                <a:gd fmla="*/ 2147483647 w 152" name="T60"/>
                <a:gd fmla="*/ 2147483647 h 144" name="T61"/>
                <a:gd fmla="*/ 2147483647 w 152" name="T62"/>
                <a:gd fmla="*/ 2147483647 h 144" name="T63"/>
                <a:gd fmla="*/ 2147483647 w 152" name="T64"/>
                <a:gd fmla="*/ 2147483647 h 144" name="T65"/>
                <a:gd fmla="*/ 2147483647 w 152" name="T66"/>
                <a:gd fmla="*/ 0 h 144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52" name="T102"/>
                <a:gd fmla="*/ 0 h 144" name="T103"/>
                <a:gd fmla="*/ 152 w 152" name="T104"/>
                <a:gd fmla="*/ 144 h 144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44" w="152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Freeform 701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gdLst>
                <a:gd fmla="*/ 2147483647 w 49" name="T0"/>
                <a:gd fmla="*/ 2147483647 h 56" name="T1"/>
                <a:gd fmla="*/ 2147483647 w 49" name="T2"/>
                <a:gd fmla="*/ 2147483647 h 56" name="T3"/>
                <a:gd fmla="*/ 2147483647 w 49" name="T4"/>
                <a:gd fmla="*/ 2147483647 h 56" name="T5"/>
                <a:gd fmla="*/ 2147483647 w 49" name="T6"/>
                <a:gd fmla="*/ 2147483647 h 56" name="T7"/>
                <a:gd fmla="*/ 2147483647 w 49" name="T8"/>
                <a:gd fmla="*/ 2147483647 h 56" name="T9"/>
                <a:gd fmla="*/ 2147483647 w 49" name="T10"/>
                <a:gd fmla="*/ 2147483647 h 56" name="T11"/>
                <a:gd fmla="*/ 2147483647 w 49" name="T12"/>
                <a:gd fmla="*/ 2147483647 h 56" name="T13"/>
                <a:gd fmla="*/ 2147483647 w 49" name="T14"/>
                <a:gd fmla="*/ 2147483647 h 56" name="T15"/>
                <a:gd fmla="*/ 2147483647 w 49" name="T16"/>
                <a:gd fmla="*/ 2147483647 h 56" name="T17"/>
                <a:gd fmla="*/ 2147483647 w 49" name="T18"/>
                <a:gd fmla="*/ 0 h 56" name="T19"/>
                <a:gd fmla="*/ 2147483647 w 49" name="T20"/>
                <a:gd fmla="*/ 0 h 56" name="T21"/>
                <a:gd fmla="*/ 2147483647 w 49" name="T22"/>
                <a:gd fmla="*/ 0 h 56" name="T23"/>
                <a:gd fmla="*/ 2147483647 w 49" name="T24"/>
                <a:gd fmla="*/ 2147483647 h 56" name="T25"/>
                <a:gd fmla="*/ 2147483647 w 49" name="T26"/>
                <a:gd fmla="*/ 2147483647 h 56" name="T27"/>
                <a:gd fmla="*/ 2147483647 w 49" name="T28"/>
                <a:gd fmla="*/ 2147483647 h 56" name="T29"/>
                <a:gd fmla="*/ 2147483647 w 49" name="T30"/>
                <a:gd fmla="*/ 2147483647 h 56" name="T31"/>
                <a:gd fmla="*/ 0 w 49" name="T32"/>
                <a:gd fmla="*/ 2147483647 h 56" name="T33"/>
                <a:gd fmla="*/ 2147483647 w 49" name="T34"/>
                <a:gd fmla="*/ 2147483647 h 56" name="T35"/>
                <a:gd fmla="*/ 2147483647 w 49" name="T36"/>
                <a:gd fmla="*/ 2147483647 h 5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49" name="T57"/>
                <a:gd fmla="*/ 0 h 56" name="T58"/>
                <a:gd fmla="*/ 49 w 49" name="T59"/>
                <a:gd fmla="*/ 56 h 5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56" w="49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4" name="Freeform 702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gdLst>
                <a:gd fmla="*/ 2147483647 w 80" name="T0"/>
                <a:gd fmla="*/ 2147483647 h 80" name="T1"/>
                <a:gd fmla="*/ 2147483647 w 80" name="T2"/>
                <a:gd fmla="*/ 0 h 80" name="T3"/>
                <a:gd fmla="*/ 2147483647 w 80" name="T4"/>
                <a:gd fmla="*/ 2147483647 h 80" name="T5"/>
                <a:gd fmla="*/ 2147483647 w 80" name="T6"/>
                <a:gd fmla="*/ 2147483647 h 80" name="T7"/>
                <a:gd fmla="*/ 2147483647 w 80" name="T8"/>
                <a:gd fmla="*/ 2147483647 h 80" name="T9"/>
                <a:gd fmla="*/ 2147483647 w 80" name="T10"/>
                <a:gd fmla="*/ 2147483647 h 80" name="T11"/>
                <a:gd fmla="*/ 2147483647 w 80" name="T12"/>
                <a:gd fmla="*/ 2147483647 h 80" name="T13"/>
                <a:gd fmla="*/ 2147483647 w 80" name="T14"/>
                <a:gd fmla="*/ 2147483647 h 80" name="T15"/>
                <a:gd fmla="*/ 0 w 80" name="T16"/>
                <a:gd fmla="*/ 2147483647 h 80" name="T17"/>
                <a:gd fmla="*/ 2147483647 w 80" name="T18"/>
                <a:gd fmla="*/ 2147483647 h 80" name="T19"/>
                <a:gd fmla="*/ 2147483647 w 80" name="T20"/>
                <a:gd fmla="*/ 2147483647 h 80" name="T21"/>
                <a:gd fmla="*/ 2147483647 w 80" name="T22"/>
                <a:gd fmla="*/ 2147483647 h 80" name="T23"/>
                <a:gd fmla="*/ 2147483647 w 80" name="T24"/>
                <a:gd fmla="*/ 2147483647 h 80" name="T25"/>
                <a:gd fmla="*/ 2147483647 w 80" name="T26"/>
                <a:gd fmla="*/ 2147483647 h 80" name="T27"/>
                <a:gd fmla="*/ 2147483647 w 80" name="T28"/>
                <a:gd fmla="*/ 2147483647 h 80" name="T29"/>
                <a:gd fmla="*/ 2147483647 w 80" name="T30"/>
                <a:gd fmla="*/ 2147483647 h 80" name="T31"/>
                <a:gd fmla="*/ 2147483647 w 80" name="T32"/>
                <a:gd fmla="*/ 2147483647 h 80" name="T33"/>
                <a:gd fmla="*/ 2147483647 w 80" name="T34"/>
                <a:gd fmla="*/ 2147483647 h 80" name="T35"/>
                <a:gd fmla="*/ 2147483647 w 80" name="T36"/>
                <a:gd fmla="*/ 2147483647 h 80" name="T37"/>
                <a:gd fmla="*/ 2147483647 w 80" name="T38"/>
                <a:gd fmla="*/ 2147483647 h 80" name="T39"/>
                <a:gd fmla="*/ 2147483647 w 80" name="T40"/>
                <a:gd fmla="*/ 2147483647 h 80" name="T41"/>
                <a:gd fmla="*/ 2147483647 w 80" name="T42"/>
                <a:gd fmla="*/ 2147483647 h 80" name="T43"/>
                <a:gd fmla="*/ 2147483647 w 80" name="T44"/>
                <a:gd fmla="*/ 2147483647 h 80" name="T45"/>
                <a:gd fmla="*/ 2147483647 w 80" name="T46"/>
                <a:gd fmla="*/ 2147483647 h 8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80" name="T72"/>
                <a:gd fmla="*/ 0 h 80" name="T73"/>
                <a:gd fmla="*/ 80 w 80" name="T74"/>
                <a:gd fmla="*/ 80 h 8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80" w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5" name="Freeform 703"/>
            <p:cNvSpPr/>
            <p:nvPr/>
          </p:nvSpPr>
          <p:spPr bwMode="auto">
            <a:xfrm>
              <a:off x="4546230" y="1833608"/>
              <a:ext cx="441936" cy="525279"/>
            </a:xfrm>
            <a:custGeom>
              <a:gdLst>
                <a:gd fmla="*/ 2147483647 w 329" name="T0"/>
                <a:gd fmla="*/ 2147483647 h 392" name="T1"/>
                <a:gd fmla="*/ 2147483647 w 329" name="T2"/>
                <a:gd fmla="*/ 2147483647 h 392" name="T3"/>
                <a:gd fmla="*/ 2147483647 w 329" name="T4"/>
                <a:gd fmla="*/ 2147483647 h 392" name="T5"/>
                <a:gd fmla="*/ 2147483647 w 329" name="T6"/>
                <a:gd fmla="*/ 2147483647 h 392" name="T7"/>
                <a:gd fmla="*/ 2147483647 w 329" name="T8"/>
                <a:gd fmla="*/ 2147483647 h 392" name="T9"/>
                <a:gd fmla="*/ 2147483647 w 329" name="T10"/>
                <a:gd fmla="*/ 2147483647 h 392" name="T11"/>
                <a:gd fmla="*/ 2147483647 w 329" name="T12"/>
                <a:gd fmla="*/ 2147483647 h 392" name="T13"/>
                <a:gd fmla="*/ 2147483647 w 329" name="T14"/>
                <a:gd fmla="*/ 2147483647 h 392" name="T15"/>
                <a:gd fmla="*/ 2147483647 w 329" name="T16"/>
                <a:gd fmla="*/ 2147483647 h 392" name="T17"/>
                <a:gd fmla="*/ 2147483647 w 329" name="T18"/>
                <a:gd fmla="*/ 2147483647 h 392" name="T19"/>
                <a:gd fmla="*/ 2147483647 w 329" name="T20"/>
                <a:gd fmla="*/ 2147483647 h 392" name="T21"/>
                <a:gd fmla="*/ 2147483647 w 329" name="T22"/>
                <a:gd fmla="*/ 2147483647 h 392" name="T23"/>
                <a:gd fmla="*/ 2147483647 w 329" name="T24"/>
                <a:gd fmla="*/ 2147483647 h 392" name="T25"/>
                <a:gd fmla="*/ 2147483647 w 329" name="T26"/>
                <a:gd fmla="*/ 2147483647 h 392" name="T27"/>
                <a:gd fmla="*/ 2147483647 w 329" name="T28"/>
                <a:gd fmla="*/ 2147483647 h 392" name="T29"/>
                <a:gd fmla="*/ 2147483647 w 329" name="T30"/>
                <a:gd fmla="*/ 2147483647 h 392" name="T31"/>
                <a:gd fmla="*/ 2147483647 w 329" name="T32"/>
                <a:gd fmla="*/ 2147483647 h 392" name="T33"/>
                <a:gd fmla="*/ 2147483647 w 329" name="T34"/>
                <a:gd fmla="*/ 2147483647 h 392" name="T35"/>
                <a:gd fmla="*/ 2147483647 w 329" name="T36"/>
                <a:gd fmla="*/ 2147483647 h 392" name="T37"/>
                <a:gd fmla="*/ 2147483647 w 329" name="T38"/>
                <a:gd fmla="*/ 2147483647 h 392" name="T39"/>
                <a:gd fmla="*/ 2147483647 w 329" name="T40"/>
                <a:gd fmla="*/ 2147483647 h 392" name="T41"/>
                <a:gd fmla="*/ 2147483647 w 329" name="T42"/>
                <a:gd fmla="*/ 2147483647 h 392" name="T43"/>
                <a:gd fmla="*/ 2147483647 w 329" name="T44"/>
                <a:gd fmla="*/ 2147483647 h 392" name="T45"/>
                <a:gd fmla="*/ 2147483647 w 329" name="T46"/>
                <a:gd fmla="*/ 2147483647 h 392" name="T47"/>
                <a:gd fmla="*/ 2147483647 w 329" name="T48"/>
                <a:gd fmla="*/ 2147483647 h 392" name="T49"/>
                <a:gd fmla="*/ 2147483647 w 329" name="T50"/>
                <a:gd fmla="*/ 2147483647 h 392" name="T51"/>
                <a:gd fmla="*/ 2147483647 w 329" name="T52"/>
                <a:gd fmla="*/ 2147483647 h 392" name="T53"/>
                <a:gd fmla="*/ 2147483647 w 329" name="T54"/>
                <a:gd fmla="*/ 2147483647 h 392" name="T55"/>
                <a:gd fmla="*/ 2147483647 w 329" name="T56"/>
                <a:gd fmla="*/ 2147483647 h 392" name="T57"/>
                <a:gd fmla="*/ 2147483647 w 329" name="T58"/>
                <a:gd fmla="*/ 2147483647 h 392" name="T59"/>
                <a:gd fmla="*/ 2147483647 w 329" name="T60"/>
                <a:gd fmla="*/ 2147483647 h 392" name="T61"/>
                <a:gd fmla="*/ 2147483647 w 329" name="T62"/>
                <a:gd fmla="*/ 2147483647 h 392" name="T63"/>
                <a:gd fmla="*/ 2147483647 w 329" name="T64"/>
                <a:gd fmla="*/ 2147483647 h 392" name="T65"/>
                <a:gd fmla="*/ 2147483647 w 329" name="T66"/>
                <a:gd fmla="*/ 2147483647 h 392" name="T67"/>
                <a:gd fmla="*/ 2147483647 w 329" name="T68"/>
                <a:gd fmla="*/ 2147483647 h 392" name="T69"/>
                <a:gd fmla="*/ 2147483647 w 329" name="T70"/>
                <a:gd fmla="*/ 2147483647 h 392" name="T71"/>
                <a:gd fmla="*/ 2147483647 w 329" name="T72"/>
                <a:gd fmla="*/ 2147483647 h 392" name="T73"/>
                <a:gd fmla="*/ 2147483647 w 329" name="T74"/>
                <a:gd fmla="*/ 2147483647 h 392" name="T75"/>
                <a:gd fmla="*/ 0 w 329" name="T76"/>
                <a:gd fmla="*/ 2147483647 h 392" name="T77"/>
                <a:gd fmla="*/ 2147483647 w 329" name="T78"/>
                <a:gd fmla="*/ 2147483647 h 392" name="T79"/>
                <a:gd fmla="*/ 2147483647 w 329" name="T80"/>
                <a:gd fmla="*/ 2147483647 h 392" name="T81"/>
                <a:gd fmla="*/ 2147483647 w 329" name="T82"/>
                <a:gd fmla="*/ 2147483647 h 392" name="T83"/>
                <a:gd fmla="*/ 2147483647 w 329" name="T84"/>
                <a:gd fmla="*/ 2147483647 h 392" name="T85"/>
                <a:gd fmla="*/ 2147483647 w 329" name="T86"/>
                <a:gd fmla="*/ 2147483647 h 392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329" name="T132"/>
                <a:gd fmla="*/ 0 h 392" name="T133"/>
                <a:gd fmla="*/ 329 w 329" name="T134"/>
                <a:gd fmla="*/ 392 h 392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392" w="329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6" name="Freeform 704"/>
            <p:cNvSpPr/>
            <p:nvPr/>
          </p:nvSpPr>
          <p:spPr bwMode="auto">
            <a:xfrm>
              <a:off x="4654795" y="1941076"/>
              <a:ext cx="214937" cy="504443"/>
            </a:xfrm>
            <a:custGeom>
              <a:gdLst>
                <a:gd fmla="*/ 2147483647 w 160" name="T0"/>
                <a:gd fmla="*/ 2147483647 h 376" name="T1"/>
                <a:gd fmla="*/ 2147483647 w 160" name="T2"/>
                <a:gd fmla="*/ 2147483647 h 376" name="T3"/>
                <a:gd fmla="*/ 2147483647 w 160" name="T4"/>
                <a:gd fmla="*/ 2147483647 h 376" name="T5"/>
                <a:gd fmla="*/ 2147483647 w 160" name="T6"/>
                <a:gd fmla="*/ 2147483647 h 376" name="T7"/>
                <a:gd fmla="*/ 2147483647 w 160" name="T8"/>
                <a:gd fmla="*/ 0 h 376" name="T9"/>
                <a:gd fmla="*/ 2147483647 w 160" name="T10"/>
                <a:gd fmla="*/ 2147483647 h 376" name="T11"/>
                <a:gd fmla="*/ 2147483647 w 160" name="T12"/>
                <a:gd fmla="*/ 2147483647 h 376" name="T13"/>
                <a:gd fmla="*/ 2147483647 w 160" name="T14"/>
                <a:gd fmla="*/ 2147483647 h 376" name="T15"/>
                <a:gd fmla="*/ 2147483647 w 160" name="T16"/>
                <a:gd fmla="*/ 2147483647 h 376" name="T17"/>
                <a:gd fmla="*/ 2147483647 w 160" name="T18"/>
                <a:gd fmla="*/ 2147483647 h 376" name="T19"/>
                <a:gd fmla="*/ 2147483647 w 160" name="T20"/>
                <a:gd fmla="*/ 2147483647 h 376" name="T21"/>
                <a:gd fmla="*/ 2147483647 w 160" name="T22"/>
                <a:gd fmla="*/ 2147483647 h 376" name="T23"/>
                <a:gd fmla="*/ 2147483647 w 160" name="T24"/>
                <a:gd fmla="*/ 2147483647 h 376" name="T25"/>
                <a:gd fmla="*/ 2147483647 w 160" name="T26"/>
                <a:gd fmla="*/ 2147483647 h 376" name="T27"/>
                <a:gd fmla="*/ 2147483647 w 160" name="T28"/>
                <a:gd fmla="*/ 2147483647 h 376" name="T29"/>
                <a:gd fmla="*/ 2147483647 w 160" name="T30"/>
                <a:gd fmla="*/ 2147483647 h 376" name="T31"/>
                <a:gd fmla="*/ 2147483647 w 160" name="T32"/>
                <a:gd fmla="*/ 2147483647 h 376" name="T33"/>
                <a:gd fmla="*/ 2147483647 w 160" name="T34"/>
                <a:gd fmla="*/ 2147483647 h 376" name="T35"/>
                <a:gd fmla="*/ 0 w 160" name="T36"/>
                <a:gd fmla="*/ 2147483647 h 376" name="T37"/>
                <a:gd fmla="*/ 2147483647 w 160" name="T38"/>
                <a:gd fmla="*/ 2147483647 h 376" name="T39"/>
                <a:gd fmla="*/ 2147483647 w 160" name="T40"/>
                <a:gd fmla="*/ 2147483647 h 376" name="T41"/>
                <a:gd fmla="*/ 2147483647 w 160" name="T42"/>
                <a:gd fmla="*/ 2147483647 h 376" name="T43"/>
                <a:gd fmla="*/ 2147483647 w 160" name="T44"/>
                <a:gd fmla="*/ 2147483647 h 376" name="T45"/>
                <a:gd fmla="*/ 2147483647 w 160" name="T46"/>
                <a:gd fmla="*/ 2147483647 h 376" name="T47"/>
                <a:gd fmla="*/ 2147483647 w 160" name="T48"/>
                <a:gd fmla="*/ 2147483647 h 376" name="T49"/>
                <a:gd fmla="*/ 2147483647 w 160" name="T50"/>
                <a:gd fmla="*/ 2147483647 h 376" name="T51"/>
                <a:gd fmla="*/ 2147483647 w 160" name="T52"/>
                <a:gd fmla="*/ 2147483647 h 376" name="T53"/>
                <a:gd fmla="*/ 2147483647 w 160" name="T54"/>
                <a:gd fmla="*/ 2147483647 h 376" name="T55"/>
                <a:gd fmla="*/ 2147483647 w 160" name="T56"/>
                <a:gd fmla="*/ 2147483647 h 376" name="T57"/>
                <a:gd fmla="*/ 2147483647 w 160" name="T58"/>
                <a:gd fmla="*/ 2147483647 h 376" name="T59"/>
                <a:gd fmla="*/ 2147483647 w 160" name="T60"/>
                <a:gd fmla="*/ 2147483647 h 376" name="T61"/>
                <a:gd fmla="*/ 2147483647 w 160" name="T62"/>
                <a:gd fmla="*/ 2147483647 h 376" name="T63"/>
                <a:gd fmla="*/ 2147483647 w 160" name="T64"/>
                <a:gd fmla="*/ 2147483647 h 376" name="T65"/>
                <a:gd fmla="*/ 2147483647 w 160" name="T66"/>
                <a:gd fmla="*/ 2147483647 h 37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60" name="T102"/>
                <a:gd fmla="*/ 0 h 376" name="T103"/>
                <a:gd fmla="*/ 160 w 160" name="T104"/>
                <a:gd fmla="*/ 376 h 376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376" w="160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7" name="Freeform 705"/>
            <p:cNvSpPr/>
            <p:nvPr/>
          </p:nvSpPr>
          <p:spPr bwMode="auto">
            <a:xfrm>
              <a:off x="4837930" y="2531056"/>
              <a:ext cx="311439" cy="203971"/>
            </a:xfrm>
            <a:custGeom>
              <a:gdLst>
                <a:gd fmla="*/ 2147483647 w 232" name="T0"/>
                <a:gd fmla="*/ 2147483647 h 152" name="T1"/>
                <a:gd fmla="*/ 2147483647 w 232" name="T2"/>
                <a:gd fmla="*/ 2147483647 h 152" name="T3"/>
                <a:gd fmla="*/ 2147483647 w 232" name="T4"/>
                <a:gd fmla="*/ 2147483647 h 152" name="T5"/>
                <a:gd fmla="*/ 2147483647 w 232" name="T6"/>
                <a:gd fmla="*/ 2147483647 h 152" name="T7"/>
                <a:gd fmla="*/ 2147483647 w 232" name="T8"/>
                <a:gd fmla="*/ 2147483647 h 152" name="T9"/>
                <a:gd fmla="*/ 2147483647 w 232" name="T10"/>
                <a:gd fmla="*/ 2147483647 h 152" name="T11"/>
                <a:gd fmla="*/ 2147483647 w 232" name="T12"/>
                <a:gd fmla="*/ 2147483647 h 152" name="T13"/>
                <a:gd fmla="*/ 2147483647 w 232" name="T14"/>
                <a:gd fmla="*/ 2147483647 h 152" name="T15"/>
                <a:gd fmla="*/ 2147483647 w 232" name="T16"/>
                <a:gd fmla="*/ 2147483647 h 152" name="T17"/>
                <a:gd fmla="*/ 2147483647 w 232" name="T18"/>
                <a:gd fmla="*/ 2147483647 h 152" name="T19"/>
                <a:gd fmla="*/ 2147483647 w 232" name="T20"/>
                <a:gd fmla="*/ 2147483647 h 152" name="T21"/>
                <a:gd fmla="*/ 2147483647 w 232" name="T22"/>
                <a:gd fmla="*/ 0 h 152" name="T23"/>
                <a:gd fmla="*/ 2147483647 w 232" name="T24"/>
                <a:gd fmla="*/ 0 h 152" name="T25"/>
                <a:gd fmla="*/ 2147483647 w 232" name="T26"/>
                <a:gd fmla="*/ 2147483647 h 152" name="T27"/>
                <a:gd fmla="*/ 2147483647 w 232" name="T28"/>
                <a:gd fmla="*/ 2147483647 h 152" name="T29"/>
                <a:gd fmla="*/ 2147483647 w 232" name="T30"/>
                <a:gd fmla="*/ 2147483647 h 152" name="T31"/>
                <a:gd fmla="*/ 2147483647 w 232" name="T32"/>
                <a:gd fmla="*/ 2147483647 h 152" name="T33"/>
                <a:gd fmla="*/ 2147483647 w 232" name="T34"/>
                <a:gd fmla="*/ 2147483647 h 152" name="T35"/>
                <a:gd fmla="*/ 2147483647 w 232" name="T36"/>
                <a:gd fmla="*/ 2147483647 h 152" name="T37"/>
                <a:gd fmla="*/ 2147483647 w 232" name="T38"/>
                <a:gd fmla="*/ 2147483647 h 152" name="T39"/>
                <a:gd fmla="*/ 2147483647 w 232" name="T40"/>
                <a:gd fmla="*/ 2147483647 h 152" name="T41"/>
                <a:gd fmla="*/ 2147483647 w 232" name="T42"/>
                <a:gd fmla="*/ 2147483647 h 152" name="T43"/>
                <a:gd fmla="*/ 0 w 232" name="T44"/>
                <a:gd fmla="*/ 2147483647 h 152" name="T45"/>
                <a:gd fmla="*/ 0 w 232" name="T46"/>
                <a:gd fmla="*/ 2147483647 h 152" name="T47"/>
                <a:gd fmla="*/ 2147483647 w 232" name="T48"/>
                <a:gd fmla="*/ 2147483647 h 152" name="T49"/>
                <a:gd fmla="*/ 2147483647 w 232" name="T50"/>
                <a:gd fmla="*/ 2147483647 h 152" name="T51"/>
                <a:gd fmla="*/ 2147483647 w 232" name="T52"/>
                <a:gd fmla="*/ 2147483647 h 152" name="T53"/>
                <a:gd fmla="*/ 2147483647 w 232" name="T54"/>
                <a:gd fmla="*/ 2147483647 h 152" name="T55"/>
                <a:gd fmla="*/ 2147483647 w 232" name="T56"/>
                <a:gd fmla="*/ 2147483647 h 152" name="T57"/>
                <a:gd fmla="*/ 2147483647 w 232" name="T58"/>
                <a:gd fmla="*/ 2147483647 h 152" name="T59"/>
                <a:gd fmla="*/ 2147483647 w 232" name="T60"/>
                <a:gd fmla="*/ 2147483647 h 152" name="T61"/>
                <a:gd fmla="*/ 2147483647 w 232" name="T62"/>
                <a:gd fmla="*/ 2147483647 h 152" name="T63"/>
                <a:gd fmla="*/ 2147483647 w 232" name="T64"/>
                <a:gd fmla="*/ 2147483647 h 152" name="T65"/>
                <a:gd fmla="*/ 2147483647 w 232" name="T66"/>
                <a:gd fmla="*/ 2147483647 h 152" name="T67"/>
                <a:gd fmla="*/ 2147483647 w 232" name="T68"/>
                <a:gd fmla="*/ 2147483647 h 152" name="T69"/>
                <a:gd fmla="*/ 2147483647 w 232" name="T70"/>
                <a:gd fmla="*/ 2147483647 h 152" name="T71"/>
                <a:gd fmla="*/ 2147483647 w 232" name="T72"/>
                <a:gd fmla="*/ 2147483647 h 152" name="T73"/>
                <a:gd fmla="*/ 2147483647 w 232" name="T74"/>
                <a:gd fmla="*/ 2147483647 h 152" name="T75"/>
                <a:gd fmla="*/ 2147483647 w 232" name="T76"/>
                <a:gd fmla="*/ 2147483647 h 152" name="T77"/>
                <a:gd fmla="*/ 2147483647 w 232" name="T78"/>
                <a:gd fmla="*/ 2147483647 h 152" name="T79"/>
                <a:gd fmla="*/ 2147483647 w 232" name="T80"/>
                <a:gd fmla="*/ 2147483647 h 152" name="T81"/>
                <a:gd fmla="*/ 2147483647 w 232" name="T82"/>
                <a:gd fmla="*/ 2147483647 h 152" name="T83"/>
                <a:gd fmla="*/ 2147483647 w 232" name="T84"/>
                <a:gd fmla="*/ 2147483647 h 152" name="T85"/>
                <a:gd fmla="*/ 2147483647 w 232" name="T86"/>
                <a:gd fmla="*/ 2147483647 h 152" name="T87"/>
                <a:gd fmla="*/ 2147483647 w 232" name="T88"/>
                <a:gd fmla="*/ 2147483647 h 152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232" name="T135"/>
                <a:gd fmla="*/ 0 h 152" name="T136"/>
                <a:gd fmla="*/ 232 w 232" name="T137"/>
                <a:gd fmla="*/ 152 h 152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152" w="231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8" name="Freeform 706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gdLst>
                <a:gd fmla="*/ 2147483647 w 24" name="T0"/>
                <a:gd fmla="*/ 2147483647 h 16" name="T1"/>
                <a:gd fmla="*/ 2147483647 w 24" name="T2"/>
                <a:gd fmla="*/ 0 h 16" name="T3"/>
                <a:gd fmla="*/ 0 w 24" name="T4"/>
                <a:gd fmla="*/ 2147483647 h 16" name="T5"/>
                <a:gd fmla="*/ 2147483647 w 24" name="T6"/>
                <a:gd fmla="*/ 2147483647 h 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" name="T12"/>
                <a:gd fmla="*/ 0 h 16" name="T13"/>
                <a:gd fmla="*/ 24 w 24" name="T14"/>
                <a:gd fmla="*/ 16 h 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" w="24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Freeform 707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gdLst>
                <a:gd fmla="*/ 2147483647 w 80" name="T0"/>
                <a:gd fmla="*/ 2147483647 h 80" name="T1"/>
                <a:gd fmla="*/ 2147483647 w 80" name="T2"/>
                <a:gd fmla="*/ 0 h 80" name="T3"/>
                <a:gd fmla="*/ 2147483647 w 80" name="T4"/>
                <a:gd fmla="*/ 2147483647 h 80" name="T5"/>
                <a:gd fmla="*/ 2147483647 w 80" name="T6"/>
                <a:gd fmla="*/ 2147483647 h 80" name="T7"/>
                <a:gd fmla="*/ 2147483647 w 80" name="T8"/>
                <a:gd fmla="*/ 2147483647 h 80" name="T9"/>
                <a:gd fmla="*/ 2147483647 w 80" name="T10"/>
                <a:gd fmla="*/ 2147483647 h 80" name="T11"/>
                <a:gd fmla="*/ 2147483647 w 80" name="T12"/>
                <a:gd fmla="*/ 2147483647 h 80" name="T13"/>
                <a:gd fmla="*/ 2147483647 w 80" name="T14"/>
                <a:gd fmla="*/ 2147483647 h 80" name="T15"/>
                <a:gd fmla="*/ 2147483647 w 80" name="T16"/>
                <a:gd fmla="*/ 2147483647 h 80" name="T17"/>
                <a:gd fmla="*/ 2147483647 w 80" name="T18"/>
                <a:gd fmla="*/ 2147483647 h 80" name="T19"/>
                <a:gd fmla="*/ 0 w 80" name="T20"/>
                <a:gd fmla="*/ 2147483647 h 80" name="T21"/>
                <a:gd fmla="*/ 2147483647 w 80" name="T22"/>
                <a:gd fmla="*/ 2147483647 h 80" name="T23"/>
                <a:gd fmla="*/ 2147483647 w 80" name="T24"/>
                <a:gd fmla="*/ 2147483647 h 80" name="T25"/>
                <a:gd fmla="*/ 2147483647 w 80" name="T26"/>
                <a:gd fmla="*/ 2147483647 h 80" name="T27"/>
                <a:gd fmla="*/ 2147483647 w 80" name="T28"/>
                <a:gd fmla="*/ 2147483647 h 80" name="T29"/>
                <a:gd fmla="*/ 2147483647 w 80" name="T30"/>
                <a:gd fmla="*/ 2147483647 h 80" name="T31"/>
                <a:gd fmla="*/ 2147483647 w 80" name="T32"/>
                <a:gd fmla="*/ 2147483647 h 80" name="T33"/>
                <a:gd fmla="*/ 2147483647 w 80" name="T34"/>
                <a:gd fmla="*/ 2147483647 h 80" name="T35"/>
                <a:gd fmla="*/ 2147483647 w 80" name="T36"/>
                <a:gd fmla="*/ 2147483647 h 80" name="T37"/>
                <a:gd fmla="*/ 2147483647 w 80" name="T38"/>
                <a:gd fmla="*/ 2147483647 h 80" name="T39"/>
                <a:gd fmla="*/ 2147483647 w 80" name="T40"/>
                <a:gd fmla="*/ 2147483647 h 80" name="T41"/>
                <a:gd fmla="*/ 2147483647 w 80" name="T42"/>
                <a:gd fmla="*/ 2147483647 h 80" name="T43"/>
                <a:gd fmla="*/ 2147483647 w 80" name="T44"/>
                <a:gd fmla="*/ 2147483647 h 80" name="T45"/>
                <a:gd fmla="*/ 2147483647 w 80" name="T46"/>
                <a:gd fmla="*/ 2147483647 h 80" name="T47"/>
                <a:gd fmla="*/ 2147483647 w 80" name="T48"/>
                <a:gd fmla="*/ 2147483647 h 80" name="T49"/>
                <a:gd fmla="*/ 2147483647 w 80" name="T50"/>
                <a:gd fmla="*/ 2147483647 h 80" name="T51"/>
                <a:gd fmla="*/ 2147483647 w 80" name="T52"/>
                <a:gd fmla="*/ 2147483647 h 80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80" name="T81"/>
                <a:gd fmla="*/ 0 h 80" name="T82"/>
                <a:gd fmla="*/ 80 w 80" name="T83"/>
                <a:gd fmla="*/ 80 h 80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80" w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0" name="Freeform 708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gdLst>
                <a:gd fmla="*/ 2147483647 w 24" name="T0"/>
                <a:gd fmla="*/ 2147483647 h 16" name="T1"/>
                <a:gd fmla="*/ 2147483647 w 24" name="T2"/>
                <a:gd fmla="*/ 0 h 16" name="T3"/>
                <a:gd fmla="*/ 0 w 24" name="T4"/>
                <a:gd fmla="*/ 2147483647 h 16" name="T5"/>
                <a:gd fmla="*/ 2147483647 w 24" name="T6"/>
                <a:gd fmla="*/ 2147483647 h 16" name="T7"/>
                <a:gd fmla="*/ 2147483647 w 24" name="T8"/>
                <a:gd fmla="*/ 2147483647 h 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" name="T15"/>
                <a:gd fmla="*/ 0 h 16" name="T16"/>
                <a:gd fmla="*/ 24 w 24" name="T17"/>
                <a:gd fmla="*/ 16 h 1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6" w="24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1" name="Freeform 709"/>
            <p:cNvSpPr/>
            <p:nvPr/>
          </p:nvSpPr>
          <p:spPr bwMode="auto">
            <a:xfrm>
              <a:off x="4806128" y="2638524"/>
              <a:ext cx="171072" cy="117338"/>
            </a:xfrm>
            <a:custGeom>
              <a:gdLst>
                <a:gd fmla="*/ 2147483647 w 128" name="T0"/>
                <a:gd fmla="*/ 2147483647 h 88" name="T1"/>
                <a:gd fmla="*/ 2147483647 w 128" name="T2"/>
                <a:gd fmla="*/ 2147483647 h 88" name="T3"/>
                <a:gd fmla="*/ 2147483647 w 128" name="T4"/>
                <a:gd fmla="*/ 2147483647 h 88" name="T5"/>
                <a:gd fmla="*/ 2147483647 w 128" name="T6"/>
                <a:gd fmla="*/ 0 h 88" name="T7"/>
                <a:gd fmla="*/ 2147483647 w 128" name="T8"/>
                <a:gd fmla="*/ 0 h 88" name="T9"/>
                <a:gd fmla="*/ 2147483647 w 128" name="T10"/>
                <a:gd fmla="*/ 2147483647 h 88" name="T11"/>
                <a:gd fmla="*/ 2147483647 w 128" name="T12"/>
                <a:gd fmla="*/ 0 h 88" name="T13"/>
                <a:gd fmla="*/ 2147483647 w 128" name="T14"/>
                <a:gd fmla="*/ 2147483647 h 88" name="T15"/>
                <a:gd fmla="*/ 2147483647 w 128" name="T16"/>
                <a:gd fmla="*/ 2147483647 h 88" name="T17"/>
                <a:gd fmla="*/ 0 w 128" name="T18"/>
                <a:gd fmla="*/ 2147483647 h 88" name="T19"/>
                <a:gd fmla="*/ 2147483647 w 128" name="T20"/>
                <a:gd fmla="*/ 2147483647 h 88" name="T21"/>
                <a:gd fmla="*/ 2147483647 w 128" name="T22"/>
                <a:gd fmla="*/ 2147483647 h 88" name="T23"/>
                <a:gd fmla="*/ 2147483647 w 128" name="T24"/>
                <a:gd fmla="*/ 2147483647 h 88" name="T25"/>
                <a:gd fmla="*/ 2147483647 w 128" name="T26"/>
                <a:gd fmla="*/ 2147483647 h 88" name="T27"/>
                <a:gd fmla="*/ 2147483647 w 128" name="T28"/>
                <a:gd fmla="*/ 2147483647 h 88" name="T29"/>
                <a:gd fmla="*/ 2147483647 w 128" name="T30"/>
                <a:gd fmla="*/ 2147483647 h 88" name="T31"/>
                <a:gd fmla="*/ 2147483647 w 128" name="T32"/>
                <a:gd fmla="*/ 2147483647 h 88" name="T33"/>
                <a:gd fmla="*/ 2147483647 w 128" name="T34"/>
                <a:gd fmla="*/ 2147483647 h 88" name="T35"/>
                <a:gd fmla="*/ 2147483647 w 128" name="T36"/>
                <a:gd fmla="*/ 2147483647 h 88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28" name="T57"/>
                <a:gd fmla="*/ 0 h 88" name="T58"/>
                <a:gd fmla="*/ 128 w 128" name="T59"/>
                <a:gd fmla="*/ 88 h 88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88" w="12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2" name="Freeform 710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gdLst>
                <a:gd fmla="*/ 2147483647 w 32" name="T0"/>
                <a:gd fmla="*/ 2147483647 h 40" name="T1"/>
                <a:gd fmla="*/ 2147483647 w 32" name="T2"/>
                <a:gd fmla="*/ 2147483647 h 40" name="T3"/>
                <a:gd fmla="*/ 0 w 32" name="T4"/>
                <a:gd fmla="*/ 0 h 40" name="T5"/>
                <a:gd fmla="*/ 2147483647 w 32" name="T6"/>
                <a:gd fmla="*/ 2147483647 h 40" name="T7"/>
                <a:gd fmla="*/ 2147483647 w 32" name="T8"/>
                <a:gd fmla="*/ 2147483647 h 4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2" name="T15"/>
                <a:gd fmla="*/ 0 h 40" name="T16"/>
                <a:gd fmla="*/ 32 w 32" name="T17"/>
                <a:gd fmla="*/ 40 h 4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0" w="32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3" name="Freeform 711"/>
            <p:cNvSpPr/>
            <p:nvPr/>
          </p:nvSpPr>
          <p:spPr bwMode="auto">
            <a:xfrm>
              <a:off x="4665761" y="2573824"/>
              <a:ext cx="118435" cy="64701"/>
            </a:xfrm>
            <a:custGeom>
              <a:gdLst>
                <a:gd fmla="*/ 2147483647 w 88" name="T0"/>
                <a:gd fmla="*/ 2147483647 h 48" name="T1"/>
                <a:gd fmla="*/ 2147483647 w 88" name="T2"/>
                <a:gd fmla="*/ 2147483647 h 48" name="T3"/>
                <a:gd fmla="*/ 2147483647 w 88" name="T4"/>
                <a:gd fmla="*/ 2147483647 h 48" name="T5"/>
                <a:gd fmla="*/ 2147483647 w 88" name="T6"/>
                <a:gd fmla="*/ 2147483647 h 48" name="T7"/>
                <a:gd fmla="*/ 2147483647 w 88" name="T8"/>
                <a:gd fmla="*/ 2147483647 h 48" name="T9"/>
                <a:gd fmla="*/ 2147483647 w 88" name="T10"/>
                <a:gd fmla="*/ 2147483647 h 48" name="T11"/>
                <a:gd fmla="*/ 2147483647 w 88" name="T12"/>
                <a:gd fmla="*/ 2147483647 h 48" name="T13"/>
                <a:gd fmla="*/ 2147483647 w 88" name="T14"/>
                <a:gd fmla="*/ 2147483647 h 48" name="T15"/>
                <a:gd fmla="*/ 2147483647 w 88" name="T16"/>
                <a:gd fmla="*/ 2147483647 h 48" name="T17"/>
                <a:gd fmla="*/ 2147483647 w 88" name="T18"/>
                <a:gd fmla="*/ 0 h 48" name="T19"/>
                <a:gd fmla="*/ 2147483647 w 88" name="T20"/>
                <a:gd fmla="*/ 0 h 48" name="T21"/>
                <a:gd fmla="*/ 2147483647 w 88" name="T22"/>
                <a:gd fmla="*/ 0 h 48" name="T23"/>
                <a:gd fmla="*/ 2147483647 w 88" name="T24"/>
                <a:gd fmla="*/ 2147483647 h 48" name="T25"/>
                <a:gd fmla="*/ 2147483647 w 88" name="T26"/>
                <a:gd fmla="*/ 2147483647 h 48" name="T27"/>
                <a:gd fmla="*/ 0 w 88" name="T28"/>
                <a:gd fmla="*/ 2147483647 h 48" name="T29"/>
                <a:gd fmla="*/ 2147483647 w 88" name="T30"/>
                <a:gd fmla="*/ 2147483647 h 48" name="T31"/>
                <a:gd fmla="*/ 2147483647 w 88" name="T32"/>
                <a:gd fmla="*/ 2147483647 h 48" name="T33"/>
                <a:gd fmla="*/ 2147483647 w 88" name="T34"/>
                <a:gd fmla="*/ 2147483647 h 48" name="T35"/>
                <a:gd fmla="*/ 2147483647 w 88" name="T36"/>
                <a:gd fmla="*/ 2147483647 h 48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88" name="T57"/>
                <a:gd fmla="*/ 0 h 48" name="T58"/>
                <a:gd fmla="*/ 88 w 88" name="T59"/>
                <a:gd fmla="*/ 48 h 48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48" w="8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4" name="Freeform 712"/>
            <p:cNvSpPr/>
            <p:nvPr/>
          </p:nvSpPr>
          <p:spPr bwMode="auto">
            <a:xfrm>
              <a:off x="4741428" y="2638524"/>
              <a:ext cx="107468" cy="64700"/>
            </a:xfrm>
            <a:custGeom>
              <a:gdLst>
                <a:gd fmla="*/ 2147483647 w 80" name="T0"/>
                <a:gd fmla="*/ 0 h 48" name="T1"/>
                <a:gd fmla="*/ 2147483647 w 80" name="T2"/>
                <a:gd fmla="*/ 0 h 48" name="T3"/>
                <a:gd fmla="*/ 2147483647 w 80" name="T4"/>
                <a:gd fmla="*/ 2147483647 h 48" name="T5"/>
                <a:gd fmla="*/ 2147483647 w 80" name="T6"/>
                <a:gd fmla="*/ 2147483647 h 48" name="T7"/>
                <a:gd fmla="*/ 2147483647 w 80" name="T8"/>
                <a:gd fmla="*/ 2147483647 h 48" name="T9"/>
                <a:gd fmla="*/ 2147483647 w 80" name="T10"/>
                <a:gd fmla="*/ 2147483647 h 48" name="T11"/>
                <a:gd fmla="*/ 2147483647 w 80" name="T12"/>
                <a:gd fmla="*/ 2147483647 h 48" name="T13"/>
                <a:gd fmla="*/ 0 w 80" name="T14"/>
                <a:gd fmla="*/ 2147483647 h 48" name="T15"/>
                <a:gd fmla="*/ 0 w 80" name="T16"/>
                <a:gd fmla="*/ 2147483647 h 48" name="T17"/>
                <a:gd fmla="*/ 2147483647 w 80" name="T18"/>
                <a:gd fmla="*/ 2147483647 h 48" name="T19"/>
                <a:gd fmla="*/ 2147483647 w 80" name="T20"/>
                <a:gd fmla="*/ 2147483647 h 48" name="T21"/>
                <a:gd fmla="*/ 2147483647 w 80" name="T22"/>
                <a:gd fmla="*/ 2147483647 h 48" name="T23"/>
                <a:gd fmla="*/ 2147483647 w 80" name="T24"/>
                <a:gd fmla="*/ 2147483647 h 48" name="T25"/>
                <a:gd fmla="*/ 2147483647 w 80" name="T26"/>
                <a:gd fmla="*/ 2147483647 h 48" name="T27"/>
                <a:gd fmla="*/ 2147483647 w 80" name="T28"/>
                <a:gd fmla="*/ 0 h 48" name="T29"/>
                <a:gd fmla="*/ 2147483647 w 80" name="T30"/>
                <a:gd fmla="*/ 0 h 48" name="T31"/>
                <a:gd fmla="*/ 2147483647 w 80" name="T32"/>
                <a:gd fmla="*/ 0 h 4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80" name="T51"/>
                <a:gd fmla="*/ 0 h 48" name="T52"/>
                <a:gd fmla="*/ 80 w 80" name="T53"/>
                <a:gd fmla="*/ 48 h 4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48" w="80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5" name="Freeform 713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gdLst>
                <a:gd fmla="*/ 2147483647 w 72" name="T0"/>
                <a:gd fmla="*/ 2147483647 h 32" name="T1"/>
                <a:gd fmla="*/ 2147483647 w 72" name="T2"/>
                <a:gd fmla="*/ 0 h 32" name="T3"/>
                <a:gd fmla="*/ 2147483647 w 72" name="T4"/>
                <a:gd fmla="*/ 2147483647 h 32" name="T5"/>
                <a:gd fmla="*/ 2147483647 w 72" name="T6"/>
                <a:gd fmla="*/ 2147483647 h 32" name="T7"/>
                <a:gd fmla="*/ 0 w 72" name="T8"/>
                <a:gd fmla="*/ 2147483647 h 32" name="T9"/>
                <a:gd fmla="*/ 0 w 72" name="T10"/>
                <a:gd fmla="*/ 2147483647 h 32" name="T11"/>
                <a:gd fmla="*/ 2147483647 w 72" name="T12"/>
                <a:gd fmla="*/ 2147483647 h 32" name="T13"/>
                <a:gd fmla="*/ 2147483647 w 72" name="T14"/>
                <a:gd fmla="*/ 2147483647 h 32" name="T15"/>
                <a:gd fmla="*/ 2147483647 w 72" name="T16"/>
                <a:gd fmla="*/ 2147483647 h 32" name="T17"/>
                <a:gd fmla="*/ 2147483647 w 72" name="T18"/>
                <a:gd fmla="*/ 2147483647 h 32" name="T19"/>
                <a:gd fmla="*/ 2147483647 w 72" name="T20"/>
                <a:gd fmla="*/ 2147483647 h 32" name="T21"/>
                <a:gd fmla="*/ 2147483647 w 72" name="T22"/>
                <a:gd fmla="*/ 2147483647 h 32" name="T23"/>
                <a:gd fmla="*/ 2147483647 w 72" name="T24"/>
                <a:gd fmla="*/ 2147483647 h 32" name="T25"/>
                <a:gd fmla="*/ 2147483647 w 72" name="T26"/>
                <a:gd fmla="*/ 2147483647 h 32" name="T27"/>
                <a:gd fmla="*/ 2147483647 w 72" name="T28"/>
                <a:gd fmla="*/ 2147483647 h 32" name="T29"/>
                <a:gd fmla="*/ 2147483647 w 72" name="T30"/>
                <a:gd fmla="*/ 2147483647 h 32" name="T31"/>
                <a:gd fmla="*/ 2147483647 w 72" name="T32"/>
                <a:gd fmla="*/ 2147483647 h 32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72" name="T51"/>
                <a:gd fmla="*/ 0 h 32" name="T52"/>
                <a:gd fmla="*/ 72 w 72" name="T53"/>
                <a:gd fmla="*/ 32 h 32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32" w="7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6" name="Freeform 714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gdLst>
                <a:gd fmla="*/ 2147483647 w 32" name="T0"/>
                <a:gd fmla="*/ 2147483647 h 40" name="T1"/>
                <a:gd fmla="*/ 2147483647 w 32" name="T2"/>
                <a:gd fmla="*/ 2147483647 h 40" name="T3"/>
                <a:gd fmla="*/ 0 w 32" name="T4"/>
                <a:gd fmla="*/ 0 h 40" name="T5"/>
                <a:gd fmla="*/ 2147483647 w 32" name="T6"/>
                <a:gd fmla="*/ 2147483647 h 40" name="T7"/>
                <a:gd fmla="*/ 2147483647 w 32" name="T8"/>
                <a:gd fmla="*/ 2147483647 h 4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2" name="T15"/>
                <a:gd fmla="*/ 0 h 40" name="T16"/>
                <a:gd fmla="*/ 32 w 32" name="T17"/>
                <a:gd fmla="*/ 40 h 4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0" w="32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7" name="Freeform 715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gdLst>
                <a:gd fmla="*/ 2147483647 w 72" name="T0"/>
                <a:gd fmla="*/ 2147483647 h 32" name="T1"/>
                <a:gd fmla="*/ 2147483647 w 72" name="T2"/>
                <a:gd fmla="*/ 0 h 32" name="T3"/>
                <a:gd fmla="*/ 2147483647 w 72" name="T4"/>
                <a:gd fmla="*/ 0 h 32" name="T5"/>
                <a:gd fmla="*/ 2147483647 w 72" name="T6"/>
                <a:gd fmla="*/ 2147483647 h 32" name="T7"/>
                <a:gd fmla="*/ 2147483647 w 72" name="T8"/>
                <a:gd fmla="*/ 2147483647 h 32" name="T9"/>
                <a:gd fmla="*/ 0 w 72" name="T10"/>
                <a:gd fmla="*/ 2147483647 h 32" name="T11"/>
                <a:gd fmla="*/ 0 w 72" name="T12"/>
                <a:gd fmla="*/ 2147483647 h 32" name="T13"/>
                <a:gd fmla="*/ 0 w 72" name="T14"/>
                <a:gd fmla="*/ 2147483647 h 32" name="T15"/>
                <a:gd fmla="*/ 2147483647 w 72" name="T16"/>
                <a:gd fmla="*/ 2147483647 h 32" name="T17"/>
                <a:gd fmla="*/ 2147483647 w 72" name="T18"/>
                <a:gd fmla="*/ 2147483647 h 32" name="T19"/>
                <a:gd fmla="*/ 2147483647 w 72" name="T20"/>
                <a:gd fmla="*/ 2147483647 h 32" name="T21"/>
                <a:gd fmla="*/ 2147483647 w 72" name="T22"/>
                <a:gd fmla="*/ 2147483647 h 32" name="T23"/>
                <a:gd fmla="*/ 2147483647 w 72" name="T24"/>
                <a:gd fmla="*/ 2147483647 h 32" name="T25"/>
                <a:gd fmla="*/ 2147483647 w 72" name="T26"/>
                <a:gd fmla="*/ 2147483647 h 32" name="T27"/>
                <a:gd fmla="*/ 2147483647 w 72" name="T28"/>
                <a:gd fmla="*/ 2147483647 h 32" name="T29"/>
                <a:gd fmla="*/ 2147483647 w 72" name="T30"/>
                <a:gd fmla="*/ 2147483647 h 32" name="T31"/>
                <a:gd fmla="*/ 2147483647 w 72" name="T32"/>
                <a:gd fmla="*/ 2147483647 h 32" name="T33"/>
                <a:gd fmla="*/ 2147483647 w 72" name="T34"/>
                <a:gd fmla="*/ 2147483647 h 32" name="T35"/>
                <a:gd fmla="*/ 2147483647 w 72" name="T36"/>
                <a:gd fmla="*/ 2147483647 h 3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72" name="T57"/>
                <a:gd fmla="*/ 0 h 32" name="T58"/>
                <a:gd fmla="*/ 72 w 72" name="T59"/>
                <a:gd fmla="*/ 32 h 3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32" w="7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8" name="Freeform 716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gdLst>
                <a:gd fmla="*/ 2147483647 w 88" name="T0"/>
                <a:gd fmla="*/ 0 h 72" name="T1"/>
                <a:gd fmla="*/ 2147483647 w 88" name="T2"/>
                <a:gd fmla="*/ 0 h 72" name="T3"/>
                <a:gd fmla="*/ 0 w 88" name="T4"/>
                <a:gd fmla="*/ 0 h 72" name="T5"/>
                <a:gd fmla="*/ 0 w 88" name="T6"/>
                <a:gd fmla="*/ 2147483647 h 72" name="T7"/>
                <a:gd fmla="*/ 2147483647 w 88" name="T8"/>
                <a:gd fmla="*/ 2147483647 h 72" name="T9"/>
                <a:gd fmla="*/ 0 w 88" name="T10"/>
                <a:gd fmla="*/ 2147483647 h 72" name="T11"/>
                <a:gd fmla="*/ 2147483647 w 88" name="T12"/>
                <a:gd fmla="*/ 2147483647 h 72" name="T13"/>
                <a:gd fmla="*/ 2147483647 w 88" name="T14"/>
                <a:gd fmla="*/ 2147483647 h 72" name="T15"/>
                <a:gd fmla="*/ 2147483647 w 88" name="T16"/>
                <a:gd fmla="*/ 2147483647 h 72" name="T17"/>
                <a:gd fmla="*/ 2147483647 w 88" name="T18"/>
                <a:gd fmla="*/ 2147483647 h 72" name="T19"/>
                <a:gd fmla="*/ 2147483647 w 88" name="T20"/>
                <a:gd fmla="*/ 2147483647 h 72" name="T21"/>
                <a:gd fmla="*/ 2147483647 w 88" name="T22"/>
                <a:gd fmla="*/ 2147483647 h 72" name="T23"/>
                <a:gd fmla="*/ 2147483647 w 88" name="T24"/>
                <a:gd fmla="*/ 2147483647 h 72" name="T25"/>
                <a:gd fmla="*/ 2147483647 w 88" name="T26"/>
                <a:gd fmla="*/ 2147483647 h 72" name="T27"/>
                <a:gd fmla="*/ 2147483647 w 88" name="T28"/>
                <a:gd fmla="*/ 2147483647 h 72" name="T29"/>
                <a:gd fmla="*/ 2147483647 w 88" name="T30"/>
                <a:gd fmla="*/ 2147483647 h 72" name="T31"/>
                <a:gd fmla="*/ 2147483647 w 88" name="T32"/>
                <a:gd fmla="*/ 2147483647 h 72" name="T33"/>
                <a:gd fmla="*/ 2147483647 w 88" name="T34"/>
                <a:gd fmla="*/ 2147483647 h 72" name="T35"/>
                <a:gd fmla="*/ 2147483647 w 88" name="T36"/>
                <a:gd fmla="*/ 2147483647 h 72" name="T37"/>
                <a:gd fmla="*/ 2147483647 w 88" name="T38"/>
                <a:gd fmla="*/ 2147483647 h 72" name="T39"/>
                <a:gd fmla="*/ 2147483647 w 88" name="T40"/>
                <a:gd fmla="*/ 2147483647 h 72" name="T41"/>
                <a:gd fmla="*/ 2147483647 w 88" name="T42"/>
                <a:gd fmla="*/ 0 h 72" name="T43"/>
                <a:gd fmla="*/ 2147483647 w 88" name="T44"/>
                <a:gd fmla="*/ 0 h 72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88" name="T69"/>
                <a:gd fmla="*/ 0 h 72" name="T70"/>
                <a:gd fmla="*/ 88 w 88" name="T71"/>
                <a:gd fmla="*/ 72 h 72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72" w="88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9" name="Freeform 717"/>
            <p:cNvSpPr/>
            <p:nvPr/>
          </p:nvSpPr>
          <p:spPr bwMode="auto">
            <a:xfrm>
              <a:off x="4773229" y="2692258"/>
              <a:ext cx="85536" cy="150237"/>
            </a:xfrm>
            <a:custGeom>
              <a:gdLst>
                <a:gd fmla="*/ 2147483647 w 64" name="T0"/>
                <a:gd fmla="*/ 2147483647 h 112" name="T1"/>
                <a:gd fmla="*/ 2147483647 w 64" name="T2"/>
                <a:gd fmla="*/ 2147483647 h 112" name="T3"/>
                <a:gd fmla="*/ 2147483647 w 64" name="T4"/>
                <a:gd fmla="*/ 2147483647 h 112" name="T5"/>
                <a:gd fmla="*/ 2147483647 w 64" name="T6"/>
                <a:gd fmla="*/ 2147483647 h 112" name="T7"/>
                <a:gd fmla="*/ 2147483647 w 64" name="T8"/>
                <a:gd fmla="*/ 2147483647 h 112" name="T9"/>
                <a:gd fmla="*/ 2147483647 w 64" name="T10"/>
                <a:gd fmla="*/ 2147483647 h 112" name="T11"/>
                <a:gd fmla="*/ 2147483647 w 64" name="T12"/>
                <a:gd fmla="*/ 2147483647 h 112" name="T13"/>
                <a:gd fmla="*/ 2147483647 w 64" name="T14"/>
                <a:gd fmla="*/ 2147483647 h 112" name="T15"/>
                <a:gd fmla="*/ 2147483647 w 64" name="T16"/>
                <a:gd fmla="*/ 2147483647 h 112" name="T17"/>
                <a:gd fmla="*/ 2147483647 w 64" name="T18"/>
                <a:gd fmla="*/ 2147483647 h 112" name="T19"/>
                <a:gd fmla="*/ 2147483647 w 64" name="T20"/>
                <a:gd fmla="*/ 0 h 112" name="T21"/>
                <a:gd fmla="*/ 2147483647 w 64" name="T22"/>
                <a:gd fmla="*/ 2147483647 h 112" name="T23"/>
                <a:gd fmla="*/ 2147483647 w 64" name="T24"/>
                <a:gd fmla="*/ 2147483647 h 112" name="T25"/>
                <a:gd fmla="*/ 2147483647 w 64" name="T26"/>
                <a:gd fmla="*/ 2147483647 h 112" name="T27"/>
                <a:gd fmla="*/ 2147483647 w 64" name="T28"/>
                <a:gd fmla="*/ 2147483647 h 112" name="T29"/>
                <a:gd fmla="*/ 2147483647 w 64" name="T30"/>
                <a:gd fmla="*/ 2147483647 h 112" name="T31"/>
                <a:gd fmla="*/ 0 w 64" name="T32"/>
                <a:gd fmla="*/ 2147483647 h 112" name="T33"/>
                <a:gd fmla="*/ 2147483647 w 64" name="T34"/>
                <a:gd fmla="*/ 2147483647 h 112" name="T35"/>
                <a:gd fmla="*/ 2147483647 w 64" name="T36"/>
                <a:gd fmla="*/ 2147483647 h 112" name="T37"/>
                <a:gd fmla="*/ 2147483647 w 64" name="T38"/>
                <a:gd fmla="*/ 2147483647 h 112" name="T39"/>
                <a:gd fmla="*/ 2147483647 w 64" name="T40"/>
                <a:gd fmla="*/ 2147483647 h 112" name="T41"/>
                <a:gd fmla="*/ 2147483647 w 64" name="T42"/>
                <a:gd fmla="*/ 2147483647 h 112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64" name="T66"/>
                <a:gd fmla="*/ 0 h 112" name="T67"/>
                <a:gd fmla="*/ 64 w 64" name="T68"/>
                <a:gd fmla="*/ 112 h 112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12" w="64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0" name="Freeform 718"/>
            <p:cNvSpPr/>
            <p:nvPr/>
          </p:nvSpPr>
          <p:spPr bwMode="auto">
            <a:xfrm>
              <a:off x="4698659" y="2670326"/>
              <a:ext cx="96502" cy="118435"/>
            </a:xfrm>
            <a:custGeom>
              <a:gdLst>
                <a:gd fmla="*/ 2147483647 w 72" name="T0"/>
                <a:gd fmla="*/ 2147483647 h 88" name="T1"/>
                <a:gd fmla="*/ 2147483647 w 72" name="T2"/>
                <a:gd fmla="*/ 2147483647 h 88" name="T3"/>
                <a:gd fmla="*/ 2147483647 w 72" name="T4"/>
                <a:gd fmla="*/ 2147483647 h 88" name="T5"/>
                <a:gd fmla="*/ 2147483647 w 72" name="T6"/>
                <a:gd fmla="*/ 2147483647 h 88" name="T7"/>
                <a:gd fmla="*/ 2147483647 w 72" name="T8"/>
                <a:gd fmla="*/ 2147483647 h 88" name="T9"/>
                <a:gd fmla="*/ 2147483647 w 72" name="T10"/>
                <a:gd fmla="*/ 2147483647 h 88" name="T11"/>
                <a:gd fmla="*/ 2147483647 w 72" name="T12"/>
                <a:gd fmla="*/ 0 h 88" name="T13"/>
                <a:gd fmla="*/ 2147483647 w 72" name="T14"/>
                <a:gd fmla="*/ 2147483647 h 88" name="T15"/>
                <a:gd fmla="*/ 0 w 72" name="T16"/>
                <a:gd fmla="*/ 2147483647 h 88" name="T17"/>
                <a:gd fmla="*/ 0 w 72" name="T18"/>
                <a:gd fmla="*/ 2147483647 h 88" name="T19"/>
                <a:gd fmla="*/ 0 w 72" name="T20"/>
                <a:gd fmla="*/ 2147483647 h 88" name="T21"/>
                <a:gd fmla="*/ 2147483647 w 72" name="T22"/>
                <a:gd fmla="*/ 2147483647 h 88" name="T23"/>
                <a:gd fmla="*/ 2147483647 w 72" name="T24"/>
                <a:gd fmla="*/ 2147483647 h 88" name="T25"/>
                <a:gd fmla="*/ 2147483647 w 72" name="T26"/>
                <a:gd fmla="*/ 2147483647 h 88" name="T27"/>
                <a:gd fmla="*/ 2147483647 w 72" name="T28"/>
                <a:gd fmla="*/ 2147483647 h 88" name="T29"/>
                <a:gd fmla="*/ 2147483647 w 72" name="T30"/>
                <a:gd fmla="*/ 2147483647 h 88" name="T31"/>
                <a:gd fmla="*/ 2147483647 w 72" name="T32"/>
                <a:gd fmla="*/ 2147483647 h 8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72" name="T51"/>
                <a:gd fmla="*/ 0 h 88" name="T52"/>
                <a:gd fmla="*/ 72 w 72" name="T53"/>
                <a:gd fmla="*/ 88 h 8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88" w="72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1" name="Freeform 719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gdLst>
                <a:gd fmla="*/ 2147483647 w 40" name="T0"/>
                <a:gd fmla="*/ 2147483647 h 24" name="T1"/>
                <a:gd fmla="*/ 2147483647 w 40" name="T2"/>
                <a:gd fmla="*/ 2147483647 h 24" name="T3"/>
                <a:gd fmla="*/ 2147483647 w 40" name="T4"/>
                <a:gd fmla="*/ 2147483647 h 24" name="T5"/>
                <a:gd fmla="*/ 2147483647 w 40" name="T6"/>
                <a:gd fmla="*/ 2147483647 h 24" name="T7"/>
                <a:gd fmla="*/ 2147483647 w 40" name="T8"/>
                <a:gd fmla="*/ 0 h 24" name="T9"/>
                <a:gd fmla="*/ 2147483647 w 40" name="T10"/>
                <a:gd fmla="*/ 0 h 24" name="T11"/>
                <a:gd fmla="*/ 0 w 40" name="T12"/>
                <a:gd fmla="*/ 2147483647 h 24" name="T13"/>
                <a:gd fmla="*/ 0 w 40" name="T14"/>
                <a:gd fmla="*/ 2147483647 h 24" name="T15"/>
                <a:gd fmla="*/ 2147483647 w 40" name="T16"/>
                <a:gd fmla="*/ 2147483647 h 24" name="T17"/>
                <a:gd fmla="*/ 2147483647 w 40" name="T18"/>
                <a:gd fmla="*/ 2147483647 h 2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0" name="T30"/>
                <a:gd fmla="*/ 0 h 24" name="T31"/>
                <a:gd fmla="*/ 40 w 40" name="T32"/>
                <a:gd fmla="*/ 24 h 2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4" w="40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2" name="Freeform 720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gdLst>
                <a:gd fmla="*/ 2147483647 w 88" name="T0"/>
                <a:gd fmla="*/ 0 h 72" name="T1"/>
                <a:gd fmla="*/ 2147483647 w 88" name="T2"/>
                <a:gd fmla="*/ 0 h 72" name="T3"/>
                <a:gd fmla="*/ 0 w 88" name="T4"/>
                <a:gd fmla="*/ 0 h 72" name="T5"/>
                <a:gd fmla="*/ 0 w 88" name="T6"/>
                <a:gd fmla="*/ 2147483647 h 72" name="T7"/>
                <a:gd fmla="*/ 2147483647 w 88" name="T8"/>
                <a:gd fmla="*/ 2147483647 h 72" name="T9"/>
                <a:gd fmla="*/ 0 w 88" name="T10"/>
                <a:gd fmla="*/ 2147483647 h 72" name="T11"/>
                <a:gd fmla="*/ 2147483647 w 88" name="T12"/>
                <a:gd fmla="*/ 2147483647 h 72" name="T13"/>
                <a:gd fmla="*/ 2147483647 w 88" name="T14"/>
                <a:gd fmla="*/ 2147483647 h 72" name="T15"/>
                <a:gd fmla="*/ 2147483647 w 88" name="T16"/>
                <a:gd fmla="*/ 2147483647 h 72" name="T17"/>
                <a:gd fmla="*/ 2147483647 w 88" name="T18"/>
                <a:gd fmla="*/ 2147483647 h 72" name="T19"/>
                <a:gd fmla="*/ 2147483647 w 88" name="T20"/>
                <a:gd fmla="*/ 2147483647 h 72" name="T21"/>
                <a:gd fmla="*/ 2147483647 w 88" name="T22"/>
                <a:gd fmla="*/ 2147483647 h 72" name="T23"/>
                <a:gd fmla="*/ 2147483647 w 88" name="T24"/>
                <a:gd fmla="*/ 2147483647 h 72" name="T25"/>
                <a:gd fmla="*/ 2147483647 w 88" name="T26"/>
                <a:gd fmla="*/ 2147483647 h 72" name="T27"/>
                <a:gd fmla="*/ 2147483647 w 88" name="T28"/>
                <a:gd fmla="*/ 2147483647 h 72" name="T29"/>
                <a:gd fmla="*/ 2147483647 w 88" name="T30"/>
                <a:gd fmla="*/ 2147483647 h 72" name="T31"/>
                <a:gd fmla="*/ 2147483647 w 88" name="T32"/>
                <a:gd fmla="*/ 2147483647 h 72" name="T33"/>
                <a:gd fmla="*/ 2147483647 w 88" name="T34"/>
                <a:gd fmla="*/ 2147483647 h 72" name="T35"/>
                <a:gd fmla="*/ 2147483647 w 88" name="T36"/>
                <a:gd fmla="*/ 2147483647 h 72" name="T37"/>
                <a:gd fmla="*/ 2147483647 w 88" name="T38"/>
                <a:gd fmla="*/ 2147483647 h 72" name="T39"/>
                <a:gd fmla="*/ 2147483647 w 88" name="T40"/>
                <a:gd fmla="*/ 2147483647 h 72" name="T41"/>
                <a:gd fmla="*/ 2147483647 w 88" name="T42"/>
                <a:gd fmla="*/ 2147483647 h 72" name="T43"/>
                <a:gd fmla="*/ 2147483647 w 88" name="T44"/>
                <a:gd fmla="*/ 2147483647 h 72" name="T45"/>
                <a:gd fmla="*/ 2147483647 w 88" name="T46"/>
                <a:gd fmla="*/ 2147483647 h 72" name="T47"/>
                <a:gd fmla="*/ 2147483647 w 88" name="T48"/>
                <a:gd fmla="*/ 0 h 72" name="T49"/>
                <a:gd fmla="*/ 2147483647 w 88" name="T50"/>
                <a:gd fmla="*/ 0 h 7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88" name="T78"/>
                <a:gd fmla="*/ 0 h 72" name="T79"/>
                <a:gd fmla="*/ 88 w 88" name="T80"/>
                <a:gd fmla="*/ 72 h 72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72" w="88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3" name="Freeform 721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gdLst>
                <a:gd fmla="*/ 2147483647 w 40" name="T0"/>
                <a:gd fmla="*/ 2147483647 h 24" name="T1"/>
                <a:gd fmla="*/ 2147483647 w 40" name="T2"/>
                <a:gd fmla="*/ 2147483647 h 24" name="T3"/>
                <a:gd fmla="*/ 2147483647 w 40" name="T4"/>
                <a:gd fmla="*/ 2147483647 h 24" name="T5"/>
                <a:gd fmla="*/ 2147483647 w 40" name="T6"/>
                <a:gd fmla="*/ 2147483647 h 24" name="T7"/>
                <a:gd fmla="*/ 2147483647 w 40" name="T8"/>
                <a:gd fmla="*/ 0 h 24" name="T9"/>
                <a:gd fmla="*/ 2147483647 w 40" name="T10"/>
                <a:gd fmla="*/ 0 h 24" name="T11"/>
                <a:gd fmla="*/ 0 w 40" name="T12"/>
                <a:gd fmla="*/ 2147483647 h 24" name="T13"/>
                <a:gd fmla="*/ 0 w 40" name="T14"/>
                <a:gd fmla="*/ 2147483647 h 24" name="T15"/>
                <a:gd fmla="*/ 2147483647 w 40" name="T16"/>
                <a:gd fmla="*/ 2147483647 h 24" name="T17"/>
                <a:gd fmla="*/ 2147483647 w 40" name="T18"/>
                <a:gd fmla="*/ 2147483647 h 2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0" name="T30"/>
                <a:gd fmla="*/ 0 h 24" name="T31"/>
                <a:gd fmla="*/ 40 w 40" name="T32"/>
                <a:gd fmla="*/ 24 h 2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4" w="40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4" name="Freeform 722"/>
            <p:cNvSpPr/>
            <p:nvPr/>
          </p:nvSpPr>
          <p:spPr bwMode="auto">
            <a:xfrm>
              <a:off x="4708529" y="2466355"/>
              <a:ext cx="161202" cy="150237"/>
            </a:xfrm>
            <a:custGeom>
              <a:gdLst>
                <a:gd fmla="*/ 0 w 120" name="T0"/>
                <a:gd fmla="*/ 2147483647 h 112" name="T1"/>
                <a:gd fmla="*/ 0 w 120" name="T2"/>
                <a:gd fmla="*/ 2147483647 h 112" name="T3"/>
                <a:gd fmla="*/ 0 w 120" name="T4"/>
                <a:gd fmla="*/ 2147483647 h 112" name="T5"/>
                <a:gd fmla="*/ 2147483647 w 120" name="T6"/>
                <a:gd fmla="*/ 2147483647 h 112" name="T7"/>
                <a:gd fmla="*/ 2147483647 w 120" name="T8"/>
                <a:gd fmla="*/ 2147483647 h 112" name="T9"/>
                <a:gd fmla="*/ 2147483647 w 120" name="T10"/>
                <a:gd fmla="*/ 2147483647 h 112" name="T11"/>
                <a:gd fmla="*/ 2147483647 w 120" name="T12"/>
                <a:gd fmla="*/ 2147483647 h 112" name="T13"/>
                <a:gd fmla="*/ 2147483647 w 120" name="T14"/>
                <a:gd fmla="*/ 2147483647 h 112" name="T15"/>
                <a:gd fmla="*/ 2147483647 w 120" name="T16"/>
                <a:gd fmla="*/ 2147483647 h 112" name="T17"/>
                <a:gd fmla="*/ 2147483647 w 120" name="T18"/>
                <a:gd fmla="*/ 2147483647 h 112" name="T19"/>
                <a:gd fmla="*/ 2147483647 w 120" name="T20"/>
                <a:gd fmla="*/ 2147483647 h 112" name="T21"/>
                <a:gd fmla="*/ 2147483647 w 120" name="T22"/>
                <a:gd fmla="*/ 2147483647 h 112" name="T23"/>
                <a:gd fmla="*/ 2147483647 w 120" name="T24"/>
                <a:gd fmla="*/ 2147483647 h 112" name="T25"/>
                <a:gd fmla="*/ 2147483647 w 120" name="T26"/>
                <a:gd fmla="*/ 2147483647 h 112" name="T27"/>
                <a:gd fmla="*/ 2147483647 w 120" name="T28"/>
                <a:gd fmla="*/ 2147483647 h 112" name="T29"/>
                <a:gd fmla="*/ 2147483647 w 120" name="T30"/>
                <a:gd fmla="*/ 2147483647 h 112" name="T31"/>
                <a:gd fmla="*/ 2147483647 w 120" name="T32"/>
                <a:gd fmla="*/ 2147483647 h 112" name="T33"/>
                <a:gd fmla="*/ 2147483647 w 120" name="T34"/>
                <a:gd fmla="*/ 2147483647 h 112" name="T35"/>
                <a:gd fmla="*/ 2147483647 w 120" name="T36"/>
                <a:gd fmla="*/ 2147483647 h 112" name="T37"/>
                <a:gd fmla="*/ 2147483647 w 120" name="T38"/>
                <a:gd fmla="*/ 2147483647 h 112" name="T39"/>
                <a:gd fmla="*/ 2147483647 w 120" name="T40"/>
                <a:gd fmla="*/ 2147483647 h 112" name="T41"/>
                <a:gd fmla="*/ 2147483647 w 120" name="T42"/>
                <a:gd fmla="*/ 2147483647 h 112" name="T43"/>
                <a:gd fmla="*/ 2147483647 w 120" name="T44"/>
                <a:gd fmla="*/ 0 h 112" name="T45"/>
                <a:gd fmla="*/ 2147483647 w 120" name="T46"/>
                <a:gd fmla="*/ 0 h 112" name="T47"/>
                <a:gd fmla="*/ 2147483647 w 120" name="T48"/>
                <a:gd fmla="*/ 0 h 112" name="T49"/>
                <a:gd fmla="*/ 2147483647 w 120" name="T50"/>
                <a:gd fmla="*/ 2147483647 h 112" name="T51"/>
                <a:gd fmla="*/ 0 w 120" name="T52"/>
                <a:gd fmla="*/ 2147483647 h 112" name="T53"/>
                <a:gd fmla="*/ 0 w 120" name="T54"/>
                <a:gd fmla="*/ 2147483647 h 112" name="T55"/>
                <a:gd fmla="*/ 0 w 120" name="T56"/>
                <a:gd fmla="*/ 2147483647 h 112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20" name="T87"/>
                <a:gd fmla="*/ 0 h 112" name="T88"/>
                <a:gd fmla="*/ 120 w 120" name="T89"/>
                <a:gd fmla="*/ 112 h 112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12" w="120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5" name="Freeform 723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gdLst>
                <a:gd fmla="*/ 2147483647 w 56" name="T0"/>
                <a:gd fmla="*/ 2147483647 h 32" name="T1"/>
                <a:gd fmla="*/ 2147483647 w 56" name="T2"/>
                <a:gd fmla="*/ 0 h 32" name="T3"/>
                <a:gd fmla="*/ 2147483647 w 56" name="T4"/>
                <a:gd fmla="*/ 0 h 32" name="T5"/>
                <a:gd fmla="*/ 2147483647 w 56" name="T6"/>
                <a:gd fmla="*/ 0 h 32" name="T7"/>
                <a:gd fmla="*/ 2147483647 w 56" name="T8"/>
                <a:gd fmla="*/ 0 h 32" name="T9"/>
                <a:gd fmla="*/ 0 w 56" name="T10"/>
                <a:gd fmla="*/ 2147483647 h 32" name="T11"/>
                <a:gd fmla="*/ 0 w 56" name="T12"/>
                <a:gd fmla="*/ 2147483647 h 32" name="T13"/>
                <a:gd fmla="*/ 2147483647 w 56" name="T14"/>
                <a:gd fmla="*/ 2147483647 h 32" name="T15"/>
                <a:gd fmla="*/ 2147483647 w 56" name="T16"/>
                <a:gd fmla="*/ 2147483647 h 32" name="T17"/>
                <a:gd fmla="*/ 2147483647 w 56" name="T18"/>
                <a:gd fmla="*/ 2147483647 h 32" name="T19"/>
                <a:gd fmla="*/ 2147483647 w 56" name="T20"/>
                <a:gd fmla="*/ 2147483647 h 32" name="T21"/>
                <a:gd fmla="*/ 2147483647 w 56" name="T22"/>
                <a:gd fmla="*/ 2147483647 h 32" name="T23"/>
                <a:gd fmla="*/ 2147483647 w 56" name="T24"/>
                <a:gd fmla="*/ 2147483647 h 3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56" name="T39"/>
                <a:gd fmla="*/ 0 h 32" name="T40"/>
                <a:gd fmla="*/ 56 w 56" name="T41"/>
                <a:gd fmla="*/ 32 h 3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32" w="56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6" name="Freeform 724"/>
            <p:cNvSpPr/>
            <p:nvPr/>
          </p:nvSpPr>
          <p:spPr bwMode="auto">
            <a:xfrm>
              <a:off x="4602157" y="2380819"/>
              <a:ext cx="52638" cy="85536"/>
            </a:xfrm>
            <a:custGeom>
              <a:gdLst>
                <a:gd fmla="*/ 2147483647 w 40" name="T0"/>
                <a:gd fmla="*/ 2147483647 h 64" name="T1"/>
                <a:gd fmla="*/ 2147483647 w 40" name="T2"/>
                <a:gd fmla="*/ 2147483647 h 64" name="T3"/>
                <a:gd fmla="*/ 2147483647 w 40" name="T4"/>
                <a:gd fmla="*/ 2147483647 h 64" name="T5"/>
                <a:gd fmla="*/ 2147483647 w 40" name="T6"/>
                <a:gd fmla="*/ 2147483647 h 64" name="T7"/>
                <a:gd fmla="*/ 2147483647 w 40" name="T8"/>
                <a:gd fmla="*/ 2147483647 h 64" name="T9"/>
                <a:gd fmla="*/ 2147483647 w 40" name="T10"/>
                <a:gd fmla="*/ 2147483647 h 64" name="T11"/>
                <a:gd fmla="*/ 2147483647 w 40" name="T12"/>
                <a:gd fmla="*/ 2147483647 h 64" name="T13"/>
                <a:gd fmla="*/ 2147483647 w 40" name="T14"/>
                <a:gd fmla="*/ 0 h 64" name="T15"/>
                <a:gd fmla="*/ 2147483647 w 40" name="T16"/>
                <a:gd fmla="*/ 2147483647 h 64" name="T17"/>
                <a:gd fmla="*/ 2147483647 w 40" name="T18"/>
                <a:gd fmla="*/ 2147483647 h 64" name="T19"/>
                <a:gd fmla="*/ 0 w 40" name="T20"/>
                <a:gd fmla="*/ 2147483647 h 64" name="T21"/>
                <a:gd fmla="*/ 0 w 40" name="T22"/>
                <a:gd fmla="*/ 2147483647 h 64" name="T23"/>
                <a:gd fmla="*/ 2147483647 w 40" name="T24"/>
                <a:gd fmla="*/ 2147483647 h 64" name="T25"/>
                <a:gd fmla="*/ 2147483647 w 40" name="T26"/>
                <a:gd fmla="*/ 2147483647 h 64" name="T27"/>
                <a:gd fmla="*/ 2147483647 w 40" name="T28"/>
                <a:gd fmla="*/ 2147483647 h 64" name="T29"/>
                <a:gd fmla="*/ 2147483647 w 40" name="T30"/>
                <a:gd fmla="*/ 2147483647 h 64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40" name="T48"/>
                <a:gd fmla="*/ 0 h 64" name="T49"/>
                <a:gd fmla="*/ 40 w 40" name="T50"/>
                <a:gd fmla="*/ 64 h 64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64" w="40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7" name="Freeform 725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gdLst>
                <a:gd fmla="*/ 2147483647 w 41" name="T0"/>
                <a:gd fmla="*/ 2147483647 h 40" name="T1"/>
                <a:gd fmla="*/ 2147483647 w 41" name="T2"/>
                <a:gd fmla="*/ 2147483647 h 40" name="T3"/>
                <a:gd fmla="*/ 2147483647 w 41" name="T4"/>
                <a:gd fmla="*/ 2147483647 h 40" name="T5"/>
                <a:gd fmla="*/ 2147483647 w 41" name="T6"/>
                <a:gd fmla="*/ 2147483647 h 40" name="T7"/>
                <a:gd fmla="*/ 2147483647 w 41" name="T8"/>
                <a:gd fmla="*/ 2147483647 h 40" name="T9"/>
                <a:gd fmla="*/ 2147483647 w 41" name="T10"/>
                <a:gd fmla="*/ 2147483647 h 40" name="T11"/>
                <a:gd fmla="*/ 2147483647 w 41" name="T12"/>
                <a:gd fmla="*/ 2147483647 h 40" name="T13"/>
                <a:gd fmla="*/ 2147483647 w 41" name="T14"/>
                <a:gd fmla="*/ 2147483647 h 40" name="T15"/>
                <a:gd fmla="*/ 2147483647 w 41" name="T16"/>
                <a:gd fmla="*/ 2147483647 h 40" name="T17"/>
                <a:gd fmla="*/ 2147483647 w 41" name="T18"/>
                <a:gd fmla="*/ 2147483647 h 40" name="T19"/>
                <a:gd fmla="*/ 2147483647 w 41" name="T20"/>
                <a:gd fmla="*/ 2147483647 h 40" name="T21"/>
                <a:gd fmla="*/ 2147483647 w 41" name="T22"/>
                <a:gd fmla="*/ 0 h 40" name="T23"/>
                <a:gd fmla="*/ 0 w 41" name="T24"/>
                <a:gd fmla="*/ 2147483647 h 40" name="T25"/>
                <a:gd fmla="*/ 0 w 41" name="T26"/>
                <a:gd fmla="*/ 2147483647 h 40" name="T27"/>
                <a:gd fmla="*/ 2147483647 w 41" name="T28"/>
                <a:gd fmla="*/ 2147483647 h 4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41" name="T45"/>
                <a:gd fmla="*/ 0 h 40" name="T46"/>
                <a:gd fmla="*/ 41 w 41" name="T47"/>
                <a:gd fmla="*/ 40 h 4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40" w="41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8" name="Freeform 726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gdLst>
                <a:gd fmla="*/ 2147483647 w 56" name="T0"/>
                <a:gd fmla="*/ 2147483647 h 32" name="T1"/>
                <a:gd fmla="*/ 2147483647 w 56" name="T2"/>
                <a:gd fmla="*/ 0 h 32" name="T3"/>
                <a:gd fmla="*/ 2147483647 w 56" name="T4"/>
                <a:gd fmla="*/ 0 h 32" name="T5"/>
                <a:gd fmla="*/ 2147483647 w 56" name="T6"/>
                <a:gd fmla="*/ 0 h 32" name="T7"/>
                <a:gd fmla="*/ 2147483647 w 56" name="T8"/>
                <a:gd fmla="*/ 0 h 32" name="T9"/>
                <a:gd fmla="*/ 2147483647 w 56" name="T10"/>
                <a:gd fmla="*/ 0 h 32" name="T11"/>
                <a:gd fmla="*/ 2147483647 w 56" name="T12"/>
                <a:gd fmla="*/ 0 h 32" name="T13"/>
                <a:gd fmla="*/ 0 w 56" name="T14"/>
                <a:gd fmla="*/ 2147483647 h 32" name="T15"/>
                <a:gd fmla="*/ 0 w 56" name="T16"/>
                <a:gd fmla="*/ 2147483647 h 32" name="T17"/>
                <a:gd fmla="*/ 2147483647 w 56" name="T18"/>
                <a:gd fmla="*/ 2147483647 h 32" name="T19"/>
                <a:gd fmla="*/ 2147483647 w 56" name="T20"/>
                <a:gd fmla="*/ 2147483647 h 32" name="T21"/>
                <a:gd fmla="*/ 2147483647 w 56" name="T22"/>
                <a:gd fmla="*/ 2147483647 h 32" name="T23"/>
                <a:gd fmla="*/ 2147483647 w 56" name="T24"/>
                <a:gd fmla="*/ 2147483647 h 32" name="T25"/>
                <a:gd fmla="*/ 2147483647 w 56" name="T26"/>
                <a:gd fmla="*/ 2147483647 h 32" name="T27"/>
                <a:gd fmla="*/ 2147483647 w 56" name="T28"/>
                <a:gd fmla="*/ 2147483647 h 32" name="T29"/>
                <a:gd fmla="*/ 2147483647 w 56" name="T30"/>
                <a:gd fmla="*/ 2147483647 h 32" name="T31"/>
                <a:gd fmla="*/ 2147483647 w 56" name="T32"/>
                <a:gd fmla="*/ 2147483647 h 32" name="T33"/>
                <a:gd fmla="*/ 2147483647 w 56" name="T34"/>
                <a:gd fmla="*/ 2147483647 h 32" name="T35"/>
                <a:gd fmla="*/ 2147483647 w 56" name="T36"/>
                <a:gd fmla="*/ 2147483647 h 32" name="T37"/>
                <a:gd fmla="*/ 2147483647 w 56" name="T38"/>
                <a:gd fmla="*/ 2147483647 h 32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56" name="T60"/>
                <a:gd fmla="*/ 0 h 32" name="T61"/>
                <a:gd fmla="*/ 56 w 56" name="T62"/>
                <a:gd fmla="*/ 32 h 32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32" w="56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9" name="Freeform 727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gdLst>
                <a:gd fmla="*/ 2147483647 w 41" name="T0"/>
                <a:gd fmla="*/ 2147483647 h 40" name="T1"/>
                <a:gd fmla="*/ 2147483647 w 41" name="T2"/>
                <a:gd fmla="*/ 2147483647 h 40" name="T3"/>
                <a:gd fmla="*/ 2147483647 w 41" name="T4"/>
                <a:gd fmla="*/ 2147483647 h 40" name="T5"/>
                <a:gd fmla="*/ 2147483647 w 41" name="T6"/>
                <a:gd fmla="*/ 2147483647 h 40" name="T7"/>
                <a:gd fmla="*/ 2147483647 w 41" name="T8"/>
                <a:gd fmla="*/ 2147483647 h 40" name="T9"/>
                <a:gd fmla="*/ 2147483647 w 41" name="T10"/>
                <a:gd fmla="*/ 2147483647 h 40" name="T11"/>
                <a:gd fmla="*/ 2147483647 w 41" name="T12"/>
                <a:gd fmla="*/ 2147483647 h 40" name="T13"/>
                <a:gd fmla="*/ 2147483647 w 41" name="T14"/>
                <a:gd fmla="*/ 2147483647 h 40" name="T15"/>
                <a:gd fmla="*/ 2147483647 w 41" name="T16"/>
                <a:gd fmla="*/ 2147483647 h 40" name="T17"/>
                <a:gd fmla="*/ 2147483647 w 41" name="T18"/>
                <a:gd fmla="*/ 2147483647 h 40" name="T19"/>
                <a:gd fmla="*/ 2147483647 w 41" name="T20"/>
                <a:gd fmla="*/ 2147483647 h 40" name="T21"/>
                <a:gd fmla="*/ 2147483647 w 41" name="T22"/>
                <a:gd fmla="*/ 2147483647 h 40" name="T23"/>
                <a:gd fmla="*/ 2147483647 w 41" name="T24"/>
                <a:gd fmla="*/ 2147483647 h 40" name="T25"/>
                <a:gd fmla="*/ 2147483647 w 41" name="T26"/>
                <a:gd fmla="*/ 0 h 40" name="T27"/>
                <a:gd fmla="*/ 0 w 41" name="T28"/>
                <a:gd fmla="*/ 2147483647 h 40" name="T29"/>
                <a:gd fmla="*/ 0 w 41" name="T30"/>
                <a:gd fmla="*/ 2147483647 h 40" name="T31"/>
                <a:gd fmla="*/ 0 w 41" name="T32"/>
                <a:gd fmla="*/ 2147483647 h 40" name="T33"/>
                <a:gd fmla="*/ 2147483647 w 41" name="T34"/>
                <a:gd fmla="*/ 2147483647 h 4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41" name="T54"/>
                <a:gd fmla="*/ 0 h 40" name="T55"/>
                <a:gd fmla="*/ 41 w 41" name="T56"/>
                <a:gd fmla="*/ 40 h 40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40" w="41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0" name="Freeform 728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gdLst>
                <a:gd fmla="*/ 2147483647 w 201" name="T0"/>
                <a:gd fmla="*/ 2147483647 h 152" name="T1"/>
                <a:gd fmla="*/ 2147483647 w 201" name="T2"/>
                <a:gd fmla="*/ 2147483647 h 152" name="T3"/>
                <a:gd fmla="*/ 2147483647 w 201" name="T4"/>
                <a:gd fmla="*/ 2147483647 h 152" name="T5"/>
                <a:gd fmla="*/ 2147483647 w 201" name="T6"/>
                <a:gd fmla="*/ 2147483647 h 152" name="T7"/>
                <a:gd fmla="*/ 2147483647 w 201" name="T8"/>
                <a:gd fmla="*/ 2147483647 h 152" name="T9"/>
                <a:gd fmla="*/ 2147483647 w 201" name="T10"/>
                <a:gd fmla="*/ 2147483647 h 152" name="T11"/>
                <a:gd fmla="*/ 2147483647 w 201" name="T12"/>
                <a:gd fmla="*/ 2147483647 h 152" name="T13"/>
                <a:gd fmla="*/ 2147483647 w 201" name="T14"/>
                <a:gd fmla="*/ 2147483647 h 152" name="T15"/>
                <a:gd fmla="*/ 2147483647 w 201" name="T16"/>
                <a:gd fmla="*/ 2147483647 h 152" name="T17"/>
                <a:gd fmla="*/ 2147483647 w 201" name="T18"/>
                <a:gd fmla="*/ 2147483647 h 152" name="T19"/>
                <a:gd fmla="*/ 2147483647 w 201" name="T20"/>
                <a:gd fmla="*/ 2147483647 h 152" name="T21"/>
                <a:gd fmla="*/ 2147483647 w 201" name="T22"/>
                <a:gd fmla="*/ 2147483647 h 152" name="T23"/>
                <a:gd fmla="*/ 2147483647 w 201" name="T24"/>
                <a:gd fmla="*/ 2147483647 h 152" name="T25"/>
                <a:gd fmla="*/ 2147483647 w 201" name="T26"/>
                <a:gd fmla="*/ 0 h 152" name="T27"/>
                <a:gd fmla="*/ 2147483647 w 201" name="T28"/>
                <a:gd fmla="*/ 2147483647 h 152" name="T29"/>
                <a:gd fmla="*/ 2147483647 w 201" name="T30"/>
                <a:gd fmla="*/ 2147483647 h 152" name="T31"/>
                <a:gd fmla="*/ 2147483647 w 201" name="T32"/>
                <a:gd fmla="*/ 2147483647 h 152" name="T33"/>
                <a:gd fmla="*/ 2147483647 w 201" name="T34"/>
                <a:gd fmla="*/ 2147483647 h 152" name="T35"/>
                <a:gd fmla="*/ 2147483647 w 201" name="T36"/>
                <a:gd fmla="*/ 2147483647 h 152" name="T37"/>
                <a:gd fmla="*/ 0 w 201" name="T38"/>
                <a:gd fmla="*/ 2147483647 h 152" name="T39"/>
                <a:gd fmla="*/ 2147483647 w 201" name="T40"/>
                <a:gd fmla="*/ 2147483647 h 152" name="T41"/>
                <a:gd fmla="*/ 2147483647 w 201" name="T42"/>
                <a:gd fmla="*/ 2147483647 h 152" name="T43"/>
                <a:gd fmla="*/ 2147483647 w 201" name="T44"/>
                <a:gd fmla="*/ 2147483647 h 152" name="T45"/>
                <a:gd fmla="*/ 2147483647 w 201" name="T46"/>
                <a:gd fmla="*/ 2147483647 h 15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201" name="T72"/>
                <a:gd fmla="*/ 0 h 152" name="T73"/>
                <a:gd fmla="*/ 201 w 201" name="T74"/>
                <a:gd fmla="*/ 152 h 152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52" w="201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1" name="Freeform 729"/>
            <p:cNvSpPr/>
            <p:nvPr/>
          </p:nvSpPr>
          <p:spPr bwMode="auto">
            <a:xfrm>
              <a:off x="4256723" y="3142968"/>
              <a:ext cx="279637" cy="257704"/>
            </a:xfrm>
            <a:custGeom>
              <a:gdLst>
                <a:gd fmla="*/ 2147483647 w 208" name="T0"/>
                <a:gd fmla="*/ 2147483647 h 192" name="T1"/>
                <a:gd fmla="*/ 2147483647 w 208" name="T2"/>
                <a:gd fmla="*/ 2147483647 h 192" name="T3"/>
                <a:gd fmla="*/ 2147483647 w 208" name="T4"/>
                <a:gd fmla="*/ 2147483647 h 192" name="T5"/>
                <a:gd fmla="*/ 2147483647 w 208" name="T6"/>
                <a:gd fmla="*/ 2147483647 h 192" name="T7"/>
                <a:gd fmla="*/ 2147483647 w 208" name="T8"/>
                <a:gd fmla="*/ 2147483647 h 192" name="T9"/>
                <a:gd fmla="*/ 2147483647 w 208" name="T10"/>
                <a:gd fmla="*/ 2147483647 h 192" name="T11"/>
                <a:gd fmla="*/ 2147483647 w 208" name="T12"/>
                <a:gd fmla="*/ 2147483647 h 192" name="T13"/>
                <a:gd fmla="*/ 2147483647 w 208" name="T14"/>
                <a:gd fmla="*/ 2147483647 h 192" name="T15"/>
                <a:gd fmla="*/ 2147483647 w 208" name="T16"/>
                <a:gd fmla="*/ 2147483647 h 192" name="T17"/>
                <a:gd fmla="*/ 2147483647 w 208" name="T18"/>
                <a:gd fmla="*/ 2147483647 h 192" name="T19"/>
                <a:gd fmla="*/ 2147483647 w 208" name="T20"/>
                <a:gd fmla="*/ 2147483647 h 192" name="T21"/>
                <a:gd fmla="*/ 2147483647 w 208" name="T22"/>
                <a:gd fmla="*/ 0 h 192" name="T23"/>
                <a:gd fmla="*/ 2147483647 w 208" name="T24"/>
                <a:gd fmla="*/ 0 h 192" name="T25"/>
                <a:gd fmla="*/ 2147483647 w 208" name="T26"/>
                <a:gd fmla="*/ 2147483647 h 192" name="T27"/>
                <a:gd fmla="*/ 2147483647 w 208" name="T28"/>
                <a:gd fmla="*/ 2147483647 h 192" name="T29"/>
                <a:gd fmla="*/ 2147483647 w 208" name="T30"/>
                <a:gd fmla="*/ 2147483647 h 192" name="T31"/>
                <a:gd fmla="*/ 2147483647 w 208" name="T32"/>
                <a:gd fmla="*/ 2147483647 h 192" name="T33"/>
                <a:gd fmla="*/ 2147483647 w 208" name="T34"/>
                <a:gd fmla="*/ 2147483647 h 192" name="T35"/>
                <a:gd fmla="*/ 0 w 208" name="T36"/>
                <a:gd fmla="*/ 2147483647 h 192" name="T37"/>
                <a:gd fmla="*/ 2147483647 w 208" name="T38"/>
                <a:gd fmla="*/ 2147483647 h 192" name="T39"/>
                <a:gd fmla="*/ 2147483647 w 208" name="T40"/>
                <a:gd fmla="*/ 2147483647 h 192" name="T41"/>
                <a:gd fmla="*/ 2147483647 w 208" name="T42"/>
                <a:gd fmla="*/ 2147483647 h 192" name="T43"/>
                <a:gd fmla="*/ 2147483647 w 208" name="T44"/>
                <a:gd fmla="*/ 2147483647 h 192" name="T45"/>
                <a:gd fmla="*/ 2147483647 w 208" name="T46"/>
                <a:gd fmla="*/ 2147483647 h 192" name="T47"/>
                <a:gd fmla="*/ 2147483647 w 208" name="T48"/>
                <a:gd fmla="*/ 2147483647 h 192" name="T49"/>
                <a:gd fmla="*/ 2147483647 w 208" name="T50"/>
                <a:gd fmla="*/ 2147483647 h 192" name="T51"/>
                <a:gd fmla="*/ 2147483647 w 208" name="T52"/>
                <a:gd fmla="*/ 2147483647 h 192" name="T53"/>
                <a:gd fmla="*/ 2147483647 w 208" name="T54"/>
                <a:gd fmla="*/ 2147483647 h 192" name="T55"/>
                <a:gd fmla="*/ 2147483647 w 208" name="T56"/>
                <a:gd fmla="*/ 2147483647 h 192" name="T57"/>
                <a:gd fmla="*/ 2147483647 w 208" name="T58"/>
                <a:gd fmla="*/ 2147483647 h 192" name="T59"/>
                <a:gd fmla="*/ 2147483647 w 208" name="T60"/>
                <a:gd fmla="*/ 2147483647 h 192" name="T61"/>
                <a:gd fmla="*/ 2147483647 w 208" name="T62"/>
                <a:gd fmla="*/ 2147483647 h 192" name="T63"/>
                <a:gd fmla="*/ 2147483647 w 208" name="T64"/>
                <a:gd fmla="*/ 2147483647 h 192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08" name="T99"/>
                <a:gd fmla="*/ 0 h 192" name="T100"/>
                <a:gd fmla="*/ 208 w 208" name="T101"/>
                <a:gd fmla="*/ 192 h 192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192" w="208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2" name="Freeform 730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gdLst>
                <a:gd fmla="*/ 2147483647 w 120" name="T0"/>
                <a:gd fmla="*/ 2147483647 h 168" name="T1"/>
                <a:gd fmla="*/ 2147483647 w 120" name="T2"/>
                <a:gd fmla="*/ 2147483647 h 168" name="T3"/>
                <a:gd fmla="*/ 2147483647 w 120" name="T4"/>
                <a:gd fmla="*/ 2147483647 h 168" name="T5"/>
                <a:gd fmla="*/ 2147483647 w 120" name="T6"/>
                <a:gd fmla="*/ 2147483647 h 168" name="T7"/>
                <a:gd fmla="*/ 2147483647 w 120" name="T8"/>
                <a:gd fmla="*/ 2147483647 h 168" name="T9"/>
                <a:gd fmla="*/ 2147483647 w 120" name="T10"/>
                <a:gd fmla="*/ 2147483647 h 168" name="T11"/>
                <a:gd fmla="*/ 2147483647 w 120" name="T12"/>
                <a:gd fmla="*/ 2147483647 h 168" name="T13"/>
                <a:gd fmla="*/ 2147483647 w 120" name="T14"/>
                <a:gd fmla="*/ 2147483647 h 168" name="T15"/>
                <a:gd fmla="*/ 2147483647 w 120" name="T16"/>
                <a:gd fmla="*/ 2147483647 h 168" name="T17"/>
                <a:gd fmla="*/ 2147483647 w 120" name="T18"/>
                <a:gd fmla="*/ 2147483647 h 168" name="T19"/>
                <a:gd fmla="*/ 2147483647 w 120" name="T20"/>
                <a:gd fmla="*/ 2147483647 h 168" name="T21"/>
                <a:gd fmla="*/ 2147483647 w 120" name="T22"/>
                <a:gd fmla="*/ 2147483647 h 168" name="T23"/>
                <a:gd fmla="*/ 0 w 120" name="T24"/>
                <a:gd fmla="*/ 2147483647 h 168" name="T25"/>
                <a:gd fmla="*/ 0 w 120" name="T26"/>
                <a:gd fmla="*/ 2147483647 h 168" name="T27"/>
                <a:gd fmla="*/ 2147483647 w 120" name="T28"/>
                <a:gd fmla="*/ 2147483647 h 168" name="T29"/>
                <a:gd fmla="*/ 2147483647 w 120" name="T30"/>
                <a:gd fmla="*/ 2147483647 h 168" name="T31"/>
                <a:gd fmla="*/ 2147483647 w 120" name="T32"/>
                <a:gd fmla="*/ 2147483647 h 168" name="T33"/>
                <a:gd fmla="*/ 2147483647 w 120" name="T34"/>
                <a:gd fmla="*/ 2147483647 h 168" name="T35"/>
                <a:gd fmla="*/ 2147483647 w 120" name="T36"/>
                <a:gd fmla="*/ 2147483647 h 168" name="T37"/>
                <a:gd fmla="*/ 2147483647 w 120" name="T38"/>
                <a:gd fmla="*/ 0 h 168" name="T39"/>
                <a:gd fmla="*/ 2147483647 w 120" name="T40"/>
                <a:gd fmla="*/ 2147483647 h 16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120" name="T63"/>
                <a:gd fmla="*/ 0 h 168" name="T64"/>
                <a:gd fmla="*/ 120 w 120" name="T65"/>
                <a:gd fmla="*/ 168 h 16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68" w="120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3" name="Freeform 731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gdLst>
                <a:gd fmla="*/ 2147483647 w 201" name="T0"/>
                <a:gd fmla="*/ 2147483647 h 152" name="T1"/>
                <a:gd fmla="*/ 2147483647 w 201" name="T2"/>
                <a:gd fmla="*/ 2147483647 h 152" name="T3"/>
                <a:gd fmla="*/ 2147483647 w 201" name="T4"/>
                <a:gd fmla="*/ 2147483647 h 152" name="T5"/>
                <a:gd fmla="*/ 2147483647 w 201" name="T6"/>
                <a:gd fmla="*/ 2147483647 h 152" name="T7"/>
                <a:gd fmla="*/ 2147483647 w 201" name="T8"/>
                <a:gd fmla="*/ 2147483647 h 152" name="T9"/>
                <a:gd fmla="*/ 2147483647 w 201" name="T10"/>
                <a:gd fmla="*/ 2147483647 h 152" name="T11"/>
                <a:gd fmla="*/ 2147483647 w 201" name="T12"/>
                <a:gd fmla="*/ 2147483647 h 152" name="T13"/>
                <a:gd fmla="*/ 2147483647 w 201" name="T14"/>
                <a:gd fmla="*/ 2147483647 h 152" name="T15"/>
                <a:gd fmla="*/ 2147483647 w 201" name="T16"/>
                <a:gd fmla="*/ 2147483647 h 152" name="T17"/>
                <a:gd fmla="*/ 2147483647 w 201" name="T18"/>
                <a:gd fmla="*/ 2147483647 h 152" name="T19"/>
                <a:gd fmla="*/ 2147483647 w 201" name="T20"/>
                <a:gd fmla="*/ 2147483647 h 152" name="T21"/>
                <a:gd fmla="*/ 2147483647 w 201" name="T22"/>
                <a:gd fmla="*/ 2147483647 h 152" name="T23"/>
                <a:gd fmla="*/ 2147483647 w 201" name="T24"/>
                <a:gd fmla="*/ 2147483647 h 152" name="T25"/>
                <a:gd fmla="*/ 2147483647 w 201" name="T26"/>
                <a:gd fmla="*/ 2147483647 h 152" name="T27"/>
                <a:gd fmla="*/ 2147483647 w 201" name="T28"/>
                <a:gd fmla="*/ 2147483647 h 152" name="T29"/>
                <a:gd fmla="*/ 2147483647 w 201" name="T30"/>
                <a:gd fmla="*/ 0 h 152" name="T31"/>
                <a:gd fmla="*/ 2147483647 w 201" name="T32"/>
                <a:gd fmla="*/ 2147483647 h 152" name="T33"/>
                <a:gd fmla="*/ 2147483647 w 201" name="T34"/>
                <a:gd fmla="*/ 2147483647 h 152" name="T35"/>
                <a:gd fmla="*/ 2147483647 w 201" name="T36"/>
                <a:gd fmla="*/ 2147483647 h 152" name="T37"/>
                <a:gd fmla="*/ 2147483647 w 201" name="T38"/>
                <a:gd fmla="*/ 2147483647 h 152" name="T39"/>
                <a:gd fmla="*/ 2147483647 w 201" name="T40"/>
                <a:gd fmla="*/ 2147483647 h 152" name="T41"/>
                <a:gd fmla="*/ 2147483647 w 201" name="T42"/>
                <a:gd fmla="*/ 2147483647 h 152" name="T43"/>
                <a:gd fmla="*/ 0 w 201" name="T44"/>
                <a:gd fmla="*/ 2147483647 h 152" name="T45"/>
                <a:gd fmla="*/ 2147483647 w 201" name="T46"/>
                <a:gd fmla="*/ 2147483647 h 152" name="T47"/>
                <a:gd fmla="*/ 2147483647 w 201" name="T48"/>
                <a:gd fmla="*/ 2147483647 h 152" name="T49"/>
                <a:gd fmla="*/ 2147483647 w 201" name="T50"/>
                <a:gd fmla="*/ 2147483647 h 152" name="T51"/>
                <a:gd fmla="*/ 2147483647 w 201" name="T52"/>
                <a:gd fmla="*/ 2147483647 h 152" name="T53"/>
                <a:gd fmla="*/ 2147483647 w 201" name="T54"/>
                <a:gd fmla="*/ 2147483647 h 152" name="T55"/>
                <a:gd fmla="*/ 2147483647 w 201" name="T56"/>
                <a:gd fmla="*/ 2147483647 h 152" name="T57"/>
                <a:gd fmla="*/ 2147483647 w 201" name="T58"/>
                <a:gd fmla="*/ 2147483647 h 152" name="T59"/>
                <a:gd fmla="*/ 2147483647 w 201" name="T60"/>
                <a:gd fmla="*/ 2147483647 h 152" name="T61"/>
                <a:gd fmla="*/ 2147483647 w 201" name="T62"/>
                <a:gd fmla="*/ 2147483647 h 152" name="T63"/>
                <a:gd fmla="*/ 2147483647 w 201" name="T64"/>
                <a:gd fmla="*/ 2147483647 h 152" name="T65"/>
                <a:gd fmla="*/ 2147483647 w 201" name="T66"/>
                <a:gd fmla="*/ 2147483647 h 152" name="T67"/>
                <a:gd fmla="*/ 2147483647 w 201" name="T68"/>
                <a:gd fmla="*/ 2147483647 h 152" name="T69"/>
                <a:gd fmla="*/ 2147483647 w 201" name="T70"/>
                <a:gd fmla="*/ 2147483647 h 152" name="T71"/>
                <a:gd fmla="*/ 2147483647 w 201" name="T72"/>
                <a:gd fmla="*/ 2147483647 h 152" name="T73"/>
                <a:gd fmla="*/ 2147483647 w 201" name="T74"/>
                <a:gd fmla="*/ 2147483647 h 152" name="T75"/>
                <a:gd fmla="*/ 2147483647 w 201" name="T76"/>
                <a:gd fmla="*/ 2147483647 h 152" name="T77"/>
                <a:gd fmla="*/ 2147483647 w 201" name="T78"/>
                <a:gd fmla="*/ 2147483647 h 152" name="T79"/>
                <a:gd fmla="*/ 2147483647 w 201" name="T80"/>
                <a:gd fmla="*/ 2147483647 h 152" name="T81"/>
                <a:gd fmla="*/ 2147483647 w 201" name="T82"/>
                <a:gd fmla="*/ 2147483647 h 152" name="T83"/>
                <a:gd fmla="*/ 2147483647 w 201" name="T84"/>
                <a:gd fmla="*/ 0 h 152" name="T85"/>
                <a:gd fmla="*/ 2147483647 w 201" name="T86"/>
                <a:gd fmla="*/ 2147483647 h 152" name="T87"/>
                <a:gd fmla="*/ 2147483647 w 201" name="T88"/>
                <a:gd fmla="*/ 2147483647 h 152" name="T89"/>
                <a:gd fmla="*/ 2147483647 w 201" name="T90"/>
                <a:gd fmla="*/ 2147483647 h 152" name="T91"/>
                <a:gd fmla="*/ 2147483647 w 201" name="T92"/>
                <a:gd fmla="*/ 2147483647 h 152" name="T93"/>
                <a:gd fmla="*/ 2147483647 w 201" name="T94"/>
                <a:gd fmla="*/ 2147483647 h 152" name="T95"/>
                <a:gd fmla="*/ 2147483647 w 201" name="T96"/>
                <a:gd fmla="*/ 2147483647 h 152" name="T97"/>
                <a:gd fmla="*/ 0 w 201" name="T98"/>
                <a:gd fmla="*/ 2147483647 h 152" name="T99"/>
                <a:gd fmla="*/ 2147483647 w 201" name="T100"/>
                <a:gd fmla="*/ 2147483647 h 152" name="T101"/>
                <a:gd fmla="*/ 2147483647 w 201" name="T102"/>
                <a:gd fmla="*/ 2147483647 h 152" name="T103"/>
                <a:gd fmla="*/ 2147483647 w 201" name="T104"/>
                <a:gd fmla="*/ 2147483647 h 152" name="T105"/>
                <a:gd fmla="*/ 2147483647 w 201" name="T106"/>
                <a:gd fmla="*/ 2147483647 h 152" name="T107"/>
                <a:gd fmla="*/ 2147483647 w 201" name="T108"/>
                <a:gd fmla="*/ 2147483647 h 15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201" name="T165"/>
                <a:gd fmla="*/ 0 h 152" name="T166"/>
                <a:gd fmla="*/ 201 w 201" name="T167"/>
                <a:gd fmla="*/ 152 h 152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52" w="201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4" name="Freeform 732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gdLst>
                <a:gd fmla="*/ 2147483647 w 120" name="T0"/>
                <a:gd fmla="*/ 2147483647 h 168" name="T1"/>
                <a:gd fmla="*/ 2147483647 w 120" name="T2"/>
                <a:gd fmla="*/ 2147483647 h 168" name="T3"/>
                <a:gd fmla="*/ 2147483647 w 120" name="T4"/>
                <a:gd fmla="*/ 2147483647 h 168" name="T5"/>
                <a:gd fmla="*/ 2147483647 w 120" name="T6"/>
                <a:gd fmla="*/ 2147483647 h 168" name="T7"/>
                <a:gd fmla="*/ 2147483647 w 120" name="T8"/>
                <a:gd fmla="*/ 2147483647 h 168" name="T9"/>
                <a:gd fmla="*/ 2147483647 w 120" name="T10"/>
                <a:gd fmla="*/ 2147483647 h 168" name="T11"/>
                <a:gd fmla="*/ 2147483647 w 120" name="T12"/>
                <a:gd fmla="*/ 2147483647 h 168" name="T13"/>
                <a:gd fmla="*/ 2147483647 w 120" name="T14"/>
                <a:gd fmla="*/ 2147483647 h 168" name="T15"/>
                <a:gd fmla="*/ 2147483647 w 120" name="T16"/>
                <a:gd fmla="*/ 2147483647 h 168" name="T17"/>
                <a:gd fmla="*/ 2147483647 w 120" name="T18"/>
                <a:gd fmla="*/ 2147483647 h 168" name="T19"/>
                <a:gd fmla="*/ 2147483647 w 120" name="T20"/>
                <a:gd fmla="*/ 2147483647 h 168" name="T21"/>
                <a:gd fmla="*/ 2147483647 w 120" name="T22"/>
                <a:gd fmla="*/ 2147483647 h 168" name="T23"/>
                <a:gd fmla="*/ 2147483647 w 120" name="T24"/>
                <a:gd fmla="*/ 2147483647 h 168" name="T25"/>
                <a:gd fmla="*/ 0 w 120" name="T26"/>
                <a:gd fmla="*/ 2147483647 h 168" name="T27"/>
                <a:gd fmla="*/ 0 w 120" name="T28"/>
                <a:gd fmla="*/ 2147483647 h 168" name="T29"/>
                <a:gd fmla="*/ 2147483647 w 120" name="T30"/>
                <a:gd fmla="*/ 2147483647 h 168" name="T31"/>
                <a:gd fmla="*/ 2147483647 w 120" name="T32"/>
                <a:gd fmla="*/ 2147483647 h 168" name="T33"/>
                <a:gd fmla="*/ 2147483647 w 120" name="T34"/>
                <a:gd fmla="*/ 2147483647 h 168" name="T35"/>
                <a:gd fmla="*/ 2147483647 w 120" name="T36"/>
                <a:gd fmla="*/ 2147483647 h 168" name="T37"/>
                <a:gd fmla="*/ 2147483647 w 120" name="T38"/>
                <a:gd fmla="*/ 2147483647 h 168" name="T39"/>
                <a:gd fmla="*/ 2147483647 w 120" name="T40"/>
                <a:gd fmla="*/ 0 h 168" name="T41"/>
                <a:gd fmla="*/ 2147483647 w 120" name="T42"/>
                <a:gd fmla="*/ 2147483647 h 168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20" name="T66"/>
                <a:gd fmla="*/ 0 h 168" name="T67"/>
                <a:gd fmla="*/ 120 w 120" name="T68"/>
                <a:gd fmla="*/ 168 h 168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68" w="120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5" name="Freeform 733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gdLst>
                <a:gd fmla="*/ 2147483647 w 16" name="T0"/>
                <a:gd fmla="*/ 0 h 64" name="T1"/>
                <a:gd fmla="*/ 2147483647 w 16" name="T2"/>
                <a:gd fmla="*/ 2147483647 h 64" name="T3"/>
                <a:gd fmla="*/ 0 w 16" name="T4"/>
                <a:gd fmla="*/ 2147483647 h 64" name="T5"/>
                <a:gd fmla="*/ 0 w 16" name="T6"/>
                <a:gd fmla="*/ 2147483647 h 64" name="T7"/>
                <a:gd fmla="*/ 2147483647 w 16" name="T8"/>
                <a:gd fmla="*/ 2147483647 h 64" name="T9"/>
                <a:gd fmla="*/ 2147483647 w 16" name="T10"/>
                <a:gd fmla="*/ 2147483647 h 64" name="T11"/>
                <a:gd fmla="*/ 2147483647 w 16" name="T12"/>
                <a:gd fmla="*/ 0 h 6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64" name="T22"/>
                <a:gd fmla="*/ 16 w 16" name="T23"/>
                <a:gd fmla="*/ 64 h 6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4" w="16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6" name="Freeform 734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gdLst>
                <a:gd fmla="*/ 2147483647 w 16" name="T0"/>
                <a:gd fmla="*/ 0 h 64" name="T1"/>
                <a:gd fmla="*/ 2147483647 w 16" name="T2"/>
                <a:gd fmla="*/ 0 h 64" name="T3"/>
                <a:gd fmla="*/ 2147483647 w 16" name="T4"/>
                <a:gd fmla="*/ 2147483647 h 64" name="T5"/>
                <a:gd fmla="*/ 0 w 16" name="T6"/>
                <a:gd fmla="*/ 2147483647 h 64" name="T7"/>
                <a:gd fmla="*/ 0 w 16" name="T8"/>
                <a:gd fmla="*/ 2147483647 h 64" name="T9"/>
                <a:gd fmla="*/ 2147483647 w 16" name="T10"/>
                <a:gd fmla="*/ 2147483647 h 64" name="T11"/>
                <a:gd fmla="*/ 2147483647 w 16" name="T12"/>
                <a:gd fmla="*/ 2147483647 h 6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64" name="T22"/>
                <a:gd fmla="*/ 16 w 16" name="T23"/>
                <a:gd fmla="*/ 64 h 6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4" w="16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7" name="Freeform 735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gdLst>
                <a:gd fmla="*/ 2147483647 w 16" name="T0"/>
                <a:gd fmla="*/ 0 h 64" name="T1"/>
                <a:gd fmla="*/ 2147483647 w 16" name="T2"/>
                <a:gd fmla="*/ 0 h 64" name="T3"/>
                <a:gd fmla="*/ 2147483647 w 16" name="T4"/>
                <a:gd fmla="*/ 2147483647 h 64" name="T5"/>
                <a:gd fmla="*/ 0 w 16" name="T6"/>
                <a:gd fmla="*/ 2147483647 h 64" name="T7"/>
                <a:gd fmla="*/ 0 w 16" name="T8"/>
                <a:gd fmla="*/ 2147483647 h 64" name="T9"/>
                <a:gd fmla="*/ 2147483647 w 16" name="T10"/>
                <a:gd fmla="*/ 2147483647 h 64" name="T11"/>
                <a:gd fmla="*/ 2147483647 w 16" name="T12"/>
                <a:gd fmla="*/ 2147483647 h 6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6" name="T21"/>
                <a:gd fmla="*/ 0 h 64" name="T22"/>
                <a:gd fmla="*/ 16 w 16" name="T23"/>
                <a:gd fmla="*/ 64 h 6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4" w="16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8" name="Freeform 736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gdLst>
                <a:gd fmla="*/ 2147483647 w 128" name="T0"/>
                <a:gd fmla="*/ 2147483647 h 208" name="T1"/>
                <a:gd fmla="*/ 2147483647 w 128" name="T2"/>
                <a:gd fmla="*/ 2147483647 h 208" name="T3"/>
                <a:gd fmla="*/ 2147483647 w 128" name="T4"/>
                <a:gd fmla="*/ 2147483647 h 208" name="T5"/>
                <a:gd fmla="*/ 2147483647 w 128" name="T6"/>
                <a:gd fmla="*/ 2147483647 h 208" name="T7"/>
                <a:gd fmla="*/ 2147483647 w 128" name="T8"/>
                <a:gd fmla="*/ 2147483647 h 208" name="T9"/>
                <a:gd fmla="*/ 2147483647 w 128" name="T10"/>
                <a:gd fmla="*/ 2147483647 h 208" name="T11"/>
                <a:gd fmla="*/ 2147483647 w 128" name="T12"/>
                <a:gd fmla="*/ 2147483647 h 208" name="T13"/>
                <a:gd fmla="*/ 2147483647 w 128" name="T14"/>
                <a:gd fmla="*/ 2147483647 h 208" name="T15"/>
                <a:gd fmla="*/ 2147483647 w 128" name="T16"/>
                <a:gd fmla="*/ 2147483647 h 208" name="T17"/>
                <a:gd fmla="*/ 2147483647 w 128" name="T18"/>
                <a:gd fmla="*/ 2147483647 h 208" name="T19"/>
                <a:gd fmla="*/ 2147483647 w 128" name="T20"/>
                <a:gd fmla="*/ 2147483647 h 208" name="T21"/>
                <a:gd fmla="*/ 2147483647 w 128" name="T22"/>
                <a:gd fmla="*/ 0 h 208" name="T23"/>
                <a:gd fmla="*/ 2147483647 w 128" name="T24"/>
                <a:gd fmla="*/ 2147483647 h 208" name="T25"/>
                <a:gd fmla="*/ 2147483647 w 128" name="T26"/>
                <a:gd fmla="*/ 2147483647 h 208" name="T27"/>
                <a:gd fmla="*/ 2147483647 w 128" name="T28"/>
                <a:gd fmla="*/ 2147483647 h 208" name="T29"/>
                <a:gd fmla="*/ 2147483647 w 128" name="T30"/>
                <a:gd fmla="*/ 2147483647 h 208" name="T31"/>
                <a:gd fmla="*/ 0 w 128" name="T32"/>
                <a:gd fmla="*/ 2147483647 h 208" name="T33"/>
                <a:gd fmla="*/ 2147483647 w 128" name="T34"/>
                <a:gd fmla="*/ 2147483647 h 208" name="T35"/>
                <a:gd fmla="*/ 0 w 128" name="T36"/>
                <a:gd fmla="*/ 2147483647 h 208" name="T37"/>
                <a:gd fmla="*/ 2147483647 w 128" name="T38"/>
                <a:gd fmla="*/ 2147483647 h 208" name="T39"/>
                <a:gd fmla="*/ 2147483647 w 128" name="T40"/>
                <a:gd fmla="*/ 2147483647 h 208" name="T41"/>
                <a:gd fmla="*/ 2147483647 w 128" name="T42"/>
                <a:gd fmla="*/ 2147483647 h 208" name="T43"/>
                <a:gd fmla="*/ 2147483647 w 128" name="T44"/>
                <a:gd fmla="*/ 2147483647 h 20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128" name="T69"/>
                <a:gd fmla="*/ 0 h 208" name="T70"/>
                <a:gd fmla="*/ 128 w 128" name="T71"/>
                <a:gd fmla="*/ 208 h 208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208" w="12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9" name="Freeform 737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gdLst>
                <a:gd fmla="*/ 2147483647 w 128" name="T0"/>
                <a:gd fmla="*/ 2147483647 h 208" name="T1"/>
                <a:gd fmla="*/ 2147483647 w 128" name="T2"/>
                <a:gd fmla="*/ 2147483647 h 208" name="T3"/>
                <a:gd fmla="*/ 2147483647 w 128" name="T4"/>
                <a:gd fmla="*/ 2147483647 h 208" name="T5"/>
                <a:gd fmla="*/ 2147483647 w 128" name="T6"/>
                <a:gd fmla="*/ 2147483647 h 208" name="T7"/>
                <a:gd fmla="*/ 2147483647 w 128" name="T8"/>
                <a:gd fmla="*/ 2147483647 h 208" name="T9"/>
                <a:gd fmla="*/ 2147483647 w 128" name="T10"/>
                <a:gd fmla="*/ 2147483647 h 208" name="T11"/>
                <a:gd fmla="*/ 2147483647 w 128" name="T12"/>
                <a:gd fmla="*/ 2147483647 h 208" name="T13"/>
                <a:gd fmla="*/ 2147483647 w 128" name="T14"/>
                <a:gd fmla="*/ 2147483647 h 208" name="T15"/>
                <a:gd fmla="*/ 2147483647 w 128" name="T16"/>
                <a:gd fmla="*/ 2147483647 h 208" name="T17"/>
                <a:gd fmla="*/ 2147483647 w 128" name="T18"/>
                <a:gd fmla="*/ 2147483647 h 208" name="T19"/>
                <a:gd fmla="*/ 2147483647 w 128" name="T20"/>
                <a:gd fmla="*/ 2147483647 h 208" name="T21"/>
                <a:gd fmla="*/ 2147483647 w 128" name="T22"/>
                <a:gd fmla="*/ 2147483647 h 208" name="T23"/>
                <a:gd fmla="*/ 2147483647 w 128" name="T24"/>
                <a:gd fmla="*/ 0 h 208" name="T25"/>
                <a:gd fmla="*/ 2147483647 w 128" name="T26"/>
                <a:gd fmla="*/ 2147483647 h 208" name="T27"/>
                <a:gd fmla="*/ 2147483647 w 128" name="T28"/>
                <a:gd fmla="*/ 2147483647 h 208" name="T29"/>
                <a:gd fmla="*/ 2147483647 w 128" name="T30"/>
                <a:gd fmla="*/ 2147483647 h 208" name="T31"/>
                <a:gd fmla="*/ 2147483647 w 128" name="T32"/>
                <a:gd fmla="*/ 2147483647 h 208" name="T33"/>
                <a:gd fmla="*/ 2147483647 w 128" name="T34"/>
                <a:gd fmla="*/ 2147483647 h 208" name="T35"/>
                <a:gd fmla="*/ 0 w 128" name="T36"/>
                <a:gd fmla="*/ 2147483647 h 208" name="T37"/>
                <a:gd fmla="*/ 2147483647 w 128" name="T38"/>
                <a:gd fmla="*/ 2147483647 h 208" name="T39"/>
                <a:gd fmla="*/ 0 w 128" name="T40"/>
                <a:gd fmla="*/ 2147483647 h 208" name="T41"/>
                <a:gd fmla="*/ 0 w 128" name="T42"/>
                <a:gd fmla="*/ 2147483647 h 208" name="T43"/>
                <a:gd fmla="*/ 2147483647 w 128" name="T44"/>
                <a:gd fmla="*/ 2147483647 h 208" name="T45"/>
                <a:gd fmla="*/ 2147483647 w 128" name="T46"/>
                <a:gd fmla="*/ 2147483647 h 208" name="T47"/>
                <a:gd fmla="*/ 2147483647 w 128" name="T48"/>
                <a:gd fmla="*/ 2147483647 h 208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28" name="T75"/>
                <a:gd fmla="*/ 0 h 208" name="T76"/>
                <a:gd fmla="*/ 128 w 128" name="T77"/>
                <a:gd fmla="*/ 208 h 208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208" w="12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0" name="Freeform 738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gdLst>
                <a:gd fmla="*/ 2147483647 w 128" name="T0"/>
                <a:gd fmla="*/ 2147483647 h 208" name="T1"/>
                <a:gd fmla="*/ 2147483647 w 128" name="T2"/>
                <a:gd fmla="*/ 2147483647 h 208" name="T3"/>
                <a:gd fmla="*/ 2147483647 w 128" name="T4"/>
                <a:gd fmla="*/ 2147483647 h 208" name="T5"/>
                <a:gd fmla="*/ 2147483647 w 128" name="T6"/>
                <a:gd fmla="*/ 2147483647 h 208" name="T7"/>
                <a:gd fmla="*/ 2147483647 w 128" name="T8"/>
                <a:gd fmla="*/ 2147483647 h 208" name="T9"/>
                <a:gd fmla="*/ 2147483647 w 128" name="T10"/>
                <a:gd fmla="*/ 2147483647 h 208" name="T11"/>
                <a:gd fmla="*/ 2147483647 w 128" name="T12"/>
                <a:gd fmla="*/ 2147483647 h 208" name="T13"/>
                <a:gd fmla="*/ 2147483647 w 128" name="T14"/>
                <a:gd fmla="*/ 2147483647 h 208" name="T15"/>
                <a:gd fmla="*/ 2147483647 w 128" name="T16"/>
                <a:gd fmla="*/ 2147483647 h 208" name="T17"/>
                <a:gd fmla="*/ 2147483647 w 128" name="T18"/>
                <a:gd fmla="*/ 2147483647 h 208" name="T19"/>
                <a:gd fmla="*/ 2147483647 w 128" name="T20"/>
                <a:gd fmla="*/ 2147483647 h 208" name="T21"/>
                <a:gd fmla="*/ 2147483647 w 128" name="T22"/>
                <a:gd fmla="*/ 2147483647 h 208" name="T23"/>
                <a:gd fmla="*/ 2147483647 w 128" name="T24"/>
                <a:gd fmla="*/ 0 h 208" name="T25"/>
                <a:gd fmla="*/ 2147483647 w 128" name="T26"/>
                <a:gd fmla="*/ 2147483647 h 208" name="T27"/>
                <a:gd fmla="*/ 2147483647 w 128" name="T28"/>
                <a:gd fmla="*/ 2147483647 h 208" name="T29"/>
                <a:gd fmla="*/ 2147483647 w 128" name="T30"/>
                <a:gd fmla="*/ 2147483647 h 208" name="T31"/>
                <a:gd fmla="*/ 2147483647 w 128" name="T32"/>
                <a:gd fmla="*/ 2147483647 h 208" name="T33"/>
                <a:gd fmla="*/ 2147483647 w 128" name="T34"/>
                <a:gd fmla="*/ 2147483647 h 208" name="T35"/>
                <a:gd fmla="*/ 0 w 128" name="T36"/>
                <a:gd fmla="*/ 2147483647 h 208" name="T37"/>
                <a:gd fmla="*/ 2147483647 w 128" name="T38"/>
                <a:gd fmla="*/ 2147483647 h 208" name="T39"/>
                <a:gd fmla="*/ 0 w 128" name="T40"/>
                <a:gd fmla="*/ 2147483647 h 208" name="T41"/>
                <a:gd fmla="*/ 0 w 128" name="T42"/>
                <a:gd fmla="*/ 2147483647 h 208" name="T43"/>
                <a:gd fmla="*/ 2147483647 w 128" name="T44"/>
                <a:gd fmla="*/ 2147483647 h 208" name="T45"/>
                <a:gd fmla="*/ 2147483647 w 128" name="T46"/>
                <a:gd fmla="*/ 2147483647 h 208" name="T47"/>
                <a:gd fmla="*/ 2147483647 w 128" name="T48"/>
                <a:gd fmla="*/ 2147483647 h 208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28" name="T75"/>
                <a:gd fmla="*/ 0 h 208" name="T76"/>
                <a:gd fmla="*/ 128 w 128" name="T77"/>
                <a:gd fmla="*/ 208 h 208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208" w="12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1" name="Freeform 739"/>
            <p:cNvSpPr/>
            <p:nvPr/>
          </p:nvSpPr>
          <p:spPr bwMode="auto">
            <a:xfrm>
              <a:off x="4752394" y="3958850"/>
              <a:ext cx="267574" cy="246738"/>
            </a:xfrm>
            <a:custGeom>
              <a:gdLst>
                <a:gd fmla="*/ 2147483647 w 200" name="T0"/>
                <a:gd fmla="*/ 2147483647 h 184" name="T1"/>
                <a:gd fmla="*/ 2147483647 w 200" name="T2"/>
                <a:gd fmla="*/ 2147483647 h 184" name="T3"/>
                <a:gd fmla="*/ 2147483647 w 200" name="T4"/>
                <a:gd fmla="*/ 0 h 184" name="T5"/>
                <a:gd fmla="*/ 2147483647 w 200" name="T6"/>
                <a:gd fmla="*/ 2147483647 h 184" name="T7"/>
                <a:gd fmla="*/ 2147483647 w 200" name="T8"/>
                <a:gd fmla="*/ 2147483647 h 184" name="T9"/>
                <a:gd fmla="*/ 2147483647 w 200" name="T10"/>
                <a:gd fmla="*/ 2147483647 h 184" name="T11"/>
                <a:gd fmla="*/ 2147483647 w 200" name="T12"/>
                <a:gd fmla="*/ 2147483647 h 184" name="T13"/>
                <a:gd fmla="*/ 2147483647 w 200" name="T14"/>
                <a:gd fmla="*/ 2147483647 h 184" name="T15"/>
                <a:gd fmla="*/ 2147483647 w 200" name="T16"/>
                <a:gd fmla="*/ 2147483647 h 184" name="T17"/>
                <a:gd fmla="*/ 2147483647 w 200" name="T18"/>
                <a:gd fmla="*/ 2147483647 h 184" name="T19"/>
                <a:gd fmla="*/ 2147483647 w 200" name="T20"/>
                <a:gd fmla="*/ 2147483647 h 184" name="T21"/>
                <a:gd fmla="*/ 2147483647 w 200" name="T22"/>
                <a:gd fmla="*/ 2147483647 h 184" name="T23"/>
                <a:gd fmla="*/ 2147483647 w 200" name="T24"/>
                <a:gd fmla="*/ 2147483647 h 184" name="T25"/>
                <a:gd fmla="*/ 2147483647 w 200" name="T26"/>
                <a:gd fmla="*/ 2147483647 h 184" name="T27"/>
                <a:gd fmla="*/ 0 w 200" name="T28"/>
                <a:gd fmla="*/ 2147483647 h 184" name="T29"/>
                <a:gd fmla="*/ 0 w 200" name="T30"/>
                <a:gd fmla="*/ 2147483647 h 184" name="T31"/>
                <a:gd fmla="*/ 2147483647 w 200" name="T32"/>
                <a:gd fmla="*/ 2147483647 h 184" name="T33"/>
                <a:gd fmla="*/ 2147483647 w 200" name="T34"/>
                <a:gd fmla="*/ 2147483647 h 184" name="T35"/>
                <a:gd fmla="*/ 2147483647 w 200" name="T36"/>
                <a:gd fmla="*/ 2147483647 h 184" name="T37"/>
                <a:gd fmla="*/ 2147483647 w 200" name="T38"/>
                <a:gd fmla="*/ 2147483647 h 184" name="T39"/>
                <a:gd fmla="*/ 2147483647 w 200" name="T40"/>
                <a:gd fmla="*/ 2147483647 h 184" name="T41"/>
                <a:gd fmla="*/ 2147483647 w 200" name="T42"/>
                <a:gd fmla="*/ 2147483647 h 184" name="T43"/>
                <a:gd fmla="*/ 2147483647 w 200" name="T44"/>
                <a:gd fmla="*/ 2147483647 h 184" name="T45"/>
                <a:gd fmla="*/ 2147483647 w 200" name="T46"/>
                <a:gd fmla="*/ 2147483647 h 184" name="T47"/>
                <a:gd fmla="*/ 2147483647 w 200" name="T48"/>
                <a:gd fmla="*/ 2147483647 h 184" name="T49"/>
                <a:gd fmla="*/ 2147483647 w 200" name="T50"/>
                <a:gd fmla="*/ 2147483647 h 184" name="T51"/>
                <a:gd fmla="*/ 2147483647 w 200" name="T52"/>
                <a:gd fmla="*/ 2147483647 h 184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200" name="T81"/>
                <a:gd fmla="*/ 0 h 184" name="T82"/>
                <a:gd fmla="*/ 200 w 200" name="T83"/>
                <a:gd fmla="*/ 184 h 184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184" w="200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2" name="Freeform 740"/>
            <p:cNvSpPr/>
            <p:nvPr/>
          </p:nvSpPr>
          <p:spPr bwMode="auto">
            <a:xfrm>
              <a:off x="4806128" y="3883183"/>
              <a:ext cx="160106" cy="161203"/>
            </a:xfrm>
            <a:custGeom>
              <a:gdLst>
                <a:gd fmla="*/ 2147483647 w 120" name="T0"/>
                <a:gd fmla="*/ 2147483647 h 120" name="T1"/>
                <a:gd fmla="*/ 2147483647 w 120" name="T2"/>
                <a:gd fmla="*/ 2147483647 h 120" name="T3"/>
                <a:gd fmla="*/ 2147483647 w 120" name="T4"/>
                <a:gd fmla="*/ 2147483647 h 120" name="T5"/>
                <a:gd fmla="*/ 2147483647 w 120" name="T6"/>
                <a:gd fmla="*/ 0 h 120" name="T7"/>
                <a:gd fmla="*/ 2147483647 w 120" name="T8"/>
                <a:gd fmla="*/ 0 h 120" name="T9"/>
                <a:gd fmla="*/ 2147483647 w 120" name="T10"/>
                <a:gd fmla="*/ 2147483647 h 120" name="T11"/>
                <a:gd fmla="*/ 2147483647 w 120" name="T12"/>
                <a:gd fmla="*/ 0 h 120" name="T13"/>
                <a:gd fmla="*/ 2147483647 w 120" name="T14"/>
                <a:gd fmla="*/ 0 h 120" name="T15"/>
                <a:gd fmla="*/ 2147483647 w 120" name="T16"/>
                <a:gd fmla="*/ 0 h 120" name="T17"/>
                <a:gd fmla="*/ 2147483647 w 120" name="T18"/>
                <a:gd fmla="*/ 2147483647 h 120" name="T19"/>
                <a:gd fmla="*/ 2147483647 w 120" name="T20"/>
                <a:gd fmla="*/ 2147483647 h 120" name="T21"/>
                <a:gd fmla="*/ 0 w 120" name="T22"/>
                <a:gd fmla="*/ 2147483647 h 120" name="T23"/>
                <a:gd fmla="*/ 0 w 120" name="T24"/>
                <a:gd fmla="*/ 2147483647 h 120" name="T25"/>
                <a:gd fmla="*/ 2147483647 w 120" name="T26"/>
                <a:gd fmla="*/ 2147483647 h 120" name="T27"/>
                <a:gd fmla="*/ 2147483647 w 120" name="T28"/>
                <a:gd fmla="*/ 2147483647 h 120" name="T29"/>
                <a:gd fmla="*/ 2147483647 w 120" name="T30"/>
                <a:gd fmla="*/ 2147483647 h 120" name="T31"/>
                <a:gd fmla="*/ 2147483647 w 120" name="T32"/>
                <a:gd fmla="*/ 2147483647 h 120" name="T33"/>
                <a:gd fmla="*/ 2147483647 w 120" name="T34"/>
                <a:gd fmla="*/ 2147483647 h 120" name="T35"/>
                <a:gd fmla="*/ 2147483647 w 120" name="T36"/>
                <a:gd fmla="*/ 2147483647 h 120" name="T37"/>
                <a:gd fmla="*/ 2147483647 w 120" name="T38"/>
                <a:gd fmla="*/ 2147483647 h 120" name="T39"/>
                <a:gd fmla="*/ 2147483647 w 120" name="T40"/>
                <a:gd fmla="*/ 2147483647 h 120" name="T41"/>
                <a:gd fmla="*/ 2147483647 w 120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20" name="T66"/>
                <a:gd fmla="*/ 0 h 120" name="T67"/>
                <a:gd fmla="*/ 120 w 120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3" name="Freeform 741"/>
            <p:cNvSpPr/>
            <p:nvPr/>
          </p:nvSpPr>
          <p:spPr bwMode="auto">
            <a:xfrm>
              <a:off x="4977200" y="3754880"/>
              <a:ext cx="183135" cy="289507"/>
            </a:xfrm>
            <a:custGeom>
              <a:gdLst>
                <a:gd fmla="*/ 2147483647 w 136" name="T0"/>
                <a:gd fmla="*/ 2147483647 h 216" name="T1"/>
                <a:gd fmla="*/ 2147483647 w 136" name="T2"/>
                <a:gd fmla="*/ 2147483647 h 216" name="T3"/>
                <a:gd fmla="*/ 2147483647 w 136" name="T4"/>
                <a:gd fmla="*/ 2147483647 h 216" name="T5"/>
                <a:gd fmla="*/ 2147483647 w 136" name="T6"/>
                <a:gd fmla="*/ 2147483647 h 216" name="T7"/>
                <a:gd fmla="*/ 2147483647 w 136" name="T8"/>
                <a:gd fmla="*/ 2147483647 h 216" name="T9"/>
                <a:gd fmla="*/ 2147483647 w 136" name="T10"/>
                <a:gd fmla="*/ 2147483647 h 216" name="T11"/>
                <a:gd fmla="*/ 2147483647 w 136" name="T12"/>
                <a:gd fmla="*/ 2147483647 h 216" name="T13"/>
                <a:gd fmla="*/ 2147483647 w 136" name="T14"/>
                <a:gd fmla="*/ 2147483647 h 216" name="T15"/>
                <a:gd fmla="*/ 2147483647 w 136" name="T16"/>
                <a:gd fmla="*/ 2147483647 h 216" name="T17"/>
                <a:gd fmla="*/ 0 w 136" name="T18"/>
                <a:gd fmla="*/ 2147483647 h 216" name="T19"/>
                <a:gd fmla="*/ 2147483647 w 136" name="T20"/>
                <a:gd fmla="*/ 2147483647 h 216" name="T21"/>
                <a:gd fmla="*/ 0 w 136" name="T22"/>
                <a:gd fmla="*/ 2147483647 h 216" name="T23"/>
                <a:gd fmla="*/ 2147483647 w 136" name="T24"/>
                <a:gd fmla="*/ 2147483647 h 216" name="T25"/>
                <a:gd fmla="*/ 2147483647 w 136" name="T26"/>
                <a:gd fmla="*/ 2147483647 h 216" name="T27"/>
                <a:gd fmla="*/ 2147483647 w 136" name="T28"/>
                <a:gd fmla="*/ 2147483647 h 216" name="T29"/>
                <a:gd fmla="*/ 2147483647 w 136" name="T30"/>
                <a:gd fmla="*/ 2147483647 h 216" name="T31"/>
                <a:gd fmla="*/ 2147483647 w 136" name="T32"/>
                <a:gd fmla="*/ 2147483647 h 216" name="T33"/>
                <a:gd fmla="*/ 2147483647 w 136" name="T34"/>
                <a:gd fmla="*/ 2147483647 h 216" name="T35"/>
                <a:gd fmla="*/ 2147483647 w 136" name="T36"/>
                <a:gd fmla="*/ 2147483647 h 216" name="T37"/>
                <a:gd fmla="*/ 2147483647 w 136" name="T38"/>
                <a:gd fmla="*/ 2147483647 h 216" name="T39"/>
                <a:gd fmla="*/ 2147483647 w 136" name="T40"/>
                <a:gd fmla="*/ 2147483647 h 216" name="T41"/>
                <a:gd fmla="*/ 2147483647 w 136" name="T42"/>
                <a:gd fmla="*/ 2147483647 h 216" name="T43"/>
                <a:gd fmla="*/ 2147483647 w 136" name="T44"/>
                <a:gd fmla="*/ 2147483647 h 216" name="T45"/>
                <a:gd fmla="*/ 2147483647 w 136" name="T46"/>
                <a:gd fmla="*/ 2147483647 h 216" name="T47"/>
                <a:gd fmla="*/ 2147483647 w 136" name="T48"/>
                <a:gd fmla="*/ 2147483647 h 216" name="T49"/>
                <a:gd fmla="*/ 2147483647 w 136" name="T50"/>
                <a:gd fmla="*/ 2147483647 h 216" name="T51"/>
                <a:gd fmla="*/ 2147483647 w 136" name="T52"/>
                <a:gd fmla="*/ 2147483647 h 216" name="T53"/>
                <a:gd fmla="*/ 2147483647 w 136" name="T54"/>
                <a:gd fmla="*/ 2147483647 h 216" name="T55"/>
                <a:gd fmla="*/ 2147483647 w 136" name="T56"/>
                <a:gd fmla="*/ 2147483647 h 216" name="T57"/>
                <a:gd fmla="*/ 2147483647 w 136" name="T58"/>
                <a:gd fmla="*/ 0 h 216" name="T59"/>
                <a:gd fmla="*/ 2147483647 w 136" name="T60"/>
                <a:gd fmla="*/ 2147483647 h 216" name="T61"/>
                <a:gd fmla="*/ 2147483647 w 136" name="T62"/>
                <a:gd fmla="*/ 2147483647 h 21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136" name="T96"/>
                <a:gd fmla="*/ 0 h 216" name="T97"/>
                <a:gd fmla="*/ 136 w 136" name="T98"/>
                <a:gd fmla="*/ 216 h 216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216" w="13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4" name="Freeform 742"/>
            <p:cNvSpPr/>
            <p:nvPr/>
          </p:nvSpPr>
          <p:spPr bwMode="auto">
            <a:xfrm>
              <a:off x="4977200" y="3593677"/>
              <a:ext cx="172169" cy="182038"/>
            </a:xfrm>
            <a:custGeom>
              <a:gdLst>
                <a:gd fmla="*/ 2147483647 w 128" name="T0"/>
                <a:gd fmla="*/ 2147483647 h 136" name="T1"/>
                <a:gd fmla="*/ 2147483647 w 128" name="T2"/>
                <a:gd fmla="*/ 0 h 136" name="T3"/>
                <a:gd fmla="*/ 2147483647 w 128" name="T4"/>
                <a:gd fmla="*/ 0 h 136" name="T5"/>
                <a:gd fmla="*/ 2147483647 w 128" name="T6"/>
                <a:gd fmla="*/ 2147483647 h 136" name="T7"/>
                <a:gd fmla="*/ 2147483647 w 128" name="T8"/>
                <a:gd fmla="*/ 2147483647 h 136" name="T9"/>
                <a:gd fmla="*/ 2147483647 w 128" name="T10"/>
                <a:gd fmla="*/ 2147483647 h 136" name="T11"/>
                <a:gd fmla="*/ 2147483647 w 128" name="T12"/>
                <a:gd fmla="*/ 0 h 136" name="T13"/>
                <a:gd fmla="*/ 0 w 128" name="T14"/>
                <a:gd fmla="*/ 0 h 136" name="T15"/>
                <a:gd fmla="*/ 2147483647 w 128" name="T16"/>
                <a:gd fmla="*/ 2147483647 h 136" name="T17"/>
                <a:gd fmla="*/ 0 w 128" name="T18"/>
                <a:gd fmla="*/ 2147483647 h 136" name="T19"/>
                <a:gd fmla="*/ 2147483647 w 128" name="T20"/>
                <a:gd fmla="*/ 2147483647 h 136" name="T21"/>
                <a:gd fmla="*/ 2147483647 w 128" name="T22"/>
                <a:gd fmla="*/ 2147483647 h 136" name="T23"/>
                <a:gd fmla="*/ 2147483647 w 128" name="T24"/>
                <a:gd fmla="*/ 2147483647 h 136" name="T25"/>
                <a:gd fmla="*/ 2147483647 w 128" name="T26"/>
                <a:gd fmla="*/ 2147483647 h 136" name="T27"/>
                <a:gd fmla="*/ 2147483647 w 128" name="T28"/>
                <a:gd fmla="*/ 2147483647 h 136" name="T29"/>
                <a:gd fmla="*/ 2147483647 w 128" name="T30"/>
                <a:gd fmla="*/ 2147483647 h 136" name="T31"/>
                <a:gd fmla="*/ 2147483647 w 128" name="T32"/>
                <a:gd fmla="*/ 2147483647 h 136" name="T33"/>
                <a:gd fmla="*/ 2147483647 w 128" name="T34"/>
                <a:gd fmla="*/ 2147483647 h 136" name="T35"/>
                <a:gd fmla="*/ 2147483647 w 128" name="T36"/>
                <a:gd fmla="*/ 2147483647 h 136" name="T37"/>
                <a:gd fmla="*/ 2147483647 w 128" name="T38"/>
                <a:gd fmla="*/ 2147483647 h 136" name="T39"/>
                <a:gd fmla="*/ 2147483647 w 128" name="T40"/>
                <a:gd fmla="*/ 2147483647 h 136" name="T41"/>
                <a:gd fmla="*/ 2147483647 w 128" name="T42"/>
                <a:gd fmla="*/ 2147483647 h 136" name="T43"/>
                <a:gd fmla="*/ 2147483647 w 128" name="T44"/>
                <a:gd fmla="*/ 2147483647 h 136" name="T45"/>
                <a:gd fmla="*/ 2147483647 w 128" name="T46"/>
                <a:gd fmla="*/ 2147483647 h 136" name="T47"/>
                <a:gd fmla="*/ 2147483647 w 128" name="T48"/>
                <a:gd fmla="*/ 2147483647 h 1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28" name="T75"/>
                <a:gd fmla="*/ 0 h 136" name="T76"/>
                <a:gd fmla="*/ 128 w 128" name="T77"/>
                <a:gd fmla="*/ 136 h 136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136" w="128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5" name="Freeform 743"/>
            <p:cNvSpPr/>
            <p:nvPr/>
          </p:nvSpPr>
          <p:spPr bwMode="auto">
            <a:xfrm>
              <a:off x="4676727" y="3679213"/>
              <a:ext cx="203971" cy="203971"/>
            </a:xfrm>
            <a:custGeom>
              <a:gdLst>
                <a:gd fmla="*/ 2147483647 w 152" name="T0"/>
                <a:gd fmla="*/ 2147483647 h 152" name="T1"/>
                <a:gd fmla="*/ 2147483647 w 152" name="T2"/>
                <a:gd fmla="*/ 2147483647 h 152" name="T3"/>
                <a:gd fmla="*/ 2147483647 w 152" name="T4"/>
                <a:gd fmla="*/ 2147483647 h 152" name="T5"/>
                <a:gd fmla="*/ 2147483647 w 152" name="T6"/>
                <a:gd fmla="*/ 2147483647 h 152" name="T7"/>
                <a:gd fmla="*/ 2147483647 w 152" name="T8"/>
                <a:gd fmla="*/ 2147483647 h 152" name="T9"/>
                <a:gd fmla="*/ 2147483647 w 152" name="T10"/>
                <a:gd fmla="*/ 2147483647 h 152" name="T11"/>
                <a:gd fmla="*/ 2147483647 w 152" name="T12"/>
                <a:gd fmla="*/ 2147483647 h 152" name="T13"/>
                <a:gd fmla="*/ 2147483647 w 152" name="T14"/>
                <a:gd fmla="*/ 2147483647 h 152" name="T15"/>
                <a:gd fmla="*/ 2147483647 w 152" name="T16"/>
                <a:gd fmla="*/ 2147483647 h 152" name="T17"/>
                <a:gd fmla="*/ 2147483647 w 152" name="T18"/>
                <a:gd fmla="*/ 2147483647 h 152" name="T19"/>
                <a:gd fmla="*/ 2147483647 w 152" name="T20"/>
                <a:gd fmla="*/ 2147483647 h 152" name="T21"/>
                <a:gd fmla="*/ 2147483647 w 152" name="T22"/>
                <a:gd fmla="*/ 2147483647 h 152" name="T23"/>
                <a:gd fmla="*/ 2147483647 w 152" name="T24"/>
                <a:gd fmla="*/ 2147483647 h 152" name="T25"/>
                <a:gd fmla="*/ 2147483647 w 152" name="T26"/>
                <a:gd fmla="*/ 2147483647 h 152" name="T27"/>
                <a:gd fmla="*/ 2147483647 w 152" name="T28"/>
                <a:gd fmla="*/ 2147483647 h 152" name="T29"/>
                <a:gd fmla="*/ 2147483647 w 152" name="T30"/>
                <a:gd fmla="*/ 2147483647 h 152" name="T31"/>
                <a:gd fmla="*/ 2147483647 w 152" name="T32"/>
                <a:gd fmla="*/ 0 h 152" name="T33"/>
                <a:gd fmla="*/ 2147483647 w 152" name="T34"/>
                <a:gd fmla="*/ 0 h 152" name="T35"/>
                <a:gd fmla="*/ 0 w 152" name="T36"/>
                <a:gd fmla="*/ 2147483647 h 152" name="T37"/>
                <a:gd fmla="*/ 2147483647 w 152" name="T38"/>
                <a:gd fmla="*/ 2147483647 h 152" name="T39"/>
                <a:gd fmla="*/ 2147483647 w 152" name="T40"/>
                <a:gd fmla="*/ 2147483647 h 152" name="T41"/>
                <a:gd fmla="*/ 0 w 152" name="T42"/>
                <a:gd fmla="*/ 2147483647 h 152" name="T43"/>
                <a:gd fmla="*/ 0 w 152" name="T44"/>
                <a:gd fmla="*/ 2147483647 h 152" name="T45"/>
                <a:gd fmla="*/ 2147483647 w 152" name="T46"/>
                <a:gd fmla="*/ 2147483647 h 152" name="T47"/>
                <a:gd fmla="*/ 2147483647 w 152" name="T48"/>
                <a:gd fmla="*/ 2147483647 h 152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52" name="T75"/>
                <a:gd fmla="*/ 0 h 152" name="T76"/>
                <a:gd fmla="*/ 152 w 152" name="T77"/>
                <a:gd fmla="*/ 152 h 152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152" w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6" name="Freeform 744"/>
            <p:cNvSpPr/>
            <p:nvPr/>
          </p:nvSpPr>
          <p:spPr bwMode="auto">
            <a:xfrm>
              <a:off x="4676727" y="3486208"/>
              <a:ext cx="311439" cy="311439"/>
            </a:xfrm>
            <a:custGeom>
              <a:gdLst>
                <a:gd fmla="*/ 2147483647 w 232" name="T0"/>
                <a:gd fmla="*/ 2147483647 h 232" name="T1"/>
                <a:gd fmla="*/ 2147483647 w 232" name="T2"/>
                <a:gd fmla="*/ 2147483647 h 232" name="T3"/>
                <a:gd fmla="*/ 2147483647 w 232" name="T4"/>
                <a:gd fmla="*/ 2147483647 h 232" name="T5"/>
                <a:gd fmla="*/ 2147483647 w 232" name="T6"/>
                <a:gd fmla="*/ 2147483647 h 232" name="T7"/>
                <a:gd fmla="*/ 2147483647 w 232" name="T8"/>
                <a:gd fmla="*/ 2147483647 h 232" name="T9"/>
                <a:gd fmla="*/ 2147483647 w 232" name="T10"/>
                <a:gd fmla="*/ 2147483647 h 232" name="T11"/>
                <a:gd fmla="*/ 0 w 232" name="T12"/>
                <a:gd fmla="*/ 2147483647 h 232" name="T13"/>
                <a:gd fmla="*/ 0 w 232" name="T14"/>
                <a:gd fmla="*/ 2147483647 h 232" name="T15"/>
                <a:gd fmla="*/ 2147483647 w 232" name="T16"/>
                <a:gd fmla="*/ 2147483647 h 232" name="T17"/>
                <a:gd fmla="*/ 2147483647 w 232" name="T18"/>
                <a:gd fmla="*/ 2147483647 h 232" name="T19"/>
                <a:gd fmla="*/ 2147483647 w 232" name="T20"/>
                <a:gd fmla="*/ 2147483647 h 232" name="T21"/>
                <a:gd fmla="*/ 2147483647 w 232" name="T22"/>
                <a:gd fmla="*/ 2147483647 h 232" name="T23"/>
                <a:gd fmla="*/ 2147483647 w 232" name="T24"/>
                <a:gd fmla="*/ 2147483647 h 232" name="T25"/>
                <a:gd fmla="*/ 2147483647 w 232" name="T26"/>
                <a:gd fmla="*/ 2147483647 h 232" name="T27"/>
                <a:gd fmla="*/ 2147483647 w 232" name="T28"/>
                <a:gd fmla="*/ 2147483647 h 232" name="T29"/>
                <a:gd fmla="*/ 2147483647 w 232" name="T30"/>
                <a:gd fmla="*/ 2147483647 h 232" name="T31"/>
                <a:gd fmla="*/ 2147483647 w 232" name="T32"/>
                <a:gd fmla="*/ 2147483647 h 232" name="T33"/>
                <a:gd fmla="*/ 2147483647 w 232" name="T34"/>
                <a:gd fmla="*/ 2147483647 h 232" name="T35"/>
                <a:gd fmla="*/ 2147483647 w 232" name="T36"/>
                <a:gd fmla="*/ 2147483647 h 232" name="T37"/>
                <a:gd fmla="*/ 2147483647 w 232" name="T38"/>
                <a:gd fmla="*/ 2147483647 h 232" name="T39"/>
                <a:gd fmla="*/ 2147483647 w 232" name="T40"/>
                <a:gd fmla="*/ 2147483647 h 232" name="T41"/>
                <a:gd fmla="*/ 2147483647 w 232" name="T42"/>
                <a:gd fmla="*/ 2147483647 h 232" name="T43"/>
                <a:gd fmla="*/ 2147483647 w 232" name="T44"/>
                <a:gd fmla="*/ 2147483647 h 232" name="T45"/>
                <a:gd fmla="*/ 2147483647 w 232" name="T46"/>
                <a:gd fmla="*/ 2147483647 h 232" name="T47"/>
                <a:gd fmla="*/ 2147483647 w 232" name="T48"/>
                <a:gd fmla="*/ 2147483647 h 232" name="T49"/>
                <a:gd fmla="*/ 2147483647 w 232" name="T50"/>
                <a:gd fmla="*/ 2147483647 h 232" name="T51"/>
                <a:gd fmla="*/ 2147483647 w 232" name="T52"/>
                <a:gd fmla="*/ 2147483647 h 232" name="T53"/>
                <a:gd fmla="*/ 2147483647 w 232" name="T54"/>
                <a:gd fmla="*/ 2147483647 h 232" name="T55"/>
                <a:gd fmla="*/ 2147483647 w 232" name="T56"/>
                <a:gd fmla="*/ 2147483647 h 232" name="T57"/>
                <a:gd fmla="*/ 2147483647 w 232" name="T58"/>
                <a:gd fmla="*/ 2147483647 h 232" name="T59"/>
                <a:gd fmla="*/ 2147483647 w 232" name="T60"/>
                <a:gd fmla="*/ 2147483647 h 232" name="T61"/>
                <a:gd fmla="*/ 2147483647 w 232" name="T62"/>
                <a:gd fmla="*/ 2147483647 h 232" name="T63"/>
                <a:gd fmla="*/ 2147483647 w 232" name="T64"/>
                <a:gd fmla="*/ 0 h 232" name="T65"/>
                <a:gd fmla="*/ 2147483647 w 232" name="T66"/>
                <a:gd fmla="*/ 0 h 232" name="T67"/>
                <a:gd fmla="*/ 2147483647 w 232" name="T68"/>
                <a:gd fmla="*/ 2147483647 h 232" name="T69"/>
                <a:gd fmla="*/ 2147483647 w 232" name="T70"/>
                <a:gd fmla="*/ 0 h 232" name="T71"/>
                <a:gd fmla="*/ 2147483647 w 232" name="T72"/>
                <a:gd fmla="*/ 2147483647 h 232" name="T73"/>
                <a:gd fmla="*/ 2147483647 w 232" name="T74"/>
                <a:gd fmla="*/ 2147483647 h 232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232" name="T114"/>
                <a:gd fmla="*/ 0 h 232" name="T115"/>
                <a:gd fmla="*/ 232 w 232" name="T116"/>
                <a:gd fmla="*/ 232 h 232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231" w="231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7" name="Freeform 745"/>
            <p:cNvSpPr/>
            <p:nvPr/>
          </p:nvSpPr>
          <p:spPr bwMode="auto">
            <a:xfrm>
              <a:off x="5030934" y="3271271"/>
              <a:ext cx="246738" cy="236869"/>
            </a:xfrm>
            <a:custGeom>
              <a:gdLst>
                <a:gd fmla="*/ 2147483647 w 184" name="T0"/>
                <a:gd fmla="*/ 2147483647 h 176" name="T1"/>
                <a:gd fmla="*/ 2147483647 w 184" name="T2"/>
                <a:gd fmla="*/ 2147483647 h 176" name="T3"/>
                <a:gd fmla="*/ 2147483647 w 184" name="T4"/>
                <a:gd fmla="*/ 2147483647 h 176" name="T5"/>
                <a:gd fmla="*/ 2147483647 w 184" name="T6"/>
                <a:gd fmla="*/ 2147483647 h 176" name="T7"/>
                <a:gd fmla="*/ 2147483647 w 184" name="T8"/>
                <a:gd fmla="*/ 2147483647 h 176" name="T9"/>
                <a:gd fmla="*/ 2147483647 w 184" name="T10"/>
                <a:gd fmla="*/ 2147483647 h 176" name="T11"/>
                <a:gd fmla="*/ 2147483647 w 184" name="T12"/>
                <a:gd fmla="*/ 2147483647 h 176" name="T13"/>
                <a:gd fmla="*/ 2147483647 w 184" name="T14"/>
                <a:gd fmla="*/ 2147483647 h 176" name="T15"/>
                <a:gd fmla="*/ 2147483647 w 184" name="T16"/>
                <a:gd fmla="*/ 2147483647 h 176" name="T17"/>
                <a:gd fmla="*/ 2147483647 w 184" name="T18"/>
                <a:gd fmla="*/ 2147483647 h 176" name="T19"/>
                <a:gd fmla="*/ 2147483647 w 184" name="T20"/>
                <a:gd fmla="*/ 2147483647 h 176" name="T21"/>
                <a:gd fmla="*/ 2147483647 w 184" name="T22"/>
                <a:gd fmla="*/ 2147483647 h 176" name="T23"/>
                <a:gd fmla="*/ 2147483647 w 184" name="T24"/>
                <a:gd fmla="*/ 2147483647 h 176" name="T25"/>
                <a:gd fmla="*/ 2147483647 w 184" name="T26"/>
                <a:gd fmla="*/ 2147483647 h 176" name="T27"/>
                <a:gd fmla="*/ 2147483647 w 184" name="T28"/>
                <a:gd fmla="*/ 0 h 176" name="T29"/>
                <a:gd fmla="*/ 2147483647 w 184" name="T30"/>
                <a:gd fmla="*/ 0 h 176" name="T31"/>
                <a:gd fmla="*/ 2147483647 w 184" name="T32"/>
                <a:gd fmla="*/ 2147483647 h 176" name="T33"/>
                <a:gd fmla="*/ 2147483647 w 184" name="T34"/>
                <a:gd fmla="*/ 2147483647 h 176" name="T35"/>
                <a:gd fmla="*/ 2147483647 w 184" name="T36"/>
                <a:gd fmla="*/ 2147483647 h 176" name="T37"/>
                <a:gd fmla="*/ 2147483647 w 184" name="T38"/>
                <a:gd fmla="*/ 2147483647 h 176" name="T39"/>
                <a:gd fmla="*/ 2147483647 w 184" name="T40"/>
                <a:gd fmla="*/ 2147483647 h 176" name="T41"/>
                <a:gd fmla="*/ 0 w 184" name="T42"/>
                <a:gd fmla="*/ 2147483647 h 176" name="T43"/>
                <a:gd fmla="*/ 0 w 184" name="T44"/>
                <a:gd fmla="*/ 2147483647 h 176" name="T45"/>
                <a:gd fmla="*/ 2147483647 w 184" name="T46"/>
                <a:gd fmla="*/ 2147483647 h 176" name="T47"/>
                <a:gd fmla="*/ 2147483647 w 184" name="T48"/>
                <a:gd fmla="*/ 2147483647 h 176" name="T49"/>
                <a:gd fmla="*/ 2147483647 w 184" name="T50"/>
                <a:gd fmla="*/ 2147483647 h 176" name="T51"/>
                <a:gd fmla="*/ 2147483647 w 184" name="T52"/>
                <a:gd fmla="*/ 2147483647 h 176" name="T53"/>
                <a:gd fmla="*/ 2147483647 w 184" name="T54"/>
                <a:gd fmla="*/ 2147483647 h 176" name="T55"/>
                <a:gd fmla="*/ 2147483647 w 184" name="T56"/>
                <a:gd fmla="*/ 2147483647 h 17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84" name="T87"/>
                <a:gd fmla="*/ 0 h 176" name="T88"/>
                <a:gd fmla="*/ 184 w 184" name="T89"/>
                <a:gd fmla="*/ 176 h 176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76" w="184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8" name="Freeform 746"/>
            <p:cNvSpPr/>
            <p:nvPr/>
          </p:nvSpPr>
          <p:spPr bwMode="auto">
            <a:xfrm>
              <a:off x="5041900" y="3497174"/>
              <a:ext cx="139270" cy="161203"/>
            </a:xfrm>
            <a:custGeom>
              <a:gdLst>
                <a:gd fmla="*/ 2147483647 w 104" name="T0"/>
                <a:gd fmla="*/ 2147483647 h 120" name="T1"/>
                <a:gd fmla="*/ 2147483647 w 104" name="T2"/>
                <a:gd fmla="*/ 2147483647 h 120" name="T3"/>
                <a:gd fmla="*/ 2147483647 w 104" name="T4"/>
                <a:gd fmla="*/ 2147483647 h 120" name="T5"/>
                <a:gd fmla="*/ 2147483647 w 104" name="T6"/>
                <a:gd fmla="*/ 2147483647 h 120" name="T7"/>
                <a:gd fmla="*/ 2147483647 w 104" name="T8"/>
                <a:gd fmla="*/ 2147483647 h 120" name="T9"/>
                <a:gd fmla="*/ 2147483647 w 104" name="T10"/>
                <a:gd fmla="*/ 2147483647 h 120" name="T11"/>
                <a:gd fmla="*/ 2147483647 w 104" name="T12"/>
                <a:gd fmla="*/ 0 h 120" name="T13"/>
                <a:gd fmla="*/ 2147483647 w 104" name="T14"/>
                <a:gd fmla="*/ 0 h 120" name="T15"/>
                <a:gd fmla="*/ 2147483647 w 104" name="T16"/>
                <a:gd fmla="*/ 0 h 120" name="T17"/>
                <a:gd fmla="*/ 0 w 104" name="T18"/>
                <a:gd fmla="*/ 2147483647 h 120" name="T19"/>
                <a:gd fmla="*/ 2147483647 w 104" name="T20"/>
                <a:gd fmla="*/ 2147483647 h 120" name="T21"/>
                <a:gd fmla="*/ 2147483647 w 104" name="T22"/>
                <a:gd fmla="*/ 2147483647 h 120" name="T23"/>
                <a:gd fmla="*/ 0 w 104" name="T24"/>
                <a:gd fmla="*/ 2147483647 h 120" name="T25"/>
                <a:gd fmla="*/ 2147483647 w 104" name="T26"/>
                <a:gd fmla="*/ 2147483647 h 120" name="T27"/>
                <a:gd fmla="*/ 2147483647 w 104" name="T28"/>
                <a:gd fmla="*/ 2147483647 h 120" name="T29"/>
                <a:gd fmla="*/ 2147483647 w 104" name="T30"/>
                <a:gd fmla="*/ 2147483647 h 120" name="T31"/>
                <a:gd fmla="*/ 2147483647 w 104" name="T32"/>
                <a:gd fmla="*/ 2147483647 h 120" name="T33"/>
                <a:gd fmla="*/ 2147483647 w 104" name="T34"/>
                <a:gd fmla="*/ 2147483647 h 120" name="T35"/>
                <a:gd fmla="*/ 2147483647 w 104" name="T36"/>
                <a:gd fmla="*/ 2147483647 h 120" name="T37"/>
                <a:gd fmla="*/ 2147483647 w 104" name="T38"/>
                <a:gd fmla="*/ 2147483647 h 120" name="T39"/>
                <a:gd fmla="*/ 2147483647 w 104" name="T40"/>
                <a:gd fmla="*/ 2147483647 h 120" name="T41"/>
                <a:gd fmla="*/ 2147483647 w 104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04" name="T66"/>
                <a:gd fmla="*/ 0 h 120" name="T67"/>
                <a:gd fmla="*/ 104 w 104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04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9" name="Freeform 747"/>
            <p:cNvSpPr/>
            <p:nvPr/>
          </p:nvSpPr>
          <p:spPr bwMode="auto">
            <a:xfrm>
              <a:off x="4891664" y="3840416"/>
              <a:ext cx="128304" cy="129401"/>
            </a:xfrm>
            <a:custGeom>
              <a:gdLst>
                <a:gd fmla="*/ 2147483647 w 96" name="T0"/>
                <a:gd fmla="*/ 2147483647 h 96" name="T1"/>
                <a:gd fmla="*/ 2147483647 w 96" name="T2"/>
                <a:gd fmla="*/ 2147483647 h 96" name="T3"/>
                <a:gd fmla="*/ 2147483647 w 96" name="T4"/>
                <a:gd fmla="*/ 2147483647 h 96" name="T5"/>
                <a:gd fmla="*/ 0 w 96" name="T6"/>
                <a:gd fmla="*/ 2147483647 h 96" name="T7"/>
                <a:gd fmla="*/ 2147483647 w 96" name="T8"/>
                <a:gd fmla="*/ 2147483647 h 96" name="T9"/>
                <a:gd fmla="*/ 2147483647 w 96" name="T10"/>
                <a:gd fmla="*/ 2147483647 h 96" name="T11"/>
                <a:gd fmla="*/ 2147483647 w 96" name="T12"/>
                <a:gd fmla="*/ 2147483647 h 96" name="T13"/>
                <a:gd fmla="*/ 2147483647 w 96" name="T14"/>
                <a:gd fmla="*/ 2147483647 h 96" name="T15"/>
                <a:gd fmla="*/ 2147483647 w 96" name="T16"/>
                <a:gd fmla="*/ 2147483647 h 96" name="T17"/>
                <a:gd fmla="*/ 2147483647 w 96" name="T18"/>
                <a:gd fmla="*/ 2147483647 h 96" name="T19"/>
                <a:gd fmla="*/ 2147483647 w 96" name="T20"/>
                <a:gd fmla="*/ 2147483647 h 96" name="T21"/>
                <a:gd fmla="*/ 2147483647 w 96" name="T22"/>
                <a:gd fmla="*/ 2147483647 h 96" name="T23"/>
                <a:gd fmla="*/ 2147483647 w 96" name="T24"/>
                <a:gd fmla="*/ 2147483647 h 96" name="T25"/>
                <a:gd fmla="*/ 2147483647 w 96" name="T26"/>
                <a:gd fmla="*/ 2147483647 h 96" name="T27"/>
                <a:gd fmla="*/ 2147483647 w 96" name="T28"/>
                <a:gd fmla="*/ 2147483647 h 96" name="T29"/>
                <a:gd fmla="*/ 2147483647 w 96" name="T30"/>
                <a:gd fmla="*/ 0 h 96" name="T31"/>
                <a:gd fmla="*/ 2147483647 w 96" name="T32"/>
                <a:gd fmla="*/ 2147483647 h 96" name="T33"/>
                <a:gd fmla="*/ 2147483647 w 96" name="T34"/>
                <a:gd fmla="*/ 2147483647 h 9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96" name="T54"/>
                <a:gd fmla="*/ 0 h 96" name="T55"/>
                <a:gd fmla="*/ 96 w 96" name="T56"/>
                <a:gd fmla="*/ 96 h 96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96" w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0" name="Freeform 748"/>
            <p:cNvSpPr/>
            <p:nvPr/>
          </p:nvSpPr>
          <p:spPr bwMode="auto">
            <a:xfrm>
              <a:off x="4848896" y="3508141"/>
              <a:ext cx="224806" cy="375043"/>
            </a:xfrm>
            <a:custGeom>
              <a:gdLst>
                <a:gd fmla="*/ 2147483647 w 168" name="T0"/>
                <a:gd fmla="*/ 2147483647 h 280" name="T1"/>
                <a:gd fmla="*/ 2147483647 w 168" name="T2"/>
                <a:gd fmla="*/ 2147483647 h 280" name="T3"/>
                <a:gd fmla="*/ 2147483647 w 168" name="T4"/>
                <a:gd fmla="*/ 2147483647 h 280" name="T5"/>
                <a:gd fmla="*/ 2147483647 w 168" name="T6"/>
                <a:gd fmla="*/ 2147483647 h 280" name="T7"/>
                <a:gd fmla="*/ 2147483647 w 168" name="T8"/>
                <a:gd fmla="*/ 2147483647 h 280" name="T9"/>
                <a:gd fmla="*/ 2147483647 w 168" name="T10"/>
                <a:gd fmla="*/ 2147483647 h 280" name="T11"/>
                <a:gd fmla="*/ 2147483647 w 168" name="T12"/>
                <a:gd fmla="*/ 2147483647 h 280" name="T13"/>
                <a:gd fmla="*/ 2147483647 w 168" name="T14"/>
                <a:gd fmla="*/ 2147483647 h 280" name="T15"/>
                <a:gd fmla="*/ 2147483647 w 168" name="T16"/>
                <a:gd fmla="*/ 2147483647 h 280" name="T17"/>
                <a:gd fmla="*/ 2147483647 w 168" name="T18"/>
                <a:gd fmla="*/ 2147483647 h 280" name="T19"/>
                <a:gd fmla="*/ 2147483647 w 168" name="T20"/>
                <a:gd fmla="*/ 2147483647 h 280" name="T21"/>
                <a:gd fmla="*/ 2147483647 w 168" name="T22"/>
                <a:gd fmla="*/ 2147483647 h 280" name="T23"/>
                <a:gd fmla="*/ 2147483647 w 168" name="T24"/>
                <a:gd fmla="*/ 2147483647 h 280" name="T25"/>
                <a:gd fmla="*/ 2147483647 w 168" name="T26"/>
                <a:gd fmla="*/ 2147483647 h 280" name="T27"/>
                <a:gd fmla="*/ 2147483647 w 168" name="T28"/>
                <a:gd fmla="*/ 2147483647 h 280" name="T29"/>
                <a:gd fmla="*/ 0 w 168" name="T30"/>
                <a:gd fmla="*/ 2147483647 h 280" name="T31"/>
                <a:gd fmla="*/ 0 w 168" name="T32"/>
                <a:gd fmla="*/ 2147483647 h 280" name="T33"/>
                <a:gd fmla="*/ 2147483647 w 168" name="T34"/>
                <a:gd fmla="*/ 2147483647 h 280" name="T35"/>
                <a:gd fmla="*/ 2147483647 w 168" name="T36"/>
                <a:gd fmla="*/ 2147483647 h 280" name="T37"/>
                <a:gd fmla="*/ 2147483647 w 168" name="T38"/>
                <a:gd fmla="*/ 2147483647 h 280" name="T39"/>
                <a:gd fmla="*/ 2147483647 w 168" name="T40"/>
                <a:gd fmla="*/ 2147483647 h 280" name="T41"/>
                <a:gd fmla="*/ 2147483647 w 168" name="T42"/>
                <a:gd fmla="*/ 2147483647 h 280" name="T43"/>
                <a:gd fmla="*/ 2147483647 w 168" name="T44"/>
                <a:gd fmla="*/ 2147483647 h 280" name="T45"/>
                <a:gd fmla="*/ 2147483647 w 168" name="T46"/>
                <a:gd fmla="*/ 2147483647 h 280" name="T47"/>
                <a:gd fmla="*/ 2147483647 w 168" name="T48"/>
                <a:gd fmla="*/ 2147483647 h 280" name="T49"/>
                <a:gd fmla="*/ 2147483647 w 168" name="T50"/>
                <a:gd fmla="*/ 2147483647 h 280" name="T51"/>
                <a:gd fmla="*/ 2147483647 w 168" name="T52"/>
                <a:gd fmla="*/ 2147483647 h 280" name="T53"/>
                <a:gd fmla="*/ 2147483647 w 168" name="T54"/>
                <a:gd fmla="*/ 2147483647 h 280" name="T55"/>
                <a:gd fmla="*/ 2147483647 w 168" name="T56"/>
                <a:gd fmla="*/ 2147483647 h 280" name="T57"/>
                <a:gd fmla="*/ 2147483647 w 168" name="T58"/>
                <a:gd fmla="*/ 2147483647 h 280" name="T59"/>
                <a:gd fmla="*/ 2147483647 w 168" name="T60"/>
                <a:gd fmla="*/ 2147483647 h 280" name="T61"/>
                <a:gd fmla="*/ 2147483647 w 168" name="T62"/>
                <a:gd fmla="*/ 2147483647 h 280" name="T63"/>
                <a:gd fmla="*/ 2147483647 w 168" name="T64"/>
                <a:gd fmla="*/ 2147483647 h 280" name="T65"/>
                <a:gd fmla="*/ 2147483647 w 168" name="T66"/>
                <a:gd fmla="*/ 2147483647 h 280" name="T67"/>
                <a:gd fmla="*/ 2147483647 w 168" name="T68"/>
                <a:gd fmla="*/ 2147483647 h 280" name="T69"/>
                <a:gd fmla="*/ 2147483647 w 168" name="T70"/>
                <a:gd fmla="*/ 2147483647 h 280" name="T71"/>
                <a:gd fmla="*/ 2147483647 w 168" name="T72"/>
                <a:gd fmla="*/ 2147483647 h 280" name="T73"/>
                <a:gd fmla="*/ 2147483647 w 168" name="T74"/>
                <a:gd fmla="*/ 2147483647 h 280" name="T75"/>
                <a:gd fmla="*/ 2147483647 w 168" name="T76"/>
                <a:gd fmla="*/ 2147483647 h 280" name="T77"/>
                <a:gd fmla="*/ 2147483647 w 168" name="T78"/>
                <a:gd fmla="*/ 2147483647 h 280" name="T79"/>
                <a:gd fmla="*/ 2147483647 w 168" name="T80"/>
                <a:gd fmla="*/ 2147483647 h 280" name="T81"/>
                <a:gd fmla="*/ 2147483647 w 168" name="T82"/>
                <a:gd fmla="*/ 2147483647 h 280" name="T83"/>
                <a:gd fmla="*/ 2147483647 w 168" name="T84"/>
                <a:gd fmla="*/ 2147483647 h 280" name="T85"/>
                <a:gd fmla="*/ 2147483647 w 168" name="T86"/>
                <a:gd fmla="*/ 2147483647 h 280" name="T87"/>
                <a:gd fmla="*/ 2147483647 w 168" name="T88"/>
                <a:gd fmla="*/ 2147483647 h 280" name="T89"/>
                <a:gd fmla="*/ 2147483647 w 168" name="T90"/>
                <a:gd fmla="*/ 2147483647 h 280" name="T91"/>
                <a:gd fmla="*/ 2147483647 w 168" name="T92"/>
                <a:gd fmla="*/ 2147483647 h 280" name="T93"/>
                <a:gd fmla="*/ 2147483647 w 168" name="T94"/>
                <a:gd fmla="*/ 2147483647 h 280" name="T95"/>
                <a:gd fmla="*/ 2147483647 w 168" name="T96"/>
                <a:gd fmla="*/ 2147483647 h 280" name="T97"/>
                <a:gd fmla="*/ 2147483647 w 168" name="T98"/>
                <a:gd fmla="*/ 2147483647 h 280" name="T99"/>
                <a:gd fmla="*/ 2147483647 w 168" name="T100"/>
                <a:gd fmla="*/ 2147483647 h 280" name="T101"/>
                <a:gd fmla="*/ 2147483647 w 168" name="T102"/>
                <a:gd fmla="*/ 2147483647 h 280" name="T103"/>
                <a:gd fmla="*/ 2147483647 w 168" name="T104"/>
                <a:gd fmla="*/ 0 h 280" name="T105"/>
                <a:gd fmla="*/ 2147483647 w 168" name="T106"/>
                <a:gd fmla="*/ 0 h 280" name="T107"/>
                <a:gd fmla="*/ 2147483647 w 168" name="T108"/>
                <a:gd fmla="*/ 2147483647 h 280" name="T109"/>
                <a:gd fmla="*/ 2147483647 w 168" name="T110"/>
                <a:gd fmla="*/ 0 h 280" name="T111"/>
                <a:gd fmla="*/ 2147483647 w 168" name="T112"/>
                <a:gd fmla="*/ 2147483647 h 280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168" name="T171"/>
                <a:gd fmla="*/ 0 h 280" name="T172"/>
                <a:gd fmla="*/ 168 w 168" name="T173"/>
                <a:gd fmla="*/ 280 h 280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80" w="168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1" name="Freeform 749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0 h 72" name="T13"/>
                <a:gd fmla="*/ 2147483647 w 96" name="T14"/>
                <a:gd fmla="*/ 0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0 w 96" name="T20"/>
                <a:gd fmla="*/ 2147483647 h 72" name="T21"/>
                <a:gd fmla="*/ 0 w 96" name="T22"/>
                <a:gd fmla="*/ 2147483647 h 72" name="T23"/>
                <a:gd fmla="*/ 0 w 96" name="T24"/>
                <a:gd fmla="*/ 2147483647 h 72" name="T25"/>
                <a:gd fmla="*/ 0 w 96" name="T26"/>
                <a:gd fmla="*/ 2147483647 h 72" name="T27"/>
                <a:gd fmla="*/ 2147483647 w 96" name="T28"/>
                <a:gd fmla="*/ 2147483647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2147483647 w 96" name="T36"/>
                <a:gd fmla="*/ 2147483647 h 7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96" name="T57"/>
                <a:gd fmla="*/ 0 h 72" name="T58"/>
                <a:gd fmla="*/ 96 w 96" name="T59"/>
                <a:gd fmla="*/ 72 h 7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72" w="96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2" name="Freeform 750"/>
            <p:cNvSpPr/>
            <p:nvPr/>
          </p:nvSpPr>
          <p:spPr bwMode="auto">
            <a:xfrm>
              <a:off x="4797355" y="3883183"/>
              <a:ext cx="160106" cy="161203"/>
            </a:xfrm>
            <a:custGeom>
              <a:gdLst>
                <a:gd fmla="*/ 2147483647 w 120" name="T0"/>
                <a:gd fmla="*/ 2147483647 h 120" name="T1"/>
                <a:gd fmla="*/ 2147483647 w 120" name="T2"/>
                <a:gd fmla="*/ 2147483647 h 120" name="T3"/>
                <a:gd fmla="*/ 2147483647 w 120" name="T4"/>
                <a:gd fmla="*/ 2147483647 h 120" name="T5"/>
                <a:gd fmla="*/ 2147483647 w 120" name="T6"/>
                <a:gd fmla="*/ 0 h 120" name="T7"/>
                <a:gd fmla="*/ 2147483647 w 120" name="T8"/>
                <a:gd fmla="*/ 0 h 120" name="T9"/>
                <a:gd fmla="*/ 2147483647 w 120" name="T10"/>
                <a:gd fmla="*/ 2147483647 h 120" name="T11"/>
                <a:gd fmla="*/ 2147483647 w 120" name="T12"/>
                <a:gd fmla="*/ 0 h 120" name="T13"/>
                <a:gd fmla="*/ 2147483647 w 120" name="T14"/>
                <a:gd fmla="*/ 0 h 120" name="T15"/>
                <a:gd fmla="*/ 2147483647 w 120" name="T16"/>
                <a:gd fmla="*/ 0 h 120" name="T17"/>
                <a:gd fmla="*/ 2147483647 w 120" name="T18"/>
                <a:gd fmla="*/ 2147483647 h 120" name="T19"/>
                <a:gd fmla="*/ 2147483647 w 120" name="T20"/>
                <a:gd fmla="*/ 2147483647 h 120" name="T21"/>
                <a:gd fmla="*/ 0 w 120" name="T22"/>
                <a:gd fmla="*/ 2147483647 h 120" name="T23"/>
                <a:gd fmla="*/ 0 w 120" name="T24"/>
                <a:gd fmla="*/ 2147483647 h 120" name="T25"/>
                <a:gd fmla="*/ 2147483647 w 120" name="T26"/>
                <a:gd fmla="*/ 2147483647 h 120" name="T27"/>
                <a:gd fmla="*/ 2147483647 w 120" name="T28"/>
                <a:gd fmla="*/ 2147483647 h 120" name="T29"/>
                <a:gd fmla="*/ 2147483647 w 120" name="T30"/>
                <a:gd fmla="*/ 2147483647 h 120" name="T31"/>
                <a:gd fmla="*/ 2147483647 w 120" name="T32"/>
                <a:gd fmla="*/ 2147483647 h 120" name="T33"/>
                <a:gd fmla="*/ 2147483647 w 120" name="T34"/>
                <a:gd fmla="*/ 2147483647 h 120" name="T35"/>
                <a:gd fmla="*/ 2147483647 w 120" name="T36"/>
                <a:gd fmla="*/ 2147483647 h 120" name="T37"/>
                <a:gd fmla="*/ 2147483647 w 120" name="T38"/>
                <a:gd fmla="*/ 2147483647 h 120" name="T39"/>
                <a:gd fmla="*/ 2147483647 w 120" name="T40"/>
                <a:gd fmla="*/ 2147483647 h 120" name="T41"/>
                <a:gd fmla="*/ 2147483647 w 120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20" name="T66"/>
                <a:gd fmla="*/ 0 h 120" name="T67"/>
                <a:gd fmla="*/ 120 w 120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3" name="Freeform 751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0 h 72" name="T13"/>
                <a:gd fmla="*/ 2147483647 w 96" name="T14"/>
                <a:gd fmla="*/ 0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0 w 96" name="T20"/>
                <a:gd fmla="*/ 2147483647 h 72" name="T21"/>
                <a:gd fmla="*/ 0 w 96" name="T22"/>
                <a:gd fmla="*/ 2147483647 h 72" name="T23"/>
                <a:gd fmla="*/ 0 w 96" name="T24"/>
                <a:gd fmla="*/ 2147483647 h 72" name="T25"/>
                <a:gd fmla="*/ 0 w 96" name="T26"/>
                <a:gd fmla="*/ 2147483647 h 72" name="T27"/>
                <a:gd fmla="*/ 2147483647 w 96" name="T28"/>
                <a:gd fmla="*/ 2147483647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2147483647 w 96" name="T36"/>
                <a:gd fmla="*/ 2147483647 h 7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96" name="T57"/>
                <a:gd fmla="*/ 0 h 72" name="T58"/>
                <a:gd fmla="*/ 96 w 96" name="T59"/>
                <a:gd fmla="*/ 72 h 7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72" w="96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4" name="Freeform 752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gdLst>
                <a:gd fmla="*/ 2147483647 w 96" name="T0"/>
                <a:gd fmla="*/ 2147483647 h 72" name="T1"/>
                <a:gd fmla="*/ 2147483647 w 96" name="T2"/>
                <a:gd fmla="*/ 2147483647 h 72" name="T3"/>
                <a:gd fmla="*/ 2147483647 w 96" name="T4"/>
                <a:gd fmla="*/ 2147483647 h 72" name="T5"/>
                <a:gd fmla="*/ 2147483647 w 96" name="T6"/>
                <a:gd fmla="*/ 2147483647 h 72" name="T7"/>
                <a:gd fmla="*/ 2147483647 w 96" name="T8"/>
                <a:gd fmla="*/ 2147483647 h 72" name="T9"/>
                <a:gd fmla="*/ 2147483647 w 96" name="T10"/>
                <a:gd fmla="*/ 2147483647 h 72" name="T11"/>
                <a:gd fmla="*/ 2147483647 w 96" name="T12"/>
                <a:gd fmla="*/ 0 h 72" name="T13"/>
                <a:gd fmla="*/ 2147483647 w 96" name="T14"/>
                <a:gd fmla="*/ 0 h 72" name="T15"/>
                <a:gd fmla="*/ 2147483647 w 96" name="T16"/>
                <a:gd fmla="*/ 2147483647 h 72" name="T17"/>
                <a:gd fmla="*/ 2147483647 w 96" name="T18"/>
                <a:gd fmla="*/ 2147483647 h 72" name="T19"/>
                <a:gd fmla="*/ 0 w 96" name="T20"/>
                <a:gd fmla="*/ 2147483647 h 72" name="T21"/>
                <a:gd fmla="*/ 0 w 96" name="T22"/>
                <a:gd fmla="*/ 2147483647 h 72" name="T23"/>
                <a:gd fmla="*/ 0 w 96" name="T24"/>
                <a:gd fmla="*/ 2147483647 h 72" name="T25"/>
                <a:gd fmla="*/ 0 w 96" name="T26"/>
                <a:gd fmla="*/ 2147483647 h 72" name="T27"/>
                <a:gd fmla="*/ 2147483647 w 96" name="T28"/>
                <a:gd fmla="*/ 2147483647 h 72" name="T29"/>
                <a:gd fmla="*/ 2147483647 w 96" name="T30"/>
                <a:gd fmla="*/ 2147483647 h 72" name="T31"/>
                <a:gd fmla="*/ 2147483647 w 96" name="T32"/>
                <a:gd fmla="*/ 2147483647 h 72" name="T33"/>
                <a:gd fmla="*/ 2147483647 w 96" name="T34"/>
                <a:gd fmla="*/ 2147483647 h 72" name="T35"/>
                <a:gd fmla="*/ 2147483647 w 96" name="T36"/>
                <a:gd fmla="*/ 2147483647 h 7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96" name="T57"/>
                <a:gd fmla="*/ 0 h 72" name="T58"/>
                <a:gd fmla="*/ 96 w 96" name="T59"/>
                <a:gd fmla="*/ 72 h 7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72" w="96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5" name="Freeform 753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gdLst>
                <a:gd fmla="*/ 0 w 8" name="T0"/>
                <a:gd fmla="*/ 0 h 1943" name="T1"/>
                <a:gd fmla="*/ 2147483647 w 8" name="T2"/>
                <a:gd fmla="*/ 0 h 1943" name="T3"/>
                <a:gd fmla="*/ 0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6" name="Freeform 754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gdLst>
                <a:gd fmla="*/ 0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7" name="Freeform 755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gdLst>
                <a:gd fmla="*/ 0 w 8" name="T0"/>
                <a:gd fmla="*/ 0 h 1943" name="T1"/>
                <a:gd fmla="*/ 0 w 8" name="T2"/>
                <a:gd fmla="*/ 0 h 1943" name="T3"/>
                <a:gd fmla="*/ 2147483647 w 8" name="T4"/>
                <a:gd fmla="*/ 0 h 1943" name="T5"/>
                <a:gd fmla="*/ 0 60000 65536" name="T6"/>
                <a:gd fmla="*/ 0 60000 65536" name="T7"/>
                <a:gd fmla="*/ 0 60000 65536" name="T8"/>
                <a:gd fmla="*/ 0 w 8" name="T9"/>
                <a:gd fmla="*/ 0 h 1943" name="T10"/>
                <a:gd fmla="*/ 8 w 8" name="T11"/>
                <a:gd fmla="*/ 1943 h 19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943"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8" name="Freeform 756"/>
            <p:cNvSpPr/>
            <p:nvPr/>
          </p:nvSpPr>
          <p:spPr bwMode="auto">
            <a:xfrm>
              <a:off x="4417925" y="3389706"/>
              <a:ext cx="64701" cy="96502"/>
            </a:xfrm>
            <a:custGeom>
              <a:gdLst>
                <a:gd fmla="*/ 2147483647 w 48" name="T0"/>
                <a:gd fmla="*/ 2147483647 h 72" name="T1"/>
                <a:gd fmla="*/ 2147483647 w 48" name="T2"/>
                <a:gd fmla="*/ 0 h 72" name="T3"/>
                <a:gd fmla="*/ 2147483647 w 48" name="T4"/>
                <a:gd fmla="*/ 0 h 72" name="T5"/>
                <a:gd fmla="*/ 0 w 48" name="T6"/>
                <a:gd fmla="*/ 0 h 72" name="T7"/>
                <a:gd fmla="*/ 0 w 48" name="T8"/>
                <a:gd fmla="*/ 2147483647 h 72" name="T9"/>
                <a:gd fmla="*/ 2147483647 w 48" name="T10"/>
                <a:gd fmla="*/ 2147483647 h 72" name="T11"/>
                <a:gd fmla="*/ 0 w 48" name="T12"/>
                <a:gd fmla="*/ 2147483647 h 72" name="T13"/>
                <a:gd fmla="*/ 0 w 48" name="T14"/>
                <a:gd fmla="*/ 2147483647 h 72" name="T15"/>
                <a:gd fmla="*/ 0 w 48" name="T16"/>
                <a:gd fmla="*/ 2147483647 h 72" name="T17"/>
                <a:gd fmla="*/ 2147483647 w 48" name="T18"/>
                <a:gd fmla="*/ 2147483647 h 72" name="T19"/>
                <a:gd fmla="*/ 2147483647 w 48" name="T20"/>
                <a:gd fmla="*/ 2147483647 h 72" name="T21"/>
                <a:gd fmla="*/ 2147483647 w 48" name="T22"/>
                <a:gd fmla="*/ 2147483647 h 72" name="T23"/>
                <a:gd fmla="*/ 2147483647 w 48" name="T24"/>
                <a:gd fmla="*/ 2147483647 h 7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48" name="T39"/>
                <a:gd fmla="*/ 0 h 72" name="T40"/>
                <a:gd fmla="*/ 48 w 48" name="T41"/>
                <a:gd fmla="*/ 72 h 7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72" w="48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9" name="Freeform 757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gdLst>
                <a:gd fmla="*/ 2147483647 w 153" name="T0"/>
                <a:gd fmla="*/ 2147483647 h 136" name="T1"/>
                <a:gd fmla="*/ 2147483647 w 153" name="T2"/>
                <a:gd fmla="*/ 2147483647 h 136" name="T3"/>
                <a:gd fmla="*/ 2147483647 w 153" name="T4"/>
                <a:gd fmla="*/ 2147483647 h 136" name="T5"/>
                <a:gd fmla="*/ 2147483647 w 153" name="T6"/>
                <a:gd fmla="*/ 2147483647 h 136" name="T7"/>
                <a:gd fmla="*/ 2147483647 w 153" name="T8"/>
                <a:gd fmla="*/ 2147483647 h 136" name="T9"/>
                <a:gd fmla="*/ 2147483647 w 153" name="T10"/>
                <a:gd fmla="*/ 2147483647 h 136" name="T11"/>
                <a:gd fmla="*/ 2147483647 w 153" name="T12"/>
                <a:gd fmla="*/ 2147483647 h 136" name="T13"/>
                <a:gd fmla="*/ 2147483647 w 153" name="T14"/>
                <a:gd fmla="*/ 2147483647 h 136" name="T15"/>
                <a:gd fmla="*/ 2147483647 w 153" name="T16"/>
                <a:gd fmla="*/ 0 h 136" name="T17"/>
                <a:gd fmla="*/ 2147483647 w 153" name="T18"/>
                <a:gd fmla="*/ 2147483647 h 136" name="T19"/>
                <a:gd fmla="*/ 2147483647 w 153" name="T20"/>
                <a:gd fmla="*/ 2147483647 h 136" name="T21"/>
                <a:gd fmla="*/ 2147483647 w 153" name="T22"/>
                <a:gd fmla="*/ 2147483647 h 136" name="T23"/>
                <a:gd fmla="*/ 2147483647 w 153" name="T24"/>
                <a:gd fmla="*/ 2147483647 h 136" name="T25"/>
                <a:gd fmla="*/ 2147483647 w 153" name="T26"/>
                <a:gd fmla="*/ 2147483647 h 136" name="T27"/>
                <a:gd fmla="*/ 2147483647 w 153" name="T28"/>
                <a:gd fmla="*/ 2147483647 h 136" name="T29"/>
                <a:gd fmla="*/ 2147483647 w 153" name="T30"/>
                <a:gd fmla="*/ 2147483647 h 136" name="T31"/>
                <a:gd fmla="*/ 2147483647 w 153" name="T32"/>
                <a:gd fmla="*/ 2147483647 h 136" name="T33"/>
                <a:gd fmla="*/ 2147483647 w 153" name="T34"/>
                <a:gd fmla="*/ 2147483647 h 136" name="T35"/>
                <a:gd fmla="*/ 0 w 153" name="T36"/>
                <a:gd fmla="*/ 2147483647 h 136" name="T37"/>
                <a:gd fmla="*/ 0 w 153" name="T38"/>
                <a:gd fmla="*/ 2147483647 h 136" name="T39"/>
                <a:gd fmla="*/ 2147483647 w 153" name="T40"/>
                <a:gd fmla="*/ 2147483647 h 136" name="T41"/>
                <a:gd fmla="*/ 2147483647 w 153" name="T42"/>
                <a:gd fmla="*/ 2147483647 h 136" name="T43"/>
                <a:gd fmla="*/ 2147483647 w 153" name="T44"/>
                <a:gd fmla="*/ 2147483647 h 136" name="T45"/>
                <a:gd fmla="*/ 2147483647 w 153" name="T46"/>
                <a:gd fmla="*/ 2147483647 h 136" name="T47"/>
                <a:gd fmla="*/ 2147483647 w 153" name="T48"/>
                <a:gd fmla="*/ 2147483647 h 136" name="T49"/>
                <a:gd fmla="*/ 2147483647 w 153" name="T50"/>
                <a:gd fmla="*/ 2147483647 h 1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153" name="T78"/>
                <a:gd fmla="*/ 0 h 136" name="T79"/>
                <a:gd fmla="*/ 153 w 153" name="T80"/>
                <a:gd fmla="*/ 136 h 136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136" w="153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0" name="Freeform 758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gdLst>
                <a:gd fmla="*/ 2147483647 w 160" name="T0"/>
                <a:gd fmla="*/ 2147483647 h 96" name="T1"/>
                <a:gd fmla="*/ 2147483647 w 160" name="T2"/>
                <a:gd fmla="*/ 2147483647 h 96" name="T3"/>
                <a:gd fmla="*/ 2147483647 w 160" name="T4"/>
                <a:gd fmla="*/ 2147483647 h 96" name="T5"/>
                <a:gd fmla="*/ 2147483647 w 160" name="T6"/>
                <a:gd fmla="*/ 2147483647 h 96" name="T7"/>
                <a:gd fmla="*/ 0 w 160" name="T8"/>
                <a:gd fmla="*/ 2147483647 h 96" name="T9"/>
                <a:gd fmla="*/ 2147483647 w 160" name="T10"/>
                <a:gd fmla="*/ 2147483647 h 96" name="T11"/>
                <a:gd fmla="*/ 2147483647 w 160" name="T12"/>
                <a:gd fmla="*/ 2147483647 h 96" name="T13"/>
                <a:gd fmla="*/ 2147483647 w 160" name="T14"/>
                <a:gd fmla="*/ 2147483647 h 96" name="T15"/>
                <a:gd fmla="*/ 2147483647 w 160" name="T16"/>
                <a:gd fmla="*/ 2147483647 h 96" name="T17"/>
                <a:gd fmla="*/ 2147483647 w 160" name="T18"/>
                <a:gd fmla="*/ 2147483647 h 96" name="T19"/>
                <a:gd fmla="*/ 2147483647 w 160" name="T20"/>
                <a:gd fmla="*/ 2147483647 h 96" name="T21"/>
                <a:gd fmla="*/ 2147483647 w 160" name="T22"/>
                <a:gd fmla="*/ 2147483647 h 96" name="T23"/>
                <a:gd fmla="*/ 2147483647 w 160" name="T24"/>
                <a:gd fmla="*/ 2147483647 h 96" name="T25"/>
                <a:gd fmla="*/ 2147483647 w 160" name="T26"/>
                <a:gd fmla="*/ 2147483647 h 96" name="T27"/>
                <a:gd fmla="*/ 2147483647 w 160" name="T28"/>
                <a:gd fmla="*/ 2147483647 h 96" name="T29"/>
                <a:gd fmla="*/ 2147483647 w 160" name="T30"/>
                <a:gd fmla="*/ 2147483647 h 96" name="T31"/>
                <a:gd fmla="*/ 2147483647 w 160" name="T32"/>
                <a:gd fmla="*/ 2147483647 h 96" name="T33"/>
                <a:gd fmla="*/ 2147483647 w 160" name="T34"/>
                <a:gd fmla="*/ 2147483647 h 96" name="T35"/>
                <a:gd fmla="*/ 2147483647 w 160" name="T36"/>
                <a:gd fmla="*/ 0 h 96" name="T37"/>
                <a:gd fmla="*/ 2147483647 w 160" name="T38"/>
                <a:gd fmla="*/ 2147483647 h 96" name="T39"/>
                <a:gd fmla="*/ 2147483647 w 160" name="T40"/>
                <a:gd fmla="*/ 2147483647 h 9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160" name="T63"/>
                <a:gd fmla="*/ 0 h 96" name="T64"/>
                <a:gd fmla="*/ 160 w 160" name="T65"/>
                <a:gd fmla="*/ 96 h 96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96" w="160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1" name="Freeform 759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gdLst>
                <a:gd fmla="*/ 2147483647 w 153" name="T0"/>
                <a:gd fmla="*/ 2147483647 h 136" name="T1"/>
                <a:gd fmla="*/ 2147483647 w 153" name="T2"/>
                <a:gd fmla="*/ 2147483647 h 136" name="T3"/>
                <a:gd fmla="*/ 2147483647 w 153" name="T4"/>
                <a:gd fmla="*/ 2147483647 h 136" name="T5"/>
                <a:gd fmla="*/ 2147483647 w 153" name="T6"/>
                <a:gd fmla="*/ 2147483647 h 136" name="T7"/>
                <a:gd fmla="*/ 2147483647 w 153" name="T8"/>
                <a:gd fmla="*/ 2147483647 h 136" name="T9"/>
                <a:gd fmla="*/ 2147483647 w 153" name="T10"/>
                <a:gd fmla="*/ 2147483647 h 136" name="T11"/>
                <a:gd fmla="*/ 2147483647 w 153" name="T12"/>
                <a:gd fmla="*/ 2147483647 h 136" name="T13"/>
                <a:gd fmla="*/ 2147483647 w 153" name="T14"/>
                <a:gd fmla="*/ 2147483647 h 136" name="T15"/>
                <a:gd fmla="*/ 2147483647 w 153" name="T16"/>
                <a:gd fmla="*/ 0 h 136" name="T17"/>
                <a:gd fmla="*/ 2147483647 w 153" name="T18"/>
                <a:gd fmla="*/ 0 h 136" name="T19"/>
                <a:gd fmla="*/ 2147483647 w 153" name="T20"/>
                <a:gd fmla="*/ 2147483647 h 136" name="T21"/>
                <a:gd fmla="*/ 2147483647 w 153" name="T22"/>
                <a:gd fmla="*/ 2147483647 h 136" name="T23"/>
                <a:gd fmla="*/ 2147483647 w 153" name="T24"/>
                <a:gd fmla="*/ 2147483647 h 136" name="T25"/>
                <a:gd fmla="*/ 2147483647 w 153" name="T26"/>
                <a:gd fmla="*/ 2147483647 h 136" name="T27"/>
                <a:gd fmla="*/ 2147483647 w 153" name="T28"/>
                <a:gd fmla="*/ 2147483647 h 136" name="T29"/>
                <a:gd fmla="*/ 2147483647 w 153" name="T30"/>
                <a:gd fmla="*/ 2147483647 h 136" name="T31"/>
                <a:gd fmla="*/ 2147483647 w 153" name="T32"/>
                <a:gd fmla="*/ 2147483647 h 136" name="T33"/>
                <a:gd fmla="*/ 2147483647 w 153" name="T34"/>
                <a:gd fmla="*/ 2147483647 h 136" name="T35"/>
                <a:gd fmla="*/ 2147483647 w 153" name="T36"/>
                <a:gd fmla="*/ 2147483647 h 136" name="T37"/>
                <a:gd fmla="*/ 0 w 153" name="T38"/>
                <a:gd fmla="*/ 2147483647 h 136" name="T39"/>
                <a:gd fmla="*/ 0 w 153" name="T40"/>
                <a:gd fmla="*/ 2147483647 h 136" name="T41"/>
                <a:gd fmla="*/ 2147483647 w 153" name="T42"/>
                <a:gd fmla="*/ 2147483647 h 136" name="T43"/>
                <a:gd fmla="*/ 2147483647 w 153" name="T44"/>
                <a:gd fmla="*/ 2147483647 h 136" name="T45"/>
                <a:gd fmla="*/ 2147483647 w 153" name="T46"/>
                <a:gd fmla="*/ 2147483647 h 136" name="T47"/>
                <a:gd fmla="*/ 2147483647 w 153" name="T48"/>
                <a:gd fmla="*/ 2147483647 h 136" name="T49"/>
                <a:gd fmla="*/ 2147483647 w 153" name="T50"/>
                <a:gd fmla="*/ 2147483647 h 136" name="T51"/>
                <a:gd fmla="*/ 2147483647 w 153" name="T52"/>
                <a:gd fmla="*/ 2147483647 h 1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153" name="T81"/>
                <a:gd fmla="*/ 0 h 136" name="T82"/>
                <a:gd fmla="*/ 153 w 153" name="T83"/>
                <a:gd fmla="*/ 136 h 136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136" w="153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2" name="Freeform 760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gdLst>
                <a:gd fmla="*/ 2147483647 w 160" name="T0"/>
                <a:gd fmla="*/ 2147483647 h 96" name="T1"/>
                <a:gd fmla="*/ 2147483647 w 160" name="T2"/>
                <a:gd fmla="*/ 2147483647 h 96" name="T3"/>
                <a:gd fmla="*/ 2147483647 w 160" name="T4"/>
                <a:gd fmla="*/ 2147483647 h 96" name="T5"/>
                <a:gd fmla="*/ 2147483647 w 160" name="T6"/>
                <a:gd fmla="*/ 2147483647 h 96" name="T7"/>
                <a:gd fmla="*/ 0 w 160" name="T8"/>
                <a:gd fmla="*/ 2147483647 h 96" name="T9"/>
                <a:gd fmla="*/ 2147483647 w 160" name="T10"/>
                <a:gd fmla="*/ 2147483647 h 96" name="T11"/>
                <a:gd fmla="*/ 2147483647 w 160" name="T12"/>
                <a:gd fmla="*/ 2147483647 h 96" name="T13"/>
                <a:gd fmla="*/ 2147483647 w 160" name="T14"/>
                <a:gd fmla="*/ 2147483647 h 96" name="T15"/>
                <a:gd fmla="*/ 2147483647 w 160" name="T16"/>
                <a:gd fmla="*/ 2147483647 h 96" name="T17"/>
                <a:gd fmla="*/ 2147483647 w 160" name="T18"/>
                <a:gd fmla="*/ 2147483647 h 96" name="T19"/>
                <a:gd fmla="*/ 2147483647 w 160" name="T20"/>
                <a:gd fmla="*/ 2147483647 h 96" name="T21"/>
                <a:gd fmla="*/ 2147483647 w 160" name="T22"/>
                <a:gd fmla="*/ 2147483647 h 96" name="T23"/>
                <a:gd fmla="*/ 2147483647 w 160" name="T24"/>
                <a:gd fmla="*/ 2147483647 h 96" name="T25"/>
                <a:gd fmla="*/ 2147483647 w 160" name="T26"/>
                <a:gd fmla="*/ 2147483647 h 96" name="T27"/>
                <a:gd fmla="*/ 2147483647 w 160" name="T28"/>
                <a:gd fmla="*/ 2147483647 h 96" name="T29"/>
                <a:gd fmla="*/ 2147483647 w 160" name="T30"/>
                <a:gd fmla="*/ 2147483647 h 96" name="T31"/>
                <a:gd fmla="*/ 2147483647 w 160" name="T32"/>
                <a:gd fmla="*/ 2147483647 h 96" name="T33"/>
                <a:gd fmla="*/ 2147483647 w 160" name="T34"/>
                <a:gd fmla="*/ 2147483647 h 96" name="T35"/>
                <a:gd fmla="*/ 2147483647 w 160" name="T36"/>
                <a:gd fmla="*/ 2147483647 h 96" name="T37"/>
                <a:gd fmla="*/ 2147483647 w 160" name="T38"/>
                <a:gd fmla="*/ 0 h 96" name="T39"/>
                <a:gd fmla="*/ 2147483647 w 160" name="T40"/>
                <a:gd fmla="*/ 2147483647 h 96" name="T41"/>
                <a:gd fmla="*/ 2147483647 w 160" name="T42"/>
                <a:gd fmla="*/ 2147483647 h 9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60" name="T66"/>
                <a:gd fmla="*/ 0 h 96" name="T67"/>
                <a:gd fmla="*/ 160 w 160" name="T68"/>
                <a:gd fmla="*/ 96 h 96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96" w="160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3" name="Freeform 761"/>
            <p:cNvSpPr/>
            <p:nvPr/>
          </p:nvSpPr>
          <p:spPr bwMode="auto">
            <a:xfrm>
              <a:off x="4654795" y="3508141"/>
              <a:ext cx="129401" cy="161203"/>
            </a:xfrm>
            <a:custGeom>
              <a:gdLst>
                <a:gd fmla="*/ 2147483647 w 96" name="T0"/>
                <a:gd fmla="*/ 2147483647 h 120" name="T1"/>
                <a:gd fmla="*/ 2147483647 w 96" name="T2"/>
                <a:gd fmla="*/ 2147483647 h 120" name="T3"/>
                <a:gd fmla="*/ 2147483647 w 96" name="T4"/>
                <a:gd fmla="*/ 2147483647 h 120" name="T5"/>
                <a:gd fmla="*/ 2147483647 w 96" name="T6"/>
                <a:gd fmla="*/ 2147483647 h 120" name="T7"/>
                <a:gd fmla="*/ 2147483647 w 96" name="T8"/>
                <a:gd fmla="*/ 2147483647 h 120" name="T9"/>
                <a:gd fmla="*/ 2147483647 w 96" name="T10"/>
                <a:gd fmla="*/ 0 h 120" name="T11"/>
                <a:gd fmla="*/ 2147483647 w 96" name="T12"/>
                <a:gd fmla="*/ 0 h 120" name="T13"/>
                <a:gd fmla="*/ 2147483647 w 96" name="T14"/>
                <a:gd fmla="*/ 2147483647 h 120" name="T15"/>
                <a:gd fmla="*/ 2147483647 w 96" name="T16"/>
                <a:gd fmla="*/ 2147483647 h 120" name="T17"/>
                <a:gd fmla="*/ 2147483647 w 96" name="T18"/>
                <a:gd fmla="*/ 2147483647 h 120" name="T19"/>
                <a:gd fmla="*/ 2147483647 w 96" name="T20"/>
                <a:gd fmla="*/ 2147483647 h 120" name="T21"/>
                <a:gd fmla="*/ 2147483647 w 96" name="T22"/>
                <a:gd fmla="*/ 2147483647 h 120" name="T23"/>
                <a:gd fmla="*/ 2147483647 w 96" name="T24"/>
                <a:gd fmla="*/ 2147483647 h 120" name="T25"/>
                <a:gd fmla="*/ 2147483647 w 96" name="T26"/>
                <a:gd fmla="*/ 2147483647 h 120" name="T27"/>
                <a:gd fmla="*/ 2147483647 w 96" name="T28"/>
                <a:gd fmla="*/ 2147483647 h 120" name="T29"/>
                <a:gd fmla="*/ 2147483647 w 96" name="T30"/>
                <a:gd fmla="*/ 2147483647 h 120" name="T31"/>
                <a:gd fmla="*/ 2147483647 w 96" name="T32"/>
                <a:gd fmla="*/ 2147483647 h 120" name="T33"/>
                <a:gd fmla="*/ 0 w 96" name="T34"/>
                <a:gd fmla="*/ 2147483647 h 120" name="T35"/>
                <a:gd fmla="*/ 2147483647 w 96" name="T36"/>
                <a:gd fmla="*/ 2147483647 h 120" name="T37"/>
                <a:gd fmla="*/ 2147483647 w 96" name="T38"/>
                <a:gd fmla="*/ 2147483647 h 120" name="T39"/>
                <a:gd fmla="*/ 2147483647 w 96" name="T40"/>
                <a:gd fmla="*/ 2147483647 h 120" name="T41"/>
                <a:gd fmla="*/ 2147483647 w 96" name="T42"/>
                <a:gd fmla="*/ 2147483647 h 12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96" name="T66"/>
                <a:gd fmla="*/ 0 h 120" name="T67"/>
                <a:gd fmla="*/ 96 w 96" name="T68"/>
                <a:gd fmla="*/ 120 h 120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20" w="96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4" name="Freeform 762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gdLst>
                <a:gd fmla="*/ 2147483647 w 64" name="T0"/>
                <a:gd fmla="*/ 2147483647 h 72" name="T1"/>
                <a:gd fmla="*/ 2147483647 w 64" name="T2"/>
                <a:gd fmla="*/ 2147483647 h 72" name="T3"/>
                <a:gd fmla="*/ 2147483647 w 64" name="T4"/>
                <a:gd fmla="*/ 2147483647 h 72" name="T5"/>
                <a:gd fmla="*/ 2147483647 w 64" name="T6"/>
                <a:gd fmla="*/ 2147483647 h 72" name="T7"/>
                <a:gd fmla="*/ 2147483647 w 64" name="T8"/>
                <a:gd fmla="*/ 2147483647 h 72" name="T9"/>
                <a:gd fmla="*/ 2147483647 w 64" name="T10"/>
                <a:gd fmla="*/ 0 h 72" name="T11"/>
                <a:gd fmla="*/ 2147483647 w 64" name="T12"/>
                <a:gd fmla="*/ 0 h 72" name="T13"/>
                <a:gd fmla="*/ 0 w 64" name="T14"/>
                <a:gd fmla="*/ 0 h 72" name="T15"/>
                <a:gd fmla="*/ 0 w 64" name="T16"/>
                <a:gd fmla="*/ 2147483647 h 72" name="T17"/>
                <a:gd fmla="*/ 0 w 64" name="T18"/>
                <a:gd fmla="*/ 2147483647 h 72" name="T19"/>
                <a:gd fmla="*/ 2147483647 w 64" name="T20"/>
                <a:gd fmla="*/ 2147483647 h 72" name="T21"/>
                <a:gd fmla="*/ 2147483647 w 64" name="T22"/>
                <a:gd fmla="*/ 2147483647 h 72" name="T23"/>
                <a:gd fmla="*/ 2147483647 w 64" name="T24"/>
                <a:gd fmla="*/ 2147483647 h 7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72" name="T40"/>
                <a:gd fmla="*/ 64 w 64" name="T41"/>
                <a:gd fmla="*/ 72 h 7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72" w="64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" name="Freeform 763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gdLst>
                <a:gd fmla="*/ 2147483647 w 96" name="T0"/>
                <a:gd fmla="*/ 2147483647 h 128" name="T1"/>
                <a:gd fmla="*/ 2147483647 w 96" name="T2"/>
                <a:gd fmla="*/ 2147483647 h 128" name="T3"/>
                <a:gd fmla="*/ 2147483647 w 96" name="T4"/>
                <a:gd fmla="*/ 2147483647 h 128" name="T5"/>
                <a:gd fmla="*/ 2147483647 w 96" name="T6"/>
                <a:gd fmla="*/ 2147483647 h 128" name="T7"/>
                <a:gd fmla="*/ 2147483647 w 96" name="T8"/>
                <a:gd fmla="*/ 2147483647 h 128" name="T9"/>
                <a:gd fmla="*/ 2147483647 w 96" name="T10"/>
                <a:gd fmla="*/ 2147483647 h 128" name="T11"/>
                <a:gd fmla="*/ 2147483647 w 96" name="T12"/>
                <a:gd fmla="*/ 2147483647 h 128" name="T13"/>
                <a:gd fmla="*/ 2147483647 w 96" name="T14"/>
                <a:gd fmla="*/ 2147483647 h 128" name="T15"/>
                <a:gd fmla="*/ 2147483647 w 96" name="T16"/>
                <a:gd fmla="*/ 0 h 128" name="T17"/>
                <a:gd fmla="*/ 2147483647 w 96" name="T18"/>
                <a:gd fmla="*/ 0 h 128" name="T19"/>
                <a:gd fmla="*/ 2147483647 w 96" name="T20"/>
                <a:gd fmla="*/ 2147483647 h 128" name="T21"/>
                <a:gd fmla="*/ 2147483647 w 96" name="T22"/>
                <a:gd fmla="*/ 2147483647 h 128" name="T23"/>
                <a:gd fmla="*/ 2147483647 w 96" name="T24"/>
                <a:gd fmla="*/ 2147483647 h 128" name="T25"/>
                <a:gd fmla="*/ 2147483647 w 96" name="T26"/>
                <a:gd fmla="*/ 2147483647 h 128" name="T27"/>
                <a:gd fmla="*/ 2147483647 w 96" name="T28"/>
                <a:gd fmla="*/ 2147483647 h 128" name="T29"/>
                <a:gd fmla="*/ 0 w 96" name="T30"/>
                <a:gd fmla="*/ 2147483647 h 128" name="T31"/>
                <a:gd fmla="*/ 2147483647 w 96" name="T32"/>
                <a:gd fmla="*/ 2147483647 h 128" name="T33"/>
                <a:gd fmla="*/ 2147483647 w 96" name="T34"/>
                <a:gd fmla="*/ 2147483647 h 128" name="T35"/>
                <a:gd fmla="*/ 2147483647 w 96" name="T36"/>
                <a:gd fmla="*/ 2147483647 h 128" name="T37"/>
                <a:gd fmla="*/ 2147483647 w 96" name="T38"/>
                <a:gd fmla="*/ 2147483647 h 128" name="T39"/>
                <a:gd fmla="*/ 2147483647 w 96" name="T40"/>
                <a:gd fmla="*/ 2147483647 h 12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96" name="T63"/>
                <a:gd fmla="*/ 0 h 128" name="T64"/>
                <a:gd fmla="*/ 96 w 96" name="T65"/>
                <a:gd fmla="*/ 128 h 12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28" w="96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6" name="Freeform 764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gdLst>
                <a:gd fmla="*/ 2147483647 w 64" name="T0"/>
                <a:gd fmla="*/ 2147483647 h 72" name="T1"/>
                <a:gd fmla="*/ 2147483647 w 64" name="T2"/>
                <a:gd fmla="*/ 2147483647 h 72" name="T3"/>
                <a:gd fmla="*/ 2147483647 w 64" name="T4"/>
                <a:gd fmla="*/ 2147483647 h 72" name="T5"/>
                <a:gd fmla="*/ 2147483647 w 64" name="T6"/>
                <a:gd fmla="*/ 2147483647 h 72" name="T7"/>
                <a:gd fmla="*/ 2147483647 w 64" name="T8"/>
                <a:gd fmla="*/ 2147483647 h 72" name="T9"/>
                <a:gd fmla="*/ 2147483647 w 64" name="T10"/>
                <a:gd fmla="*/ 0 h 72" name="T11"/>
                <a:gd fmla="*/ 2147483647 w 64" name="T12"/>
                <a:gd fmla="*/ 0 h 72" name="T13"/>
                <a:gd fmla="*/ 0 w 64" name="T14"/>
                <a:gd fmla="*/ 0 h 72" name="T15"/>
                <a:gd fmla="*/ 0 w 64" name="T16"/>
                <a:gd fmla="*/ 2147483647 h 72" name="T17"/>
                <a:gd fmla="*/ 0 w 64" name="T18"/>
                <a:gd fmla="*/ 2147483647 h 72" name="T19"/>
                <a:gd fmla="*/ 2147483647 w 64" name="T20"/>
                <a:gd fmla="*/ 2147483647 h 72" name="T21"/>
                <a:gd fmla="*/ 2147483647 w 64" name="T22"/>
                <a:gd fmla="*/ 2147483647 h 72" name="T23"/>
                <a:gd fmla="*/ 2147483647 w 64" name="T24"/>
                <a:gd fmla="*/ 2147483647 h 7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72" name="T40"/>
                <a:gd fmla="*/ 64 w 64" name="T41"/>
                <a:gd fmla="*/ 72 h 7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72" w="64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7" name="Freeform 765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gdLst>
                <a:gd fmla="*/ 2147483647 w 96" name="T0"/>
                <a:gd fmla="*/ 2147483647 h 128" name="T1"/>
                <a:gd fmla="*/ 2147483647 w 96" name="T2"/>
                <a:gd fmla="*/ 2147483647 h 128" name="T3"/>
                <a:gd fmla="*/ 2147483647 w 96" name="T4"/>
                <a:gd fmla="*/ 2147483647 h 128" name="T5"/>
                <a:gd fmla="*/ 2147483647 w 96" name="T6"/>
                <a:gd fmla="*/ 2147483647 h 128" name="T7"/>
                <a:gd fmla="*/ 2147483647 w 96" name="T8"/>
                <a:gd fmla="*/ 2147483647 h 128" name="T9"/>
                <a:gd fmla="*/ 2147483647 w 96" name="T10"/>
                <a:gd fmla="*/ 2147483647 h 128" name="T11"/>
                <a:gd fmla="*/ 2147483647 w 96" name="T12"/>
                <a:gd fmla="*/ 2147483647 h 128" name="T13"/>
                <a:gd fmla="*/ 2147483647 w 96" name="T14"/>
                <a:gd fmla="*/ 2147483647 h 128" name="T15"/>
                <a:gd fmla="*/ 2147483647 w 96" name="T16"/>
                <a:gd fmla="*/ 0 h 128" name="T17"/>
                <a:gd fmla="*/ 2147483647 w 96" name="T18"/>
                <a:gd fmla="*/ 0 h 128" name="T19"/>
                <a:gd fmla="*/ 2147483647 w 96" name="T20"/>
                <a:gd fmla="*/ 0 h 128" name="T21"/>
                <a:gd fmla="*/ 2147483647 w 96" name="T22"/>
                <a:gd fmla="*/ 2147483647 h 128" name="T23"/>
                <a:gd fmla="*/ 2147483647 w 96" name="T24"/>
                <a:gd fmla="*/ 2147483647 h 128" name="T25"/>
                <a:gd fmla="*/ 2147483647 w 96" name="T26"/>
                <a:gd fmla="*/ 2147483647 h 128" name="T27"/>
                <a:gd fmla="*/ 2147483647 w 96" name="T28"/>
                <a:gd fmla="*/ 2147483647 h 128" name="T29"/>
                <a:gd fmla="*/ 2147483647 w 96" name="T30"/>
                <a:gd fmla="*/ 2147483647 h 128" name="T31"/>
                <a:gd fmla="*/ 0 w 96" name="T32"/>
                <a:gd fmla="*/ 2147483647 h 128" name="T33"/>
                <a:gd fmla="*/ 2147483647 w 96" name="T34"/>
                <a:gd fmla="*/ 2147483647 h 128" name="T35"/>
                <a:gd fmla="*/ 2147483647 w 96" name="T36"/>
                <a:gd fmla="*/ 2147483647 h 128" name="T37"/>
                <a:gd fmla="*/ 2147483647 w 96" name="T38"/>
                <a:gd fmla="*/ 2147483647 h 128" name="T39"/>
                <a:gd fmla="*/ 2147483647 w 96" name="T40"/>
                <a:gd fmla="*/ 2147483647 h 12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96" name="T63"/>
                <a:gd fmla="*/ 0 h 128" name="T64"/>
                <a:gd fmla="*/ 96 w 96" name="T65"/>
                <a:gd fmla="*/ 128 h 12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28" w="96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8" name="Freeform 766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gdLst>
                <a:gd fmla="*/ 2147483647 w 96" name="T0"/>
                <a:gd fmla="*/ 2147483647 h 128" name="T1"/>
                <a:gd fmla="*/ 2147483647 w 96" name="T2"/>
                <a:gd fmla="*/ 2147483647 h 128" name="T3"/>
                <a:gd fmla="*/ 2147483647 w 96" name="T4"/>
                <a:gd fmla="*/ 2147483647 h 128" name="T5"/>
                <a:gd fmla="*/ 2147483647 w 96" name="T6"/>
                <a:gd fmla="*/ 2147483647 h 128" name="T7"/>
                <a:gd fmla="*/ 2147483647 w 96" name="T8"/>
                <a:gd fmla="*/ 2147483647 h 128" name="T9"/>
                <a:gd fmla="*/ 2147483647 w 96" name="T10"/>
                <a:gd fmla="*/ 2147483647 h 128" name="T11"/>
                <a:gd fmla="*/ 2147483647 w 96" name="T12"/>
                <a:gd fmla="*/ 2147483647 h 128" name="T13"/>
                <a:gd fmla="*/ 2147483647 w 96" name="T14"/>
                <a:gd fmla="*/ 2147483647 h 128" name="T15"/>
                <a:gd fmla="*/ 2147483647 w 96" name="T16"/>
                <a:gd fmla="*/ 0 h 128" name="T17"/>
                <a:gd fmla="*/ 2147483647 w 96" name="T18"/>
                <a:gd fmla="*/ 0 h 128" name="T19"/>
                <a:gd fmla="*/ 2147483647 w 96" name="T20"/>
                <a:gd fmla="*/ 0 h 128" name="T21"/>
                <a:gd fmla="*/ 2147483647 w 96" name="T22"/>
                <a:gd fmla="*/ 2147483647 h 128" name="T23"/>
                <a:gd fmla="*/ 2147483647 w 96" name="T24"/>
                <a:gd fmla="*/ 2147483647 h 128" name="T25"/>
                <a:gd fmla="*/ 2147483647 w 96" name="T26"/>
                <a:gd fmla="*/ 2147483647 h 128" name="T27"/>
                <a:gd fmla="*/ 2147483647 w 96" name="T28"/>
                <a:gd fmla="*/ 2147483647 h 128" name="T29"/>
                <a:gd fmla="*/ 2147483647 w 96" name="T30"/>
                <a:gd fmla="*/ 2147483647 h 128" name="T31"/>
                <a:gd fmla="*/ 0 w 96" name="T32"/>
                <a:gd fmla="*/ 2147483647 h 128" name="T33"/>
                <a:gd fmla="*/ 2147483647 w 96" name="T34"/>
                <a:gd fmla="*/ 2147483647 h 128" name="T35"/>
                <a:gd fmla="*/ 2147483647 w 96" name="T36"/>
                <a:gd fmla="*/ 2147483647 h 128" name="T37"/>
                <a:gd fmla="*/ 2147483647 w 96" name="T38"/>
                <a:gd fmla="*/ 2147483647 h 128" name="T39"/>
                <a:gd fmla="*/ 2147483647 w 96" name="T40"/>
                <a:gd fmla="*/ 2147483647 h 128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96" name="T63"/>
                <a:gd fmla="*/ 0 h 128" name="T64"/>
                <a:gd fmla="*/ 96 w 96" name="T65"/>
                <a:gd fmla="*/ 128 h 128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128" w="96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9" name="Freeform 767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gdLst>
                <a:gd fmla="*/ 2147483647 w 32" name="T0"/>
                <a:gd fmla="*/ 2147483647 h 80" name="T1"/>
                <a:gd fmla="*/ 2147483647 w 32" name="T2"/>
                <a:gd fmla="*/ 2147483647 h 80" name="T3"/>
                <a:gd fmla="*/ 2147483647 w 32" name="T4"/>
                <a:gd fmla="*/ 2147483647 h 80" name="T5"/>
                <a:gd fmla="*/ 2147483647 w 32" name="T6"/>
                <a:gd fmla="*/ 0 h 80" name="T7"/>
                <a:gd fmla="*/ 2147483647 w 32" name="T8"/>
                <a:gd fmla="*/ 2147483647 h 80" name="T9"/>
                <a:gd fmla="*/ 2147483647 w 32" name="T10"/>
                <a:gd fmla="*/ 2147483647 h 80" name="T11"/>
                <a:gd fmla="*/ 0 w 32" name="T12"/>
                <a:gd fmla="*/ 2147483647 h 80" name="T13"/>
                <a:gd fmla="*/ 0 w 32" name="T14"/>
                <a:gd fmla="*/ 2147483647 h 80" name="T15"/>
                <a:gd fmla="*/ 2147483647 w 32" name="T16"/>
                <a:gd fmla="*/ 2147483647 h 80" name="T17"/>
                <a:gd fmla="*/ 2147483647 w 32" name="T18"/>
                <a:gd fmla="*/ 2147483647 h 80" name="T19"/>
                <a:gd fmla="*/ 2147483647 w 32" name="T20"/>
                <a:gd fmla="*/ 2147483647 h 80" name="T21"/>
                <a:gd fmla="*/ 2147483647 w 32" name="T22"/>
                <a:gd fmla="*/ 2147483647 h 80" name="T23"/>
                <a:gd fmla="*/ 2147483647 w 32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32" name="T39"/>
                <a:gd fmla="*/ 0 h 80" name="T40"/>
                <a:gd fmla="*/ 32 w 32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32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0" name="Freeform 768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gdLst>
                <a:gd fmla="*/ 2147483647 w 24" name="T0"/>
                <a:gd fmla="*/ 2147483647 h 64" name="T1"/>
                <a:gd fmla="*/ 2147483647 w 24" name="T2"/>
                <a:gd fmla="*/ 0 h 64" name="T3"/>
                <a:gd fmla="*/ 0 w 24" name="T4"/>
                <a:gd fmla="*/ 0 h 64" name="T5"/>
                <a:gd fmla="*/ 0 w 24" name="T6"/>
                <a:gd fmla="*/ 2147483647 h 64" name="T7"/>
                <a:gd fmla="*/ 0 w 24" name="T8"/>
                <a:gd fmla="*/ 2147483647 h 64" name="T9"/>
                <a:gd fmla="*/ 2147483647 w 24" name="T10"/>
                <a:gd fmla="*/ 2147483647 h 64" name="T11"/>
                <a:gd fmla="*/ 2147483647 w 24" name="T12"/>
                <a:gd fmla="*/ 2147483647 h 64" name="T13"/>
                <a:gd fmla="*/ 2147483647 w 24" name="T14"/>
                <a:gd fmla="*/ 2147483647 h 64" name="T15"/>
                <a:gd fmla="*/ 2147483647 w 24" name="T16"/>
                <a:gd fmla="*/ 2147483647 h 6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24" name="T27"/>
                <a:gd fmla="*/ 0 h 64" name="T28"/>
                <a:gd fmla="*/ 24 w 24" name="T29"/>
                <a:gd fmla="*/ 64 h 6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64" w="2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1" name="Freeform 769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gdLst>
                <a:gd fmla="*/ 2147483647 w 32" name="T0"/>
                <a:gd fmla="*/ 2147483647 h 80" name="T1"/>
                <a:gd fmla="*/ 2147483647 w 32" name="T2"/>
                <a:gd fmla="*/ 2147483647 h 80" name="T3"/>
                <a:gd fmla="*/ 2147483647 w 32" name="T4"/>
                <a:gd fmla="*/ 2147483647 h 80" name="T5"/>
                <a:gd fmla="*/ 2147483647 w 32" name="T6"/>
                <a:gd fmla="*/ 2147483647 h 80" name="T7"/>
                <a:gd fmla="*/ 2147483647 w 32" name="T8"/>
                <a:gd fmla="*/ 0 h 80" name="T9"/>
                <a:gd fmla="*/ 2147483647 w 32" name="T10"/>
                <a:gd fmla="*/ 2147483647 h 80" name="T11"/>
                <a:gd fmla="*/ 2147483647 w 32" name="T12"/>
                <a:gd fmla="*/ 2147483647 h 80" name="T13"/>
                <a:gd fmla="*/ 0 w 32" name="T14"/>
                <a:gd fmla="*/ 2147483647 h 80" name="T15"/>
                <a:gd fmla="*/ 0 w 32" name="T16"/>
                <a:gd fmla="*/ 2147483647 h 80" name="T17"/>
                <a:gd fmla="*/ 2147483647 w 32" name="T18"/>
                <a:gd fmla="*/ 2147483647 h 80" name="T19"/>
                <a:gd fmla="*/ 2147483647 w 32" name="T20"/>
                <a:gd fmla="*/ 2147483647 h 80" name="T21"/>
                <a:gd fmla="*/ 2147483647 w 32" name="T22"/>
                <a:gd fmla="*/ 2147483647 h 80" name="T23"/>
                <a:gd fmla="*/ 2147483647 w 32" name="T24"/>
                <a:gd fmla="*/ 2147483647 h 80" name="T25"/>
                <a:gd fmla="*/ 2147483647 w 32" name="T26"/>
                <a:gd fmla="*/ 2147483647 h 80" name="T27"/>
                <a:gd fmla="*/ 2147483647 w 32" name="T28"/>
                <a:gd fmla="*/ 2147483647 h 8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32" name="T45"/>
                <a:gd fmla="*/ 0 h 80" name="T46"/>
                <a:gd fmla="*/ 32 w 32" name="T47"/>
                <a:gd fmla="*/ 80 h 8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80" w="32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2" name="Freeform 770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gdLst>
                <a:gd fmla="*/ 2147483647 w 24" name="T0"/>
                <a:gd fmla="*/ 2147483647 h 64" name="T1"/>
                <a:gd fmla="*/ 2147483647 w 24" name="T2"/>
                <a:gd fmla="*/ 0 h 64" name="T3"/>
                <a:gd fmla="*/ 0 w 24" name="T4"/>
                <a:gd fmla="*/ 0 h 64" name="T5"/>
                <a:gd fmla="*/ 0 w 24" name="T6"/>
                <a:gd fmla="*/ 0 h 64" name="T7"/>
                <a:gd fmla="*/ 0 w 24" name="T8"/>
                <a:gd fmla="*/ 2147483647 h 64" name="T9"/>
                <a:gd fmla="*/ 0 w 24" name="T10"/>
                <a:gd fmla="*/ 2147483647 h 64" name="T11"/>
                <a:gd fmla="*/ 2147483647 w 24" name="T12"/>
                <a:gd fmla="*/ 2147483647 h 64" name="T13"/>
                <a:gd fmla="*/ 2147483647 w 24" name="T14"/>
                <a:gd fmla="*/ 2147483647 h 64" name="T15"/>
                <a:gd fmla="*/ 2147483647 w 24" name="T16"/>
                <a:gd fmla="*/ 2147483647 h 64" name="T17"/>
                <a:gd fmla="*/ 2147483647 w 24" name="T18"/>
                <a:gd fmla="*/ 2147483647 h 6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24" name="T30"/>
                <a:gd fmla="*/ 0 h 64" name="T31"/>
                <a:gd fmla="*/ 24 w 24" name="T32"/>
                <a:gd fmla="*/ 64 h 64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64" w="2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3" name="Freeform 771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gdLst>
                <a:gd fmla="*/ 2147483647 w 168" name="T0"/>
                <a:gd fmla="*/ 2147483647 h 168" name="T1"/>
                <a:gd fmla="*/ 2147483647 w 168" name="T2"/>
                <a:gd fmla="*/ 2147483647 h 168" name="T3"/>
                <a:gd fmla="*/ 2147483647 w 168" name="T4"/>
                <a:gd fmla="*/ 2147483647 h 168" name="T5"/>
                <a:gd fmla="*/ 2147483647 w 168" name="T6"/>
                <a:gd fmla="*/ 2147483647 h 168" name="T7"/>
                <a:gd fmla="*/ 2147483647 w 168" name="T8"/>
                <a:gd fmla="*/ 2147483647 h 168" name="T9"/>
                <a:gd fmla="*/ 2147483647 w 168" name="T10"/>
                <a:gd fmla="*/ 2147483647 h 168" name="T11"/>
                <a:gd fmla="*/ 2147483647 w 168" name="T12"/>
                <a:gd fmla="*/ 2147483647 h 168" name="T13"/>
                <a:gd fmla="*/ 2147483647 w 168" name="T14"/>
                <a:gd fmla="*/ 2147483647 h 168" name="T15"/>
                <a:gd fmla="*/ 2147483647 w 168" name="T16"/>
                <a:gd fmla="*/ 2147483647 h 168" name="T17"/>
                <a:gd fmla="*/ 2147483647 w 168" name="T18"/>
                <a:gd fmla="*/ 2147483647 h 168" name="T19"/>
                <a:gd fmla="*/ 2147483647 w 168" name="T20"/>
                <a:gd fmla="*/ 2147483647 h 168" name="T21"/>
                <a:gd fmla="*/ 2147483647 w 168" name="T22"/>
                <a:gd fmla="*/ 2147483647 h 168" name="T23"/>
                <a:gd fmla="*/ 2147483647 w 168" name="T24"/>
                <a:gd fmla="*/ 2147483647 h 168" name="T25"/>
                <a:gd fmla="*/ 2147483647 w 168" name="T26"/>
                <a:gd fmla="*/ 2147483647 h 168" name="T27"/>
                <a:gd fmla="*/ 2147483647 w 168" name="T28"/>
                <a:gd fmla="*/ 2147483647 h 168" name="T29"/>
                <a:gd fmla="*/ 2147483647 w 168" name="T30"/>
                <a:gd fmla="*/ 2147483647 h 168" name="T31"/>
                <a:gd fmla="*/ 2147483647 w 168" name="T32"/>
                <a:gd fmla="*/ 2147483647 h 168" name="T33"/>
                <a:gd fmla="*/ 2147483647 w 168" name="T34"/>
                <a:gd fmla="*/ 0 h 168" name="T35"/>
                <a:gd fmla="*/ 2147483647 w 168" name="T36"/>
                <a:gd fmla="*/ 2147483647 h 168" name="T37"/>
                <a:gd fmla="*/ 0 w 168" name="T38"/>
                <a:gd fmla="*/ 2147483647 h 168" name="T39"/>
                <a:gd fmla="*/ 2147483647 w 168" name="T40"/>
                <a:gd fmla="*/ 2147483647 h 168" name="T41"/>
                <a:gd fmla="*/ 2147483647 w 168" name="T42"/>
                <a:gd fmla="*/ 2147483647 h 168" name="T43"/>
                <a:gd fmla="*/ 2147483647 w 168" name="T44"/>
                <a:gd fmla="*/ 2147483647 h 168" name="T45"/>
                <a:gd fmla="*/ 2147483647 w 168" name="T46"/>
                <a:gd fmla="*/ 2147483647 h 168" name="T47"/>
                <a:gd fmla="*/ 2147483647 w 168" name="T48"/>
                <a:gd fmla="*/ 2147483647 h 168" name="T49"/>
                <a:gd fmla="*/ 2147483647 w 168" name="T50"/>
                <a:gd fmla="*/ 2147483647 h 168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168" name="T78"/>
                <a:gd fmla="*/ 0 h 168" name="T79"/>
                <a:gd fmla="*/ 168 w 168" name="T80"/>
                <a:gd fmla="*/ 168 h 168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168" w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4" name="Freeform 772"/>
            <p:cNvSpPr/>
            <p:nvPr/>
          </p:nvSpPr>
          <p:spPr bwMode="auto">
            <a:xfrm>
              <a:off x="4482626" y="3250436"/>
              <a:ext cx="53734" cy="64700"/>
            </a:xfrm>
            <a:custGeom>
              <a:gdLst>
                <a:gd fmla="*/ 0 w 40" name="T0"/>
                <a:gd fmla="*/ 2147483647 h 48" name="T1"/>
                <a:gd fmla="*/ 2147483647 w 40" name="T2"/>
                <a:gd fmla="*/ 2147483647 h 48" name="T3"/>
                <a:gd fmla="*/ 2147483647 w 40" name="T4"/>
                <a:gd fmla="*/ 2147483647 h 48" name="T5"/>
                <a:gd fmla="*/ 2147483647 w 40" name="T6"/>
                <a:gd fmla="*/ 2147483647 h 48" name="T7"/>
                <a:gd fmla="*/ 2147483647 w 40" name="T8"/>
                <a:gd fmla="*/ 0 h 48" name="T9"/>
                <a:gd fmla="*/ 0 w 40" name="T10"/>
                <a:gd fmla="*/ 2147483647 h 4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0" name="T18"/>
                <a:gd fmla="*/ 0 h 48" name="T19"/>
                <a:gd fmla="*/ 40 w 40" name="T20"/>
                <a:gd fmla="*/ 48 h 4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" w="40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" name="Freeform 774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gdLst>
                <a:gd fmla="*/ 2147483647 w 168" name="T0"/>
                <a:gd fmla="*/ 2147483647 h 168" name="T1"/>
                <a:gd fmla="*/ 2147483647 w 168" name="T2"/>
                <a:gd fmla="*/ 2147483647 h 168" name="T3"/>
                <a:gd fmla="*/ 2147483647 w 168" name="T4"/>
                <a:gd fmla="*/ 2147483647 h 168" name="T5"/>
                <a:gd fmla="*/ 2147483647 w 168" name="T6"/>
                <a:gd fmla="*/ 2147483647 h 168" name="T7"/>
                <a:gd fmla="*/ 2147483647 w 168" name="T8"/>
                <a:gd fmla="*/ 2147483647 h 168" name="T9"/>
                <a:gd fmla="*/ 2147483647 w 168" name="T10"/>
                <a:gd fmla="*/ 2147483647 h 168" name="T11"/>
                <a:gd fmla="*/ 2147483647 w 168" name="T12"/>
                <a:gd fmla="*/ 2147483647 h 168" name="T13"/>
                <a:gd fmla="*/ 2147483647 w 168" name="T14"/>
                <a:gd fmla="*/ 2147483647 h 168" name="T15"/>
                <a:gd fmla="*/ 2147483647 w 168" name="T16"/>
                <a:gd fmla="*/ 2147483647 h 168" name="T17"/>
                <a:gd fmla="*/ 2147483647 w 168" name="T18"/>
                <a:gd fmla="*/ 2147483647 h 168" name="T19"/>
                <a:gd fmla="*/ 2147483647 w 168" name="T20"/>
                <a:gd fmla="*/ 2147483647 h 168" name="T21"/>
                <a:gd fmla="*/ 2147483647 w 168" name="T22"/>
                <a:gd fmla="*/ 2147483647 h 168" name="T23"/>
                <a:gd fmla="*/ 2147483647 w 168" name="T24"/>
                <a:gd fmla="*/ 2147483647 h 168" name="T25"/>
                <a:gd fmla="*/ 2147483647 w 168" name="T26"/>
                <a:gd fmla="*/ 2147483647 h 168" name="T27"/>
                <a:gd fmla="*/ 2147483647 w 168" name="T28"/>
                <a:gd fmla="*/ 2147483647 h 168" name="T29"/>
                <a:gd fmla="*/ 2147483647 w 168" name="T30"/>
                <a:gd fmla="*/ 2147483647 h 168" name="T31"/>
                <a:gd fmla="*/ 2147483647 w 168" name="T32"/>
                <a:gd fmla="*/ 2147483647 h 168" name="T33"/>
                <a:gd fmla="*/ 2147483647 w 168" name="T34"/>
                <a:gd fmla="*/ 2147483647 h 168" name="T35"/>
                <a:gd fmla="*/ 2147483647 w 168" name="T36"/>
                <a:gd fmla="*/ 2147483647 h 168" name="T37"/>
                <a:gd fmla="*/ 2147483647 w 168" name="T38"/>
                <a:gd fmla="*/ 0 h 168" name="T39"/>
                <a:gd fmla="*/ 2147483647 w 168" name="T40"/>
                <a:gd fmla="*/ 2147483647 h 168" name="T41"/>
                <a:gd fmla="*/ 0 w 168" name="T42"/>
                <a:gd fmla="*/ 2147483647 h 168" name="T43"/>
                <a:gd fmla="*/ 2147483647 w 168" name="T44"/>
                <a:gd fmla="*/ 2147483647 h 168" name="T45"/>
                <a:gd fmla="*/ 2147483647 w 168" name="T46"/>
                <a:gd fmla="*/ 2147483647 h 168" name="T47"/>
                <a:gd fmla="*/ 2147483647 w 168" name="T48"/>
                <a:gd fmla="*/ 2147483647 h 168" name="T49"/>
                <a:gd fmla="*/ 2147483647 w 168" name="T50"/>
                <a:gd fmla="*/ 2147483647 h 168" name="T51"/>
                <a:gd fmla="*/ 2147483647 w 168" name="T52"/>
                <a:gd fmla="*/ 2147483647 h 168" name="T53"/>
                <a:gd fmla="*/ 2147483647 w 168" name="T54"/>
                <a:gd fmla="*/ 2147483647 h 168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68" name="T84"/>
                <a:gd fmla="*/ 0 h 168" name="T85"/>
                <a:gd fmla="*/ 168 w 168" name="T86"/>
                <a:gd fmla="*/ 168 h 168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68" w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cmpd="sng" w="6350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" name="Freeform 775"/>
            <p:cNvSpPr/>
            <p:nvPr/>
          </p:nvSpPr>
          <p:spPr bwMode="auto">
            <a:xfrm>
              <a:off x="1611683" y="1831415"/>
              <a:ext cx="461675" cy="632747"/>
            </a:xfrm>
            <a:custGeom>
              <a:gdLst>
                <a:gd fmla="*/ 2147483647 w 344" name="T0"/>
                <a:gd fmla="*/ 2147483647 h 472" name="T1"/>
                <a:gd fmla="*/ 2147483647 w 344" name="T2"/>
                <a:gd fmla="*/ 2147483647 h 472" name="T3"/>
                <a:gd fmla="*/ 2147483647 w 344" name="T4"/>
                <a:gd fmla="*/ 2147483647 h 472" name="T5"/>
                <a:gd fmla="*/ 2147483647 w 344" name="T6"/>
                <a:gd fmla="*/ 2147483647 h 472" name="T7"/>
                <a:gd fmla="*/ 2147483647 w 344" name="T8"/>
                <a:gd fmla="*/ 2147483647 h 472" name="T9"/>
                <a:gd fmla="*/ 2147483647 w 344" name="T10"/>
                <a:gd fmla="*/ 2147483647 h 472" name="T11"/>
                <a:gd fmla="*/ 2147483647 w 344" name="T12"/>
                <a:gd fmla="*/ 2147483647 h 472" name="T13"/>
                <a:gd fmla="*/ 2147483647 w 344" name="T14"/>
                <a:gd fmla="*/ 0 h 472" name="T15"/>
                <a:gd fmla="*/ 2147483647 w 344" name="T16"/>
                <a:gd fmla="*/ 2147483647 h 472" name="T17"/>
                <a:gd fmla="*/ 2147483647 w 344" name="T18"/>
                <a:gd fmla="*/ 2147483647 h 472" name="T19"/>
                <a:gd fmla="*/ 2147483647 w 344" name="T20"/>
                <a:gd fmla="*/ 2147483647 h 472" name="T21"/>
                <a:gd fmla="*/ 2147483647 w 344" name="T22"/>
                <a:gd fmla="*/ 2147483647 h 472" name="T23"/>
                <a:gd fmla="*/ 2147483647 w 344" name="T24"/>
                <a:gd fmla="*/ 2147483647 h 472" name="T25"/>
                <a:gd fmla="*/ 2147483647 w 344" name="T26"/>
                <a:gd fmla="*/ 2147483647 h 472" name="T27"/>
                <a:gd fmla="*/ 2147483647 w 344" name="T28"/>
                <a:gd fmla="*/ 2147483647 h 472" name="T29"/>
                <a:gd fmla="*/ 2147483647 w 344" name="T30"/>
                <a:gd fmla="*/ 2147483647 h 472" name="T31"/>
                <a:gd fmla="*/ 2147483647 w 344" name="T32"/>
                <a:gd fmla="*/ 2147483647 h 472" name="T33"/>
                <a:gd fmla="*/ 2147483647 w 344" name="T34"/>
                <a:gd fmla="*/ 2147483647 h 472" name="T35"/>
                <a:gd fmla="*/ 2147483647 w 344" name="T36"/>
                <a:gd fmla="*/ 2147483647 h 472" name="T37"/>
                <a:gd fmla="*/ 0 w 344" name="T38"/>
                <a:gd fmla="*/ 2147483647 h 472" name="T39"/>
                <a:gd fmla="*/ 2147483647 w 344" name="T40"/>
                <a:gd fmla="*/ 2147483647 h 472" name="T41"/>
                <a:gd fmla="*/ 2147483647 w 344" name="T42"/>
                <a:gd fmla="*/ 2147483647 h 472" name="T43"/>
                <a:gd fmla="*/ 2147483647 w 344" name="T44"/>
                <a:gd fmla="*/ 2147483647 h 472" name="T45"/>
                <a:gd fmla="*/ 2147483647 w 344" name="T46"/>
                <a:gd fmla="*/ 2147483647 h 472" name="T47"/>
                <a:gd fmla="*/ 2147483647 w 344" name="T48"/>
                <a:gd fmla="*/ 2147483647 h 472" name="T49"/>
                <a:gd fmla="*/ 2147483647 w 344" name="T50"/>
                <a:gd fmla="*/ 2147483647 h 472" name="T51"/>
                <a:gd fmla="*/ 2147483647 w 344" name="T52"/>
                <a:gd fmla="*/ 2147483647 h 472" name="T53"/>
                <a:gd fmla="*/ 2147483647 w 344" name="T54"/>
                <a:gd fmla="*/ 2147483647 h 472" name="T55"/>
                <a:gd fmla="*/ 2147483647 w 344" name="T56"/>
                <a:gd fmla="*/ 2147483647 h 472" name="T57"/>
                <a:gd fmla="*/ 2147483647 w 344" name="T58"/>
                <a:gd fmla="*/ 2147483647 h 472" name="T59"/>
                <a:gd fmla="*/ 2147483647 w 344" name="T60"/>
                <a:gd fmla="*/ 2147483647 h 472" name="T61"/>
                <a:gd fmla="*/ 2147483647 w 344" name="T62"/>
                <a:gd fmla="*/ 2147483647 h 472" name="T63"/>
                <a:gd fmla="*/ 2147483647 w 344" name="T64"/>
                <a:gd fmla="*/ 2147483647 h 472" name="T65"/>
                <a:gd fmla="*/ 2147483647 w 344" name="T66"/>
                <a:gd fmla="*/ 2147483647 h 472" name="T67"/>
                <a:gd fmla="*/ 2147483647 w 344" name="T68"/>
                <a:gd fmla="*/ 2147483647 h 472" name="T69"/>
                <a:gd fmla="*/ 2147483647 w 344" name="T70"/>
                <a:gd fmla="*/ 2147483647 h 472" name="T71"/>
                <a:gd fmla="*/ 2147483647 w 344" name="T72"/>
                <a:gd fmla="*/ 2147483647 h 472" name="T73"/>
                <a:gd fmla="*/ 2147483647 w 344" name="T74"/>
                <a:gd fmla="*/ 2147483647 h 472" name="T75"/>
                <a:gd fmla="*/ 2147483647 w 344" name="T76"/>
                <a:gd fmla="*/ 2147483647 h 472" name="T77"/>
                <a:gd fmla="*/ 2147483647 w 344" name="T78"/>
                <a:gd fmla="*/ 2147483647 h 472" name="T79"/>
                <a:gd fmla="*/ 2147483647 w 344" name="T80"/>
                <a:gd fmla="*/ 2147483647 h 472" name="T81"/>
                <a:gd fmla="*/ 2147483647 w 344" name="T82"/>
                <a:gd fmla="*/ 2147483647 h 472" name="T83"/>
                <a:gd fmla="*/ 2147483647 w 344" name="T84"/>
                <a:gd fmla="*/ 2147483647 h 472" name="T85"/>
                <a:gd fmla="*/ 2147483647 w 344" name="T86"/>
                <a:gd fmla="*/ 2147483647 h 472" name="T87"/>
                <a:gd fmla="*/ 2147483647 w 344" name="T88"/>
                <a:gd fmla="*/ 2147483647 h 472" name="T89"/>
                <a:gd fmla="*/ 2147483647 w 344" name="T90"/>
                <a:gd fmla="*/ 2147483647 h 472" name="T91"/>
                <a:gd fmla="*/ 2147483647 w 344" name="T92"/>
                <a:gd fmla="*/ 2147483647 h 472" name="T93"/>
                <a:gd fmla="*/ 2147483647 w 344" name="T94"/>
                <a:gd fmla="*/ 2147483647 h 472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344" name="T144"/>
                <a:gd fmla="*/ 0 h 472" name="T145"/>
                <a:gd fmla="*/ 344 w 344" name="T146"/>
                <a:gd fmla="*/ 472 h 472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472" w="344">
                  <a:moveTo>
                    <a:pt x="336" y="64"/>
                  </a:moveTo>
                  <a:lnTo>
                    <a:pt x="328" y="48"/>
                  </a:lnTo>
                  <a:lnTo>
                    <a:pt x="288" y="56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24"/>
                  </a:lnTo>
                  <a:lnTo>
                    <a:pt x="192" y="8"/>
                  </a:lnTo>
                  <a:lnTo>
                    <a:pt x="152" y="0"/>
                  </a:lnTo>
                  <a:lnTo>
                    <a:pt x="136" y="16"/>
                  </a:lnTo>
                  <a:lnTo>
                    <a:pt x="104" y="24"/>
                  </a:lnTo>
                  <a:lnTo>
                    <a:pt x="80" y="40"/>
                  </a:lnTo>
                  <a:lnTo>
                    <a:pt x="64" y="80"/>
                  </a:lnTo>
                  <a:lnTo>
                    <a:pt x="32" y="88"/>
                  </a:lnTo>
                  <a:lnTo>
                    <a:pt x="32" y="112"/>
                  </a:lnTo>
                  <a:lnTo>
                    <a:pt x="56" y="144"/>
                  </a:lnTo>
                  <a:lnTo>
                    <a:pt x="80" y="160"/>
                  </a:lnTo>
                  <a:lnTo>
                    <a:pt x="80" y="176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0" y="200"/>
                  </a:lnTo>
                  <a:lnTo>
                    <a:pt x="16" y="216"/>
                  </a:lnTo>
                  <a:lnTo>
                    <a:pt x="32" y="232"/>
                  </a:lnTo>
                  <a:lnTo>
                    <a:pt x="64" y="232"/>
                  </a:lnTo>
                  <a:lnTo>
                    <a:pt x="96" y="232"/>
                  </a:lnTo>
                  <a:lnTo>
                    <a:pt x="80" y="264"/>
                  </a:lnTo>
                  <a:lnTo>
                    <a:pt x="48" y="272"/>
                  </a:lnTo>
                  <a:lnTo>
                    <a:pt x="24" y="288"/>
                  </a:lnTo>
                  <a:lnTo>
                    <a:pt x="24" y="312"/>
                  </a:lnTo>
                  <a:lnTo>
                    <a:pt x="48" y="328"/>
                  </a:lnTo>
                  <a:lnTo>
                    <a:pt x="56" y="352"/>
                  </a:lnTo>
                  <a:lnTo>
                    <a:pt x="72" y="360"/>
                  </a:lnTo>
                  <a:lnTo>
                    <a:pt x="80" y="384"/>
                  </a:lnTo>
                  <a:lnTo>
                    <a:pt x="104" y="384"/>
                  </a:lnTo>
                  <a:lnTo>
                    <a:pt x="144" y="384"/>
                  </a:lnTo>
                  <a:lnTo>
                    <a:pt x="120" y="41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84" y="376"/>
                  </a:lnTo>
                  <a:lnTo>
                    <a:pt x="176" y="368"/>
                  </a:lnTo>
                  <a:lnTo>
                    <a:pt x="208" y="328"/>
                  </a:lnTo>
                  <a:lnTo>
                    <a:pt x="216" y="344"/>
                  </a:lnTo>
                  <a:lnTo>
                    <a:pt x="224" y="360"/>
                  </a:lnTo>
                  <a:lnTo>
                    <a:pt x="248" y="344"/>
                  </a:lnTo>
                  <a:lnTo>
                    <a:pt x="272" y="328"/>
                  </a:lnTo>
                  <a:lnTo>
                    <a:pt x="288" y="336"/>
                  </a:lnTo>
                  <a:lnTo>
                    <a:pt x="344" y="344"/>
                  </a:lnTo>
                  <a:lnTo>
                    <a:pt x="344" y="64"/>
                  </a:lnTo>
                  <a:lnTo>
                    <a:pt x="336" y="64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" name="Freeform 777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gdLst>
                <a:gd fmla="*/ 2147483647 w 728" name="T0"/>
                <a:gd fmla="*/ 2147483647 h 376" name="T1"/>
                <a:gd fmla="*/ 2147483647 w 728" name="T2"/>
                <a:gd fmla="*/ 2147483647 h 376" name="T3"/>
                <a:gd fmla="*/ 2147483647 w 728" name="T4"/>
                <a:gd fmla="*/ 2147483647 h 376" name="T5"/>
                <a:gd fmla="*/ 2147483647 w 728" name="T6"/>
                <a:gd fmla="*/ 2147483647 h 376" name="T7"/>
                <a:gd fmla="*/ 2147483647 w 728" name="T8"/>
                <a:gd fmla="*/ 2147483647 h 376" name="T9"/>
                <a:gd fmla="*/ 2147483647 w 728" name="T10"/>
                <a:gd fmla="*/ 2147483647 h 376" name="T11"/>
                <a:gd fmla="*/ 2147483647 w 728" name="T12"/>
                <a:gd fmla="*/ 2147483647 h 376" name="T13"/>
                <a:gd fmla="*/ 2147483647 w 728" name="T14"/>
                <a:gd fmla="*/ 2147483647 h 376" name="T15"/>
                <a:gd fmla="*/ 2147483647 w 728" name="T16"/>
                <a:gd fmla="*/ 2147483647 h 376" name="T17"/>
                <a:gd fmla="*/ 2147483647 w 728" name="T18"/>
                <a:gd fmla="*/ 2147483647 h 376" name="T19"/>
                <a:gd fmla="*/ 2147483647 w 728" name="T20"/>
                <a:gd fmla="*/ 2147483647 h 376" name="T21"/>
                <a:gd fmla="*/ 2147483647 w 728" name="T22"/>
                <a:gd fmla="*/ 2147483647 h 376" name="T23"/>
                <a:gd fmla="*/ 2147483647 w 728" name="T24"/>
                <a:gd fmla="*/ 2147483647 h 376" name="T25"/>
                <a:gd fmla="*/ 2147483647 w 728" name="T26"/>
                <a:gd fmla="*/ 2147483647 h 376" name="T27"/>
                <a:gd fmla="*/ 2147483647 w 728" name="T28"/>
                <a:gd fmla="*/ 2147483647 h 376" name="T29"/>
                <a:gd fmla="*/ 2147483647 w 728" name="T30"/>
                <a:gd fmla="*/ 2147483647 h 376" name="T31"/>
                <a:gd fmla="*/ 2147483647 w 728" name="T32"/>
                <a:gd fmla="*/ 2147483647 h 376" name="T33"/>
                <a:gd fmla="*/ 2147483647 w 728" name="T34"/>
                <a:gd fmla="*/ 2147483647 h 376" name="T35"/>
                <a:gd fmla="*/ 2147483647 w 728" name="T36"/>
                <a:gd fmla="*/ 2147483647 h 376" name="T37"/>
                <a:gd fmla="*/ 2147483647 w 728" name="T38"/>
                <a:gd fmla="*/ 2147483647 h 376" name="T39"/>
                <a:gd fmla="*/ 2147483647 w 728" name="T40"/>
                <a:gd fmla="*/ 2147483647 h 376" name="T41"/>
                <a:gd fmla="*/ 2147483647 w 728" name="T42"/>
                <a:gd fmla="*/ 2147483647 h 376" name="T43"/>
                <a:gd fmla="*/ 2147483647 w 728" name="T44"/>
                <a:gd fmla="*/ 2147483647 h 376" name="T45"/>
                <a:gd fmla="*/ 2147483647 w 728" name="T46"/>
                <a:gd fmla="*/ 2147483647 h 376" name="T47"/>
                <a:gd fmla="*/ 2147483647 w 728" name="T48"/>
                <a:gd fmla="*/ 0 h 376" name="T49"/>
                <a:gd fmla="*/ 2147483647 w 728" name="T50"/>
                <a:gd fmla="*/ 2147483647 h 376" name="T51"/>
                <a:gd fmla="*/ 2147483647 w 728" name="T52"/>
                <a:gd fmla="*/ 2147483647 h 376" name="T53"/>
                <a:gd fmla="*/ 2147483647 w 728" name="T54"/>
                <a:gd fmla="*/ 2147483647 h 376" name="T55"/>
                <a:gd fmla="*/ 0 w 728" name="T56"/>
                <a:gd fmla="*/ 2147483647 h 376" name="T57"/>
                <a:gd fmla="*/ 2147483647 w 728" name="T58"/>
                <a:gd fmla="*/ 2147483647 h 376" name="T59"/>
                <a:gd fmla="*/ 2147483647 w 728" name="T60"/>
                <a:gd fmla="*/ 2147483647 h 376" name="T61"/>
                <a:gd fmla="*/ 2147483647 w 728" name="T62"/>
                <a:gd fmla="*/ 2147483647 h 376" name="T63"/>
                <a:gd fmla="*/ 2147483647 w 728" name="T64"/>
                <a:gd fmla="*/ 2147483647 h 37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728" name="T99"/>
                <a:gd fmla="*/ 0 h 376" name="T100"/>
                <a:gd fmla="*/ 728 w 728" name="T101"/>
                <a:gd fmla="*/ 376 h 376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376" w="728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8" name="Freeform 779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gdLst>
                <a:gd fmla="*/ 2147483647 w 728" name="T0"/>
                <a:gd fmla="*/ 2147483647 h 376" name="T1"/>
                <a:gd fmla="*/ 2147483647 w 728" name="T2"/>
                <a:gd fmla="*/ 2147483647 h 376" name="T3"/>
                <a:gd fmla="*/ 2147483647 w 728" name="T4"/>
                <a:gd fmla="*/ 2147483647 h 376" name="T5"/>
                <a:gd fmla="*/ 2147483647 w 728" name="T6"/>
                <a:gd fmla="*/ 2147483647 h 376" name="T7"/>
                <a:gd fmla="*/ 2147483647 w 728" name="T8"/>
                <a:gd fmla="*/ 2147483647 h 376" name="T9"/>
                <a:gd fmla="*/ 2147483647 w 728" name="T10"/>
                <a:gd fmla="*/ 2147483647 h 376" name="T11"/>
                <a:gd fmla="*/ 2147483647 w 728" name="T12"/>
                <a:gd fmla="*/ 2147483647 h 376" name="T13"/>
                <a:gd fmla="*/ 2147483647 w 728" name="T14"/>
                <a:gd fmla="*/ 2147483647 h 376" name="T15"/>
                <a:gd fmla="*/ 2147483647 w 728" name="T16"/>
                <a:gd fmla="*/ 2147483647 h 376" name="T17"/>
                <a:gd fmla="*/ 2147483647 w 728" name="T18"/>
                <a:gd fmla="*/ 2147483647 h 376" name="T19"/>
                <a:gd fmla="*/ 2147483647 w 728" name="T20"/>
                <a:gd fmla="*/ 2147483647 h 376" name="T21"/>
                <a:gd fmla="*/ 2147483647 w 728" name="T22"/>
                <a:gd fmla="*/ 2147483647 h 376" name="T23"/>
                <a:gd fmla="*/ 2147483647 w 728" name="T24"/>
                <a:gd fmla="*/ 2147483647 h 376" name="T25"/>
                <a:gd fmla="*/ 2147483647 w 728" name="T26"/>
                <a:gd fmla="*/ 2147483647 h 376" name="T27"/>
                <a:gd fmla="*/ 2147483647 w 728" name="T28"/>
                <a:gd fmla="*/ 2147483647 h 376" name="T29"/>
                <a:gd fmla="*/ 2147483647 w 728" name="T30"/>
                <a:gd fmla="*/ 2147483647 h 376" name="T31"/>
                <a:gd fmla="*/ 2147483647 w 728" name="T32"/>
                <a:gd fmla="*/ 2147483647 h 376" name="T33"/>
                <a:gd fmla="*/ 2147483647 w 728" name="T34"/>
                <a:gd fmla="*/ 2147483647 h 376" name="T35"/>
                <a:gd fmla="*/ 2147483647 w 728" name="T36"/>
                <a:gd fmla="*/ 2147483647 h 376" name="T37"/>
                <a:gd fmla="*/ 2147483647 w 728" name="T38"/>
                <a:gd fmla="*/ 2147483647 h 376" name="T39"/>
                <a:gd fmla="*/ 2147483647 w 728" name="T40"/>
                <a:gd fmla="*/ 2147483647 h 376" name="T41"/>
                <a:gd fmla="*/ 2147483647 w 728" name="T42"/>
                <a:gd fmla="*/ 2147483647 h 376" name="T43"/>
                <a:gd fmla="*/ 2147483647 w 728" name="T44"/>
                <a:gd fmla="*/ 2147483647 h 376" name="T45"/>
                <a:gd fmla="*/ 2147483647 w 728" name="T46"/>
                <a:gd fmla="*/ 2147483647 h 376" name="T47"/>
                <a:gd fmla="*/ 2147483647 w 728" name="T48"/>
                <a:gd fmla="*/ 2147483647 h 376" name="T49"/>
                <a:gd fmla="*/ 2147483647 w 728" name="T50"/>
                <a:gd fmla="*/ 0 h 376" name="T51"/>
                <a:gd fmla="*/ 2147483647 w 728" name="T52"/>
                <a:gd fmla="*/ 2147483647 h 376" name="T53"/>
                <a:gd fmla="*/ 2147483647 w 728" name="T54"/>
                <a:gd fmla="*/ 2147483647 h 376" name="T55"/>
                <a:gd fmla="*/ 2147483647 w 728" name="T56"/>
                <a:gd fmla="*/ 2147483647 h 376" name="T57"/>
                <a:gd fmla="*/ 0 w 728" name="T58"/>
                <a:gd fmla="*/ 2147483647 h 376" name="T59"/>
                <a:gd fmla="*/ 2147483647 w 728" name="T60"/>
                <a:gd fmla="*/ 2147483647 h 376" name="T61"/>
                <a:gd fmla="*/ 2147483647 w 728" name="T62"/>
                <a:gd fmla="*/ 2147483647 h 376" name="T63"/>
                <a:gd fmla="*/ 2147483647 w 728" name="T64"/>
                <a:gd fmla="*/ 2147483647 h 376" name="T65"/>
                <a:gd fmla="*/ 2147483647 w 728" name="T66"/>
                <a:gd fmla="*/ 2147483647 h 37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728" name="T102"/>
                <a:gd fmla="*/ 0 h 376" name="T103"/>
                <a:gd fmla="*/ 728 w 728" name="T104"/>
                <a:gd fmla="*/ 376 h 376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376" w="728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9" name="Freeform 780"/>
            <p:cNvSpPr/>
            <p:nvPr/>
          </p:nvSpPr>
          <p:spPr bwMode="auto">
            <a:xfrm>
              <a:off x="2968199" y="3315136"/>
              <a:ext cx="75667" cy="74570"/>
            </a:xfrm>
            <a:custGeom>
              <a:gdLst>
                <a:gd fmla="*/ 2147483647 w 56" name="T0"/>
                <a:gd fmla="*/ 2147483647 h 56" name="T1"/>
                <a:gd fmla="*/ 2147483647 w 56" name="T2"/>
                <a:gd fmla="*/ 2147483647 h 56" name="T3"/>
                <a:gd fmla="*/ 2147483647 w 56" name="T4"/>
                <a:gd fmla="*/ 0 h 56" name="T5"/>
                <a:gd fmla="*/ 2147483647 w 56" name="T6"/>
                <a:gd fmla="*/ 2147483647 h 56" name="T7"/>
                <a:gd fmla="*/ 0 w 56" name="T8"/>
                <a:gd fmla="*/ 2147483647 h 56" name="T9"/>
                <a:gd fmla="*/ 2147483647 w 56" name="T10"/>
                <a:gd fmla="*/ 2147483647 h 56" name="T11"/>
                <a:gd fmla="*/ 2147483647 w 56" name="T12"/>
                <a:gd fmla="*/ 2147483647 h 56" name="T13"/>
                <a:gd fmla="*/ 2147483647 w 56" name="T14"/>
                <a:gd fmla="*/ 2147483647 h 5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56" name="T24"/>
                <a:gd fmla="*/ 0 h 56" name="T25"/>
                <a:gd fmla="*/ 56 w 56" name="T26"/>
                <a:gd fmla="*/ 56 h 56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56" w="56">
                  <a:moveTo>
                    <a:pt x="56" y="56"/>
                  </a:moveTo>
                  <a:lnTo>
                    <a:pt x="56" y="48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0" y="24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56" y="5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0" name="Freeform 781"/>
            <p:cNvSpPr/>
            <p:nvPr/>
          </p:nvSpPr>
          <p:spPr bwMode="auto">
            <a:xfrm>
              <a:off x="3001097" y="3389706"/>
              <a:ext cx="63604" cy="42768"/>
            </a:xfrm>
            <a:custGeom>
              <a:gdLst>
                <a:gd fmla="*/ 2147483647 w 48" name="T0"/>
                <a:gd fmla="*/ 0 h 32" name="T1"/>
                <a:gd fmla="*/ 2147483647 w 48" name="T2"/>
                <a:gd fmla="*/ 0 h 32" name="T3"/>
                <a:gd fmla="*/ 0 w 48" name="T4"/>
                <a:gd fmla="*/ 0 h 32" name="T5"/>
                <a:gd fmla="*/ 2147483647 w 48" name="T6"/>
                <a:gd fmla="*/ 2147483647 h 32" name="T7"/>
                <a:gd fmla="*/ 2147483647 w 48" name="T8"/>
                <a:gd fmla="*/ 2147483647 h 32" name="T9"/>
                <a:gd fmla="*/ 2147483647 w 48" name="T10"/>
                <a:gd fmla="*/ 2147483647 h 32" name="T11"/>
                <a:gd fmla="*/ 2147483647 w 48" name="T12"/>
                <a:gd fmla="*/ 0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8" name="T21"/>
                <a:gd fmla="*/ 0 h 32" name="T22"/>
                <a:gd fmla="*/ 48 w 4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48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32" y="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1" name="Freeform 782"/>
            <p:cNvSpPr/>
            <p:nvPr/>
          </p:nvSpPr>
          <p:spPr bwMode="auto">
            <a:xfrm>
              <a:off x="3054832" y="3411638"/>
              <a:ext cx="96502" cy="42768"/>
            </a:xfrm>
            <a:custGeom>
              <a:gdLst>
                <a:gd fmla="*/ 2147483647 w 72" name="T0"/>
                <a:gd fmla="*/ 2147483647 h 32" name="T1"/>
                <a:gd fmla="*/ 2147483647 w 72" name="T2"/>
                <a:gd fmla="*/ 2147483647 h 32" name="T3"/>
                <a:gd fmla="*/ 2147483647 w 72" name="T4"/>
                <a:gd fmla="*/ 2147483647 h 32" name="T5"/>
                <a:gd fmla="*/ 2147483647 w 72" name="T6"/>
                <a:gd fmla="*/ 0 h 32" name="T7"/>
                <a:gd fmla="*/ 0 w 72" name="T8"/>
                <a:gd fmla="*/ 2147483647 h 32" name="T9"/>
                <a:gd fmla="*/ 2147483647 w 72" name="T10"/>
                <a:gd fmla="*/ 2147483647 h 32" name="T11"/>
                <a:gd fmla="*/ 2147483647 w 72" name="T12"/>
                <a:gd fmla="*/ 2147483647 h 32" name="T13"/>
                <a:gd fmla="*/ 2147483647 w 72" name="T14"/>
                <a:gd fmla="*/ 2147483647 h 32" name="T15"/>
                <a:gd fmla="*/ 2147483647 w 72" name="T16"/>
                <a:gd fmla="*/ 2147483647 h 32" name="T17"/>
                <a:gd fmla="*/ 2147483647 w 72" name="T18"/>
                <a:gd fmla="*/ 2147483647 h 32" name="T19"/>
                <a:gd fmla="*/ 2147483647 w 72" name="T20"/>
                <a:gd fmla="*/ 2147483647 h 32" name="T21"/>
                <a:gd fmla="*/ 2147483647 w 72" name="T22"/>
                <a:gd fmla="*/ 2147483647 h 32" name="T23"/>
                <a:gd fmla="*/ 2147483647 w 72" name="T24"/>
                <a:gd fmla="*/ 2147483647 h 32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72" name="T39"/>
                <a:gd fmla="*/ 0 h 32" name="T40"/>
                <a:gd fmla="*/ 72 w 72" name="T41"/>
                <a:gd fmla="*/ 32 h 32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32" w="72">
                  <a:moveTo>
                    <a:pt x="56" y="8"/>
                  </a:moveTo>
                  <a:lnTo>
                    <a:pt x="4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56" y="8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2" name="Freeform 783"/>
            <p:cNvSpPr/>
            <p:nvPr/>
          </p:nvSpPr>
          <p:spPr bwMode="auto">
            <a:xfrm>
              <a:off x="3118435" y="3367774"/>
              <a:ext cx="203971" cy="214937"/>
            </a:xfrm>
            <a:custGeom>
              <a:gdLst>
                <a:gd fmla="*/ 2147483647 w 152" name="T0"/>
                <a:gd fmla="*/ 2147483647 h 160" name="T1"/>
                <a:gd fmla="*/ 2147483647 w 152" name="T2"/>
                <a:gd fmla="*/ 2147483647 h 160" name="T3"/>
                <a:gd fmla="*/ 2147483647 w 152" name="T4"/>
                <a:gd fmla="*/ 2147483647 h 160" name="T5"/>
                <a:gd fmla="*/ 2147483647 w 152" name="T6"/>
                <a:gd fmla="*/ 2147483647 h 160" name="T7"/>
                <a:gd fmla="*/ 2147483647 w 152" name="T8"/>
                <a:gd fmla="*/ 2147483647 h 160" name="T9"/>
                <a:gd fmla="*/ 2147483647 w 152" name="T10"/>
                <a:gd fmla="*/ 2147483647 h 160" name="T11"/>
                <a:gd fmla="*/ 2147483647 w 152" name="T12"/>
                <a:gd fmla="*/ 2147483647 h 160" name="T13"/>
                <a:gd fmla="*/ 2147483647 w 152" name="T14"/>
                <a:gd fmla="*/ 2147483647 h 160" name="T15"/>
                <a:gd fmla="*/ 2147483647 w 152" name="T16"/>
                <a:gd fmla="*/ 0 h 160" name="T17"/>
                <a:gd fmla="*/ 2147483647 w 152" name="T18"/>
                <a:gd fmla="*/ 2147483647 h 160" name="T19"/>
                <a:gd fmla="*/ 2147483647 w 152" name="T20"/>
                <a:gd fmla="*/ 2147483647 h 160" name="T21"/>
                <a:gd fmla="*/ 2147483647 w 152" name="T22"/>
                <a:gd fmla="*/ 2147483647 h 160" name="T23"/>
                <a:gd fmla="*/ 2147483647 w 152" name="T24"/>
                <a:gd fmla="*/ 2147483647 h 160" name="T25"/>
                <a:gd fmla="*/ 2147483647 w 152" name="T26"/>
                <a:gd fmla="*/ 2147483647 h 160" name="T27"/>
                <a:gd fmla="*/ 2147483647 w 152" name="T28"/>
                <a:gd fmla="*/ 2147483647 h 160" name="T29"/>
                <a:gd fmla="*/ 2147483647 w 152" name="T30"/>
                <a:gd fmla="*/ 2147483647 h 160" name="T31"/>
                <a:gd fmla="*/ 2147483647 w 152" name="T32"/>
                <a:gd fmla="*/ 2147483647 h 160" name="T33"/>
                <a:gd fmla="*/ 2147483647 w 152" name="T34"/>
                <a:gd fmla="*/ 2147483647 h 160" name="T35"/>
                <a:gd fmla="*/ 2147483647 w 152" name="T36"/>
                <a:gd fmla="*/ 2147483647 h 160" name="T37"/>
                <a:gd fmla="*/ 2147483647 w 152" name="T38"/>
                <a:gd fmla="*/ 2147483647 h 160" name="T39"/>
                <a:gd fmla="*/ 0 w 152" name="T40"/>
                <a:gd fmla="*/ 2147483647 h 160" name="T41"/>
                <a:gd fmla="*/ 2147483647 w 152" name="T42"/>
                <a:gd fmla="*/ 2147483647 h 160" name="T43"/>
                <a:gd fmla="*/ 2147483647 w 152" name="T44"/>
                <a:gd fmla="*/ 2147483647 h 160" name="T45"/>
                <a:gd fmla="*/ 2147483647 w 152" name="T46"/>
                <a:gd fmla="*/ 2147483647 h 160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w 152" name="T72"/>
                <a:gd fmla="*/ 0 h 160" name="T73"/>
                <a:gd fmla="*/ 152 w 152" name="T74"/>
                <a:gd fmla="*/ 160 h 160" name="T75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T75" l="T72" r="T74" t="T73"/>
              <a:pathLst>
                <a:path h="160" w="152">
                  <a:moveTo>
                    <a:pt x="152" y="136"/>
                  </a:moveTo>
                  <a:lnTo>
                    <a:pt x="152" y="104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88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3" name="Freeform 784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gdLst>
                <a:gd fmla="*/ 0 w 104" name="T0"/>
                <a:gd fmla="*/ 2147483647 h 72" name="T1"/>
                <a:gd fmla="*/ 2147483647 w 104" name="T2"/>
                <a:gd fmla="*/ 2147483647 h 72" name="T3"/>
                <a:gd fmla="*/ 2147483647 w 104" name="T4"/>
                <a:gd fmla="*/ 2147483647 h 72" name="T5"/>
                <a:gd fmla="*/ 2147483647 w 104" name="T6"/>
                <a:gd fmla="*/ 2147483647 h 72" name="T7"/>
                <a:gd fmla="*/ 2147483647 w 104" name="T8"/>
                <a:gd fmla="*/ 2147483647 h 72" name="T9"/>
                <a:gd fmla="*/ 2147483647 w 104" name="T10"/>
                <a:gd fmla="*/ 2147483647 h 72" name="T11"/>
                <a:gd fmla="*/ 2147483647 w 104" name="T12"/>
                <a:gd fmla="*/ 2147483647 h 72" name="T13"/>
                <a:gd fmla="*/ 2147483647 w 104" name="T14"/>
                <a:gd fmla="*/ 2147483647 h 72" name="T15"/>
                <a:gd fmla="*/ 2147483647 w 104" name="T16"/>
                <a:gd fmla="*/ 2147483647 h 72" name="T17"/>
                <a:gd fmla="*/ 2147483647 w 104" name="T18"/>
                <a:gd fmla="*/ 2147483647 h 72" name="T19"/>
                <a:gd fmla="*/ 2147483647 w 104" name="T20"/>
                <a:gd fmla="*/ 0 h 72" name="T21"/>
                <a:gd fmla="*/ 0 w 104" name="T22"/>
                <a:gd fmla="*/ 2147483647 h 7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72" name="T37"/>
                <a:gd fmla="*/ 104 w 104" name="T38"/>
                <a:gd fmla="*/ 72 h 72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72" w="104">
                  <a:moveTo>
                    <a:pt x="0" y="24"/>
                  </a:move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4" name="Freeform 785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gdLst>
                <a:gd fmla="*/ 0 w 104" name="T0"/>
                <a:gd fmla="*/ 2147483647 h 72" name="T1"/>
                <a:gd fmla="*/ 0 w 104" name="T2"/>
                <a:gd fmla="*/ 2147483647 h 72" name="T3"/>
                <a:gd fmla="*/ 2147483647 w 104" name="T4"/>
                <a:gd fmla="*/ 2147483647 h 72" name="T5"/>
                <a:gd fmla="*/ 2147483647 w 104" name="T6"/>
                <a:gd fmla="*/ 2147483647 h 72" name="T7"/>
                <a:gd fmla="*/ 2147483647 w 104" name="T8"/>
                <a:gd fmla="*/ 2147483647 h 72" name="T9"/>
                <a:gd fmla="*/ 2147483647 w 104" name="T10"/>
                <a:gd fmla="*/ 2147483647 h 72" name="T11"/>
                <a:gd fmla="*/ 2147483647 w 104" name="T12"/>
                <a:gd fmla="*/ 2147483647 h 72" name="T13"/>
                <a:gd fmla="*/ 2147483647 w 104" name="T14"/>
                <a:gd fmla="*/ 2147483647 h 72" name="T15"/>
                <a:gd fmla="*/ 2147483647 w 104" name="T16"/>
                <a:gd fmla="*/ 2147483647 h 72" name="T17"/>
                <a:gd fmla="*/ 2147483647 w 104" name="T18"/>
                <a:gd fmla="*/ 2147483647 h 72" name="T19"/>
                <a:gd fmla="*/ 2147483647 w 104" name="T20"/>
                <a:gd fmla="*/ 2147483647 h 72" name="T21"/>
                <a:gd fmla="*/ 2147483647 w 104" name="T22"/>
                <a:gd fmla="*/ 0 h 7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72" name="T37"/>
                <a:gd fmla="*/ 104 w 104" name="T38"/>
                <a:gd fmla="*/ 72 h 72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72" w="104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5" name="Freeform 786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gdLst>
                <a:gd fmla="*/ 0 w 104" name="T0"/>
                <a:gd fmla="*/ 2147483647 h 72" name="T1"/>
                <a:gd fmla="*/ 0 w 104" name="T2"/>
                <a:gd fmla="*/ 2147483647 h 72" name="T3"/>
                <a:gd fmla="*/ 2147483647 w 104" name="T4"/>
                <a:gd fmla="*/ 2147483647 h 72" name="T5"/>
                <a:gd fmla="*/ 2147483647 w 104" name="T6"/>
                <a:gd fmla="*/ 2147483647 h 72" name="T7"/>
                <a:gd fmla="*/ 2147483647 w 104" name="T8"/>
                <a:gd fmla="*/ 2147483647 h 72" name="T9"/>
                <a:gd fmla="*/ 2147483647 w 104" name="T10"/>
                <a:gd fmla="*/ 2147483647 h 72" name="T11"/>
                <a:gd fmla="*/ 2147483647 w 104" name="T12"/>
                <a:gd fmla="*/ 2147483647 h 72" name="T13"/>
                <a:gd fmla="*/ 2147483647 w 104" name="T14"/>
                <a:gd fmla="*/ 2147483647 h 72" name="T15"/>
                <a:gd fmla="*/ 2147483647 w 104" name="T16"/>
                <a:gd fmla="*/ 2147483647 h 72" name="T17"/>
                <a:gd fmla="*/ 2147483647 w 104" name="T18"/>
                <a:gd fmla="*/ 2147483647 h 72" name="T19"/>
                <a:gd fmla="*/ 2147483647 w 104" name="T20"/>
                <a:gd fmla="*/ 2147483647 h 72" name="T21"/>
                <a:gd fmla="*/ 2147483647 w 104" name="T22"/>
                <a:gd fmla="*/ 0 h 7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04" name="T36"/>
                <a:gd fmla="*/ 0 h 72" name="T37"/>
                <a:gd fmla="*/ 104 w 104" name="T38"/>
                <a:gd fmla="*/ 72 h 72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72" w="104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6" name="Freeform 787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gdLst>
                <a:gd fmla="*/ 2147483647 w 64" name="T0"/>
                <a:gd fmla="*/ 2147483647 h 88" name="T1"/>
                <a:gd fmla="*/ 2147483647 w 64" name="T2"/>
                <a:gd fmla="*/ 2147483647 h 88" name="T3"/>
                <a:gd fmla="*/ 2147483647 w 64" name="T4"/>
                <a:gd fmla="*/ 2147483647 h 88" name="T5"/>
                <a:gd fmla="*/ 2147483647 w 64" name="T6"/>
                <a:gd fmla="*/ 2147483647 h 88" name="T7"/>
                <a:gd fmla="*/ 2147483647 w 64" name="T8"/>
                <a:gd fmla="*/ 2147483647 h 88" name="T9"/>
                <a:gd fmla="*/ 2147483647 w 64" name="T10"/>
                <a:gd fmla="*/ 2147483647 h 88" name="T11"/>
                <a:gd fmla="*/ 2147483647 w 64" name="T12"/>
                <a:gd fmla="*/ 2147483647 h 88" name="T13"/>
                <a:gd fmla="*/ 2147483647 w 64" name="T14"/>
                <a:gd fmla="*/ 0 h 88" name="T15"/>
                <a:gd fmla="*/ 2147483647 w 64" name="T16"/>
                <a:gd fmla="*/ 2147483647 h 88" name="T17"/>
                <a:gd fmla="*/ 0 w 64" name="T18"/>
                <a:gd fmla="*/ 2147483647 h 88" name="T19"/>
                <a:gd fmla="*/ 2147483647 w 64" name="T20"/>
                <a:gd fmla="*/ 2147483647 h 88" name="T21"/>
                <a:gd fmla="*/ 2147483647 w 64" name="T22"/>
                <a:gd fmla="*/ 2147483647 h 88" name="T23"/>
                <a:gd fmla="*/ 2147483647 w 64" name="T24"/>
                <a:gd fmla="*/ 2147483647 h 88" name="T25"/>
                <a:gd fmla="*/ 2147483647 w 64" name="T26"/>
                <a:gd fmla="*/ 2147483647 h 88" name="T27"/>
                <a:gd fmla="*/ 2147483647 w 64" name="T28"/>
                <a:gd fmla="*/ 2147483647 h 88" name="T29"/>
                <a:gd fmla="*/ 2147483647 w 64" name="T30"/>
                <a:gd fmla="*/ 2147483647 h 88" name="T31"/>
                <a:gd fmla="*/ 2147483647 w 64" name="T32"/>
                <a:gd fmla="*/ 2147483647 h 8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64" name="T51"/>
                <a:gd fmla="*/ 0 h 88" name="T52"/>
                <a:gd fmla="*/ 64 w 64" name="T53"/>
                <a:gd fmla="*/ 88 h 8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88" w="64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7" name="Freeform 788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gdLst>
                <a:gd fmla="*/ 2147483647 w 40" name="T0"/>
                <a:gd fmla="*/ 2147483647 h 48" name="T1"/>
                <a:gd fmla="*/ 2147483647 w 40" name="T2"/>
                <a:gd fmla="*/ 2147483647 h 48" name="T3"/>
                <a:gd fmla="*/ 2147483647 w 40" name="T4"/>
                <a:gd fmla="*/ 2147483647 h 48" name="T5"/>
                <a:gd fmla="*/ 2147483647 w 40" name="T6"/>
                <a:gd fmla="*/ 2147483647 h 48" name="T7"/>
                <a:gd fmla="*/ 2147483647 w 40" name="T8"/>
                <a:gd fmla="*/ 0 h 48" name="T9"/>
                <a:gd fmla="*/ 2147483647 w 40" name="T10"/>
                <a:gd fmla="*/ 0 h 48" name="T11"/>
                <a:gd fmla="*/ 0 w 40" name="T12"/>
                <a:gd fmla="*/ 2147483647 h 48" name="T13"/>
                <a:gd fmla="*/ 2147483647 w 40" name="T14"/>
                <a:gd fmla="*/ 2147483647 h 48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40" name="T24"/>
                <a:gd fmla="*/ 0 h 48" name="T25"/>
                <a:gd fmla="*/ 40 w 40" name="T26"/>
                <a:gd fmla="*/ 48 h 48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48" w="40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8" name="Freeform 789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gdLst>
                <a:gd fmla="*/ 2147483647 w 64" name="T0"/>
                <a:gd fmla="*/ 2147483647 h 88" name="T1"/>
                <a:gd fmla="*/ 2147483647 w 64" name="T2"/>
                <a:gd fmla="*/ 2147483647 h 88" name="T3"/>
                <a:gd fmla="*/ 2147483647 w 64" name="T4"/>
                <a:gd fmla="*/ 2147483647 h 88" name="T5"/>
                <a:gd fmla="*/ 2147483647 w 64" name="T6"/>
                <a:gd fmla="*/ 2147483647 h 88" name="T7"/>
                <a:gd fmla="*/ 2147483647 w 64" name="T8"/>
                <a:gd fmla="*/ 2147483647 h 88" name="T9"/>
                <a:gd fmla="*/ 2147483647 w 64" name="T10"/>
                <a:gd fmla="*/ 2147483647 h 88" name="T11"/>
                <a:gd fmla="*/ 2147483647 w 64" name="T12"/>
                <a:gd fmla="*/ 2147483647 h 88" name="T13"/>
                <a:gd fmla="*/ 2147483647 w 64" name="T14"/>
                <a:gd fmla="*/ 0 h 88" name="T15"/>
                <a:gd fmla="*/ 2147483647 w 64" name="T16"/>
                <a:gd fmla="*/ 2147483647 h 88" name="T17"/>
                <a:gd fmla="*/ 0 w 64" name="T18"/>
                <a:gd fmla="*/ 2147483647 h 88" name="T19"/>
                <a:gd fmla="*/ 2147483647 w 64" name="T20"/>
                <a:gd fmla="*/ 2147483647 h 88" name="T21"/>
                <a:gd fmla="*/ 2147483647 w 64" name="T22"/>
                <a:gd fmla="*/ 2147483647 h 88" name="T23"/>
                <a:gd fmla="*/ 2147483647 w 64" name="T24"/>
                <a:gd fmla="*/ 2147483647 h 88" name="T25"/>
                <a:gd fmla="*/ 2147483647 w 64" name="T26"/>
                <a:gd fmla="*/ 2147483647 h 88" name="T27"/>
                <a:gd fmla="*/ 2147483647 w 64" name="T28"/>
                <a:gd fmla="*/ 2147483647 h 88" name="T29"/>
                <a:gd fmla="*/ 2147483647 w 64" name="T30"/>
                <a:gd fmla="*/ 2147483647 h 88" name="T31"/>
                <a:gd fmla="*/ 2147483647 w 64" name="T32"/>
                <a:gd fmla="*/ 2147483647 h 88" name="T33"/>
                <a:gd fmla="*/ 2147483647 w 64" name="T34"/>
                <a:gd fmla="*/ 2147483647 h 88" name="T35"/>
                <a:gd fmla="*/ 2147483647 w 64" name="T36"/>
                <a:gd fmla="*/ 2147483647 h 88" name="T37"/>
                <a:gd fmla="*/ 2147483647 w 64" name="T38"/>
                <a:gd fmla="*/ 2147483647 h 88" name="T39"/>
                <a:gd fmla="*/ 2147483647 w 64" name="T40"/>
                <a:gd fmla="*/ 2147483647 h 88" name="T41"/>
                <a:gd fmla="*/ 2147483647 w 64" name="T42"/>
                <a:gd fmla="*/ 2147483647 h 88" name="T43"/>
                <a:gd fmla="*/ 2147483647 w 64" name="T44"/>
                <a:gd fmla="*/ 2147483647 h 88" name="T45"/>
                <a:gd fmla="*/ 2147483647 w 64" name="T46"/>
                <a:gd fmla="*/ 2147483647 h 88" name="T47"/>
                <a:gd fmla="*/ 2147483647 w 64" name="T48"/>
                <a:gd fmla="*/ 0 h 88" name="T49"/>
                <a:gd fmla="*/ 2147483647 w 64" name="T50"/>
                <a:gd fmla="*/ 2147483647 h 88" name="T51"/>
                <a:gd fmla="*/ 0 w 64" name="T52"/>
                <a:gd fmla="*/ 2147483647 h 88" name="T53"/>
                <a:gd fmla="*/ 2147483647 w 64" name="T54"/>
                <a:gd fmla="*/ 2147483647 h 88" name="T55"/>
                <a:gd fmla="*/ 2147483647 w 64" name="T56"/>
                <a:gd fmla="*/ 2147483647 h 88" name="T57"/>
                <a:gd fmla="*/ 2147483647 w 64" name="T58"/>
                <a:gd fmla="*/ 2147483647 h 88" name="T59"/>
                <a:gd fmla="*/ 2147483647 w 64" name="T60"/>
                <a:gd fmla="*/ 2147483647 h 88" name="T61"/>
                <a:gd fmla="*/ 2147483647 w 64" name="T62"/>
                <a:gd fmla="*/ 2147483647 h 88" name="T63"/>
                <a:gd fmla="*/ 2147483647 w 64" name="T64"/>
                <a:gd fmla="*/ 2147483647 h 88" name="T65"/>
                <a:gd fmla="*/ 2147483647 w 64" name="T66"/>
                <a:gd fmla="*/ 2147483647 h 88" name="T67"/>
                <a:gd fmla="*/ 2147483647 w 64" name="T68"/>
                <a:gd fmla="*/ 2147483647 h 88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64" name="T105"/>
                <a:gd fmla="*/ 0 h 88" name="T106"/>
                <a:gd fmla="*/ 64 w 64" name="T107"/>
                <a:gd fmla="*/ 88 h 88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88" w="64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9" name="Freeform 790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gdLst>
                <a:gd fmla="*/ 2147483647 w 40" name="T0"/>
                <a:gd fmla="*/ 2147483647 h 48" name="T1"/>
                <a:gd fmla="*/ 2147483647 w 40" name="T2"/>
                <a:gd fmla="*/ 2147483647 h 48" name="T3"/>
                <a:gd fmla="*/ 2147483647 w 40" name="T4"/>
                <a:gd fmla="*/ 2147483647 h 48" name="T5"/>
                <a:gd fmla="*/ 2147483647 w 40" name="T6"/>
                <a:gd fmla="*/ 2147483647 h 48" name="T7"/>
                <a:gd fmla="*/ 2147483647 w 40" name="T8"/>
                <a:gd fmla="*/ 2147483647 h 48" name="T9"/>
                <a:gd fmla="*/ 2147483647 w 40" name="T10"/>
                <a:gd fmla="*/ 0 h 48" name="T11"/>
                <a:gd fmla="*/ 2147483647 w 40" name="T12"/>
                <a:gd fmla="*/ 0 h 48" name="T13"/>
                <a:gd fmla="*/ 0 w 40" name="T14"/>
                <a:gd fmla="*/ 2147483647 h 48" name="T15"/>
                <a:gd fmla="*/ 2147483647 w 40" name="T16"/>
                <a:gd fmla="*/ 2147483647 h 4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0" name="T27"/>
                <a:gd fmla="*/ 0 h 48" name="T28"/>
                <a:gd fmla="*/ 40 w 40" name="T29"/>
                <a:gd fmla="*/ 48 h 48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8" w="40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0" name="Freeform 792"/>
            <p:cNvSpPr/>
            <p:nvPr/>
          </p:nvSpPr>
          <p:spPr bwMode="auto">
            <a:xfrm>
              <a:off x="3398072" y="3916082"/>
              <a:ext cx="150237" cy="139271"/>
            </a:xfrm>
            <a:custGeom>
              <a:gdLst>
                <a:gd fmla="*/ 2147483647 w 112" name="T0"/>
                <a:gd fmla="*/ 0 h 104" name="T1"/>
                <a:gd fmla="*/ 0 w 112" name="T2"/>
                <a:gd fmla="*/ 2147483647 h 104" name="T3"/>
                <a:gd fmla="*/ 0 w 112" name="T4"/>
                <a:gd fmla="*/ 2147483647 h 104" name="T5"/>
                <a:gd fmla="*/ 2147483647 w 112" name="T6"/>
                <a:gd fmla="*/ 2147483647 h 104" name="T7"/>
                <a:gd fmla="*/ 2147483647 w 112" name="T8"/>
                <a:gd fmla="*/ 2147483647 h 104" name="T9"/>
                <a:gd fmla="*/ 2147483647 w 112" name="T10"/>
                <a:gd fmla="*/ 2147483647 h 104" name="T11"/>
                <a:gd fmla="*/ 2147483647 w 112" name="T12"/>
                <a:gd fmla="*/ 2147483647 h 104" name="T13"/>
                <a:gd fmla="*/ 2147483647 w 112" name="T14"/>
                <a:gd fmla="*/ 2147483647 h 104" name="T15"/>
                <a:gd fmla="*/ 2147483647 w 112" name="T16"/>
                <a:gd fmla="*/ 2147483647 h 104" name="T17"/>
                <a:gd fmla="*/ 2147483647 w 112" name="T18"/>
                <a:gd fmla="*/ 2147483647 h 104" name="T19"/>
                <a:gd fmla="*/ 2147483647 w 112" name="T20"/>
                <a:gd fmla="*/ 2147483647 h 104" name="T21"/>
                <a:gd fmla="*/ 2147483647 w 112" name="T22"/>
                <a:gd fmla="*/ 2147483647 h 104" name="T23"/>
                <a:gd fmla="*/ 2147483647 w 112" name="T24"/>
                <a:gd fmla="*/ 2147483647 h 104" name="T25"/>
                <a:gd fmla="*/ 2147483647 w 112" name="T26"/>
                <a:gd fmla="*/ 2147483647 h 104" name="T27"/>
                <a:gd fmla="*/ 2147483647 w 112" name="T28"/>
                <a:gd fmla="*/ 2147483647 h 104" name="T29"/>
                <a:gd fmla="*/ 2147483647 w 112" name="T30"/>
                <a:gd fmla="*/ 2147483647 h 104" name="T31"/>
                <a:gd fmla="*/ 2147483647 w 112" name="T32"/>
                <a:gd fmla="*/ 2147483647 h 104" name="T33"/>
                <a:gd fmla="*/ 2147483647 w 112" name="T34"/>
                <a:gd fmla="*/ 0 h 104" name="T35"/>
                <a:gd fmla="*/ 2147483647 w 112" name="T36"/>
                <a:gd fmla="*/ 0 h 104" name="T37"/>
                <a:gd fmla="*/ 2147483647 w 112" name="T38"/>
                <a:gd fmla="*/ 0 h 104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112" name="T60"/>
                <a:gd fmla="*/ 0 h 104" name="T61"/>
                <a:gd fmla="*/ 112 w 112" name="T62"/>
                <a:gd fmla="*/ 104 h 104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104" w="112">
                  <a:moveTo>
                    <a:pt x="32" y="0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72" y="104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04" y="72"/>
                  </a:lnTo>
                  <a:lnTo>
                    <a:pt x="104" y="56"/>
                  </a:lnTo>
                  <a:lnTo>
                    <a:pt x="96" y="56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1" name="Freeform 793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gdLst>
                <a:gd fmla="*/ 2147483647 w 64" name="T0"/>
                <a:gd fmla="*/ 2147483647 h 80" name="T1"/>
                <a:gd fmla="*/ 2147483647 w 64" name="T2"/>
                <a:gd fmla="*/ 2147483647 h 80" name="T3"/>
                <a:gd fmla="*/ 2147483647 w 64" name="T4"/>
                <a:gd fmla="*/ 0 h 80" name="T5"/>
                <a:gd fmla="*/ 0 w 64" name="T6"/>
                <a:gd fmla="*/ 2147483647 h 80" name="T7"/>
                <a:gd fmla="*/ 0 w 64" name="T8"/>
                <a:gd fmla="*/ 2147483647 h 80" name="T9"/>
                <a:gd fmla="*/ 0 w 64" name="T10"/>
                <a:gd fmla="*/ 2147483647 h 80" name="T11"/>
                <a:gd fmla="*/ 2147483647 w 64" name="T12"/>
                <a:gd fmla="*/ 2147483647 h 80" name="T13"/>
                <a:gd fmla="*/ 2147483647 w 64" name="T14"/>
                <a:gd fmla="*/ 2147483647 h 80" name="T15"/>
                <a:gd fmla="*/ 2147483647 w 64" name="T16"/>
                <a:gd fmla="*/ 2147483647 h 80" name="T17"/>
                <a:gd fmla="*/ 2147483647 w 64" name="T18"/>
                <a:gd fmla="*/ 2147483647 h 80" name="T19"/>
                <a:gd fmla="*/ 2147483647 w 64" name="T20"/>
                <a:gd fmla="*/ 2147483647 h 80" name="T21"/>
                <a:gd fmla="*/ 2147483647 w 64" name="T22"/>
                <a:gd fmla="*/ 2147483647 h 80" name="T23"/>
                <a:gd fmla="*/ 2147483647 w 64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80" name="T40"/>
                <a:gd fmla="*/ 64 w 64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64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2" name="Freeform 794"/>
            <p:cNvSpPr/>
            <p:nvPr/>
          </p:nvSpPr>
          <p:spPr bwMode="auto">
            <a:xfrm>
              <a:off x="3279638" y="3743913"/>
              <a:ext cx="193004" cy="225903"/>
            </a:xfrm>
            <a:custGeom>
              <a:gdLst>
                <a:gd fmla="*/ 2147483647 w 144" name="T0"/>
                <a:gd fmla="*/ 2147483647 h 168" name="T1"/>
                <a:gd fmla="*/ 2147483647 w 144" name="T2"/>
                <a:gd fmla="*/ 2147483647 h 168" name="T3"/>
                <a:gd fmla="*/ 2147483647 w 144" name="T4"/>
                <a:gd fmla="*/ 2147483647 h 168" name="T5"/>
                <a:gd fmla="*/ 2147483647 w 144" name="T6"/>
                <a:gd fmla="*/ 2147483647 h 168" name="T7"/>
                <a:gd fmla="*/ 2147483647 w 144" name="T8"/>
                <a:gd fmla="*/ 2147483647 h 168" name="T9"/>
                <a:gd fmla="*/ 2147483647 w 144" name="T10"/>
                <a:gd fmla="*/ 2147483647 h 168" name="T11"/>
                <a:gd fmla="*/ 2147483647 w 144" name="T12"/>
                <a:gd fmla="*/ 2147483647 h 168" name="T13"/>
                <a:gd fmla="*/ 2147483647 w 144" name="T14"/>
                <a:gd fmla="*/ 2147483647 h 168" name="T15"/>
                <a:gd fmla="*/ 2147483647 w 144" name="T16"/>
                <a:gd fmla="*/ 2147483647 h 168" name="T17"/>
                <a:gd fmla="*/ 2147483647 w 144" name="T18"/>
                <a:gd fmla="*/ 2147483647 h 168" name="T19"/>
                <a:gd fmla="*/ 2147483647 w 144" name="T20"/>
                <a:gd fmla="*/ 2147483647 h 168" name="T21"/>
                <a:gd fmla="*/ 2147483647 w 144" name="T22"/>
                <a:gd fmla="*/ 2147483647 h 168" name="T23"/>
                <a:gd fmla="*/ 2147483647 w 144" name="T24"/>
                <a:gd fmla="*/ 2147483647 h 168" name="T25"/>
                <a:gd fmla="*/ 2147483647 w 144" name="T26"/>
                <a:gd fmla="*/ 0 h 168" name="T27"/>
                <a:gd fmla="*/ 2147483647 w 144" name="T28"/>
                <a:gd fmla="*/ 2147483647 h 168" name="T29"/>
                <a:gd fmla="*/ 0 w 144" name="T30"/>
                <a:gd fmla="*/ 2147483647 h 168" name="T31"/>
                <a:gd fmla="*/ 2147483647 w 144" name="T32"/>
                <a:gd fmla="*/ 2147483647 h 168" name="T33"/>
                <a:gd fmla="*/ 2147483647 w 144" name="T34"/>
                <a:gd fmla="*/ 2147483647 h 168" name="T35"/>
                <a:gd fmla="*/ 0 w 144" name="T36"/>
                <a:gd fmla="*/ 2147483647 h 168" name="T37"/>
                <a:gd fmla="*/ 0 w 144" name="T38"/>
                <a:gd fmla="*/ 2147483647 h 168" name="T39"/>
                <a:gd fmla="*/ 2147483647 w 144" name="T40"/>
                <a:gd fmla="*/ 2147483647 h 168" name="T41"/>
                <a:gd fmla="*/ 2147483647 w 144" name="T42"/>
                <a:gd fmla="*/ 2147483647 h 168" name="T43"/>
                <a:gd fmla="*/ 2147483647 w 144" name="T44"/>
                <a:gd fmla="*/ 2147483647 h 168" name="T45"/>
                <a:gd fmla="*/ 2147483647 w 144" name="T46"/>
                <a:gd fmla="*/ 2147483647 h 168" name="T47"/>
                <a:gd fmla="*/ 2147483647 w 144" name="T48"/>
                <a:gd fmla="*/ 2147483647 h 168" name="T49"/>
                <a:gd fmla="*/ 2147483647 w 144" name="T50"/>
                <a:gd fmla="*/ 2147483647 h 168" name="T51"/>
                <a:gd fmla="*/ 2147483647 w 144" name="T52"/>
                <a:gd fmla="*/ 2147483647 h 168" name="T53"/>
                <a:gd fmla="*/ 2147483647 w 144" name="T54"/>
                <a:gd fmla="*/ 2147483647 h 168" name="T55"/>
                <a:gd fmla="*/ 2147483647 w 144" name="T56"/>
                <a:gd fmla="*/ 2147483647 h 168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44" name="T87"/>
                <a:gd fmla="*/ 0 h 168" name="T88"/>
                <a:gd fmla="*/ 144 w 144" name="T89"/>
                <a:gd fmla="*/ 168 h 168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68" w="144">
                  <a:moveTo>
                    <a:pt x="88" y="160"/>
                  </a:moveTo>
                  <a:lnTo>
                    <a:pt x="88" y="152"/>
                  </a:lnTo>
                  <a:lnTo>
                    <a:pt x="120" y="128"/>
                  </a:lnTo>
                  <a:lnTo>
                    <a:pt x="136" y="128"/>
                  </a:lnTo>
                  <a:lnTo>
                    <a:pt x="144" y="128"/>
                  </a:lnTo>
                  <a:lnTo>
                    <a:pt x="144" y="104"/>
                  </a:lnTo>
                  <a:lnTo>
                    <a:pt x="144" y="88"/>
                  </a:lnTo>
                  <a:lnTo>
                    <a:pt x="120" y="80"/>
                  </a:lnTo>
                  <a:lnTo>
                    <a:pt x="112" y="72"/>
                  </a:lnTo>
                  <a:lnTo>
                    <a:pt x="112" y="56"/>
                  </a:lnTo>
                  <a:lnTo>
                    <a:pt x="88" y="40"/>
                  </a:lnTo>
                  <a:lnTo>
                    <a:pt x="64" y="32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64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12"/>
                  </a:lnTo>
                  <a:lnTo>
                    <a:pt x="8" y="128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64" y="168"/>
                  </a:lnTo>
                  <a:lnTo>
                    <a:pt x="72" y="160"/>
                  </a:lnTo>
                  <a:lnTo>
                    <a:pt x="88" y="16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3" name="Freeform 795"/>
            <p:cNvSpPr/>
            <p:nvPr/>
          </p:nvSpPr>
          <p:spPr bwMode="auto">
            <a:xfrm>
              <a:off x="3216034" y="3486208"/>
              <a:ext cx="654680" cy="697448"/>
            </a:xfrm>
            <a:custGeom>
              <a:gdLst>
                <a:gd fmla="*/ 2147483647 w 488" name="T0"/>
                <a:gd fmla="*/ 2147483647 h 520" name="T1"/>
                <a:gd fmla="*/ 2147483647 w 488" name="T2"/>
                <a:gd fmla="*/ 2147483647 h 520" name="T3"/>
                <a:gd fmla="*/ 2147483647 w 488" name="T4"/>
                <a:gd fmla="*/ 2147483647 h 520" name="T5"/>
                <a:gd fmla="*/ 2147483647 w 488" name="T6"/>
                <a:gd fmla="*/ 2147483647 h 520" name="T7"/>
                <a:gd fmla="*/ 2147483647 w 488" name="T8"/>
                <a:gd fmla="*/ 2147483647 h 520" name="T9"/>
                <a:gd fmla="*/ 2147483647 w 488" name="T10"/>
                <a:gd fmla="*/ 2147483647 h 520" name="T11"/>
                <a:gd fmla="*/ 2147483647 w 488" name="T12"/>
                <a:gd fmla="*/ 2147483647 h 520" name="T13"/>
                <a:gd fmla="*/ 2147483647 w 488" name="T14"/>
                <a:gd fmla="*/ 2147483647 h 520" name="T15"/>
                <a:gd fmla="*/ 2147483647 w 488" name="T16"/>
                <a:gd fmla="*/ 2147483647 h 520" name="T17"/>
                <a:gd fmla="*/ 2147483647 w 488" name="T18"/>
                <a:gd fmla="*/ 2147483647 h 520" name="T19"/>
                <a:gd fmla="*/ 2147483647 w 488" name="T20"/>
                <a:gd fmla="*/ 2147483647 h 520" name="T21"/>
                <a:gd fmla="*/ 2147483647 w 488" name="T22"/>
                <a:gd fmla="*/ 2147483647 h 520" name="T23"/>
                <a:gd fmla="*/ 2147483647 w 488" name="T24"/>
                <a:gd fmla="*/ 2147483647 h 520" name="T25"/>
                <a:gd fmla="*/ 2147483647 w 488" name="T26"/>
                <a:gd fmla="*/ 2147483647 h 520" name="T27"/>
                <a:gd fmla="*/ 2147483647 w 488" name="T28"/>
                <a:gd fmla="*/ 2147483647 h 520" name="T29"/>
                <a:gd fmla="*/ 2147483647 w 488" name="T30"/>
                <a:gd fmla="*/ 2147483647 h 520" name="T31"/>
                <a:gd fmla="*/ 2147483647 w 488" name="T32"/>
                <a:gd fmla="*/ 2147483647 h 520" name="T33"/>
                <a:gd fmla="*/ 2147483647 w 488" name="T34"/>
                <a:gd fmla="*/ 2147483647 h 520" name="T35"/>
                <a:gd fmla="*/ 2147483647 w 488" name="T36"/>
                <a:gd fmla="*/ 2147483647 h 520" name="T37"/>
                <a:gd fmla="*/ 2147483647 w 488" name="T38"/>
                <a:gd fmla="*/ 2147483647 h 520" name="T39"/>
                <a:gd fmla="*/ 2147483647 w 488" name="T40"/>
                <a:gd fmla="*/ 2147483647 h 520" name="T41"/>
                <a:gd fmla="*/ 2147483647 w 488" name="T42"/>
                <a:gd fmla="*/ 2147483647 h 520" name="T43"/>
                <a:gd fmla="*/ 2147483647 w 488" name="T44"/>
                <a:gd fmla="*/ 2147483647 h 520" name="T45"/>
                <a:gd fmla="*/ 2147483647 w 488" name="T46"/>
                <a:gd fmla="*/ 0 h 520" name="T47"/>
                <a:gd fmla="*/ 2147483647 w 488" name="T48"/>
                <a:gd fmla="*/ 2147483647 h 520" name="T49"/>
                <a:gd fmla="*/ 2147483647 w 488" name="T50"/>
                <a:gd fmla="*/ 2147483647 h 520" name="T51"/>
                <a:gd fmla="*/ 2147483647 w 488" name="T52"/>
                <a:gd fmla="*/ 2147483647 h 520" name="T53"/>
                <a:gd fmla="*/ 2147483647 w 488" name="T54"/>
                <a:gd fmla="*/ 2147483647 h 520" name="T55"/>
                <a:gd fmla="*/ 2147483647 w 488" name="T56"/>
                <a:gd fmla="*/ 2147483647 h 520" name="T57"/>
                <a:gd fmla="*/ 2147483647 w 488" name="T58"/>
                <a:gd fmla="*/ 2147483647 h 520" name="T59"/>
                <a:gd fmla="*/ 0 w 488" name="T60"/>
                <a:gd fmla="*/ 2147483647 h 520" name="T61"/>
                <a:gd fmla="*/ 2147483647 w 488" name="T62"/>
                <a:gd fmla="*/ 2147483647 h 520" name="T63"/>
                <a:gd fmla="*/ 2147483647 w 488" name="T64"/>
                <a:gd fmla="*/ 2147483647 h 520" name="T65"/>
                <a:gd fmla="*/ 2147483647 w 488" name="T66"/>
                <a:gd fmla="*/ 2147483647 h 520" name="T67"/>
                <a:gd fmla="*/ 2147483647 w 488" name="T68"/>
                <a:gd fmla="*/ 2147483647 h 520" name="T69"/>
                <a:gd fmla="*/ 2147483647 w 488" name="T70"/>
                <a:gd fmla="*/ 2147483647 h 520" name="T71"/>
                <a:gd fmla="*/ 2147483647 w 488" name="T72"/>
                <a:gd fmla="*/ 2147483647 h 520" name="T73"/>
                <a:gd fmla="*/ 2147483647 w 488" name="T74"/>
                <a:gd fmla="*/ 2147483647 h 520" name="T75"/>
                <a:gd fmla="*/ 2147483647 w 488" name="T76"/>
                <a:gd fmla="*/ 2147483647 h 520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488" name="T117"/>
                <a:gd fmla="*/ 0 h 520" name="T118"/>
                <a:gd fmla="*/ 488 w 488" name="T119"/>
                <a:gd fmla="*/ 520 h 520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520" w="488">
                  <a:moveTo>
                    <a:pt x="248" y="400"/>
                  </a:moveTo>
                  <a:lnTo>
                    <a:pt x="248" y="408"/>
                  </a:lnTo>
                  <a:lnTo>
                    <a:pt x="240" y="432"/>
                  </a:lnTo>
                  <a:lnTo>
                    <a:pt x="232" y="440"/>
                  </a:lnTo>
                  <a:lnTo>
                    <a:pt x="200" y="464"/>
                  </a:lnTo>
                  <a:lnTo>
                    <a:pt x="208" y="464"/>
                  </a:lnTo>
                  <a:lnTo>
                    <a:pt x="200" y="464"/>
                  </a:lnTo>
                  <a:lnTo>
                    <a:pt x="216" y="472"/>
                  </a:lnTo>
                  <a:lnTo>
                    <a:pt x="232" y="480"/>
                  </a:lnTo>
                  <a:lnTo>
                    <a:pt x="248" y="496"/>
                  </a:lnTo>
                  <a:lnTo>
                    <a:pt x="256" y="520"/>
                  </a:lnTo>
                  <a:lnTo>
                    <a:pt x="264" y="504"/>
                  </a:lnTo>
                  <a:lnTo>
                    <a:pt x="280" y="488"/>
                  </a:lnTo>
                  <a:lnTo>
                    <a:pt x="296" y="472"/>
                  </a:lnTo>
                  <a:lnTo>
                    <a:pt x="312" y="416"/>
                  </a:lnTo>
                  <a:lnTo>
                    <a:pt x="328" y="392"/>
                  </a:lnTo>
                  <a:lnTo>
                    <a:pt x="368" y="368"/>
                  </a:lnTo>
                  <a:lnTo>
                    <a:pt x="400" y="360"/>
                  </a:lnTo>
                  <a:lnTo>
                    <a:pt x="408" y="360"/>
                  </a:lnTo>
                  <a:lnTo>
                    <a:pt x="416" y="344"/>
                  </a:lnTo>
                  <a:lnTo>
                    <a:pt x="416" y="328"/>
                  </a:lnTo>
                  <a:lnTo>
                    <a:pt x="432" y="304"/>
                  </a:lnTo>
                  <a:lnTo>
                    <a:pt x="432" y="296"/>
                  </a:lnTo>
                  <a:lnTo>
                    <a:pt x="440" y="232"/>
                  </a:lnTo>
                  <a:lnTo>
                    <a:pt x="448" y="224"/>
                  </a:lnTo>
                  <a:lnTo>
                    <a:pt x="488" y="176"/>
                  </a:lnTo>
                  <a:lnTo>
                    <a:pt x="488" y="160"/>
                  </a:lnTo>
                  <a:lnTo>
                    <a:pt x="480" y="136"/>
                  </a:lnTo>
                  <a:lnTo>
                    <a:pt x="456" y="128"/>
                  </a:lnTo>
                  <a:lnTo>
                    <a:pt x="424" y="104"/>
                  </a:lnTo>
                  <a:lnTo>
                    <a:pt x="384" y="104"/>
                  </a:lnTo>
                  <a:lnTo>
                    <a:pt x="368" y="96"/>
                  </a:lnTo>
                  <a:lnTo>
                    <a:pt x="360" y="88"/>
                  </a:lnTo>
                  <a:lnTo>
                    <a:pt x="328" y="72"/>
                  </a:lnTo>
                  <a:lnTo>
                    <a:pt x="304" y="56"/>
                  </a:lnTo>
                  <a:lnTo>
                    <a:pt x="296" y="40"/>
                  </a:lnTo>
                  <a:lnTo>
                    <a:pt x="288" y="8"/>
                  </a:lnTo>
                  <a:lnTo>
                    <a:pt x="280" y="8"/>
                  </a:lnTo>
                  <a:lnTo>
                    <a:pt x="264" y="32"/>
                  </a:lnTo>
                  <a:lnTo>
                    <a:pt x="248" y="40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192" y="48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8"/>
                  </a:lnTo>
                  <a:lnTo>
                    <a:pt x="144" y="16"/>
                  </a:lnTo>
                  <a:lnTo>
                    <a:pt x="112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12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16" y="128"/>
                  </a:lnTo>
                  <a:lnTo>
                    <a:pt x="0" y="152"/>
                  </a:lnTo>
                  <a:lnTo>
                    <a:pt x="0" y="176"/>
                  </a:lnTo>
                  <a:lnTo>
                    <a:pt x="16" y="192"/>
                  </a:lnTo>
                  <a:lnTo>
                    <a:pt x="40" y="184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64" y="208"/>
                  </a:lnTo>
                  <a:lnTo>
                    <a:pt x="80" y="192"/>
                  </a:lnTo>
                  <a:lnTo>
                    <a:pt x="104" y="200"/>
                  </a:lnTo>
                  <a:lnTo>
                    <a:pt x="112" y="224"/>
                  </a:lnTo>
                  <a:lnTo>
                    <a:pt x="136" y="232"/>
                  </a:lnTo>
                  <a:lnTo>
                    <a:pt x="160" y="248"/>
                  </a:lnTo>
                  <a:lnTo>
                    <a:pt x="160" y="264"/>
                  </a:lnTo>
                  <a:lnTo>
                    <a:pt x="168" y="272"/>
                  </a:lnTo>
                  <a:lnTo>
                    <a:pt x="192" y="280"/>
                  </a:lnTo>
                  <a:lnTo>
                    <a:pt x="192" y="296"/>
                  </a:lnTo>
                  <a:lnTo>
                    <a:pt x="192" y="320"/>
                  </a:lnTo>
                  <a:lnTo>
                    <a:pt x="248" y="40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4" name="Freeform 796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gdLst>
                <a:gd fmla="*/ 0 w 56" name="T0"/>
                <a:gd fmla="*/ 0 h 80" name="T1"/>
                <a:gd fmla="*/ 0 w 56" name="T2"/>
                <a:gd fmla="*/ 2147483647 h 80" name="T3"/>
                <a:gd fmla="*/ 2147483647 w 56" name="T4"/>
                <a:gd fmla="*/ 2147483647 h 80" name="T5"/>
                <a:gd fmla="*/ 2147483647 w 56" name="T6"/>
                <a:gd fmla="*/ 2147483647 h 80" name="T7"/>
                <a:gd fmla="*/ 2147483647 w 56" name="T8"/>
                <a:gd fmla="*/ 2147483647 h 80" name="T9"/>
                <a:gd fmla="*/ 2147483647 w 56" name="T10"/>
                <a:gd fmla="*/ 2147483647 h 80" name="T11"/>
                <a:gd fmla="*/ 2147483647 w 56" name="T12"/>
                <a:gd fmla="*/ 2147483647 h 80" name="T13"/>
                <a:gd fmla="*/ 2147483647 w 56" name="T14"/>
                <a:gd fmla="*/ 2147483647 h 80" name="T15"/>
                <a:gd fmla="*/ 0 w 56" name="T16"/>
                <a:gd fmla="*/ 0 h 8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56" name="T27"/>
                <a:gd fmla="*/ 0 h 80" name="T28"/>
                <a:gd fmla="*/ 56 w 56" name="T29"/>
                <a:gd fmla="*/ 80 h 8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80" w="56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5" name="Freeform 797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gdLst>
                <a:gd fmla="*/ 2147483647 w 64" name="T0"/>
                <a:gd fmla="*/ 2147483647 h 80" name="T1"/>
                <a:gd fmla="*/ 2147483647 w 64" name="T2"/>
                <a:gd fmla="*/ 2147483647 h 80" name="T3"/>
                <a:gd fmla="*/ 2147483647 w 64" name="T4"/>
                <a:gd fmla="*/ 0 h 80" name="T5"/>
                <a:gd fmla="*/ 0 w 64" name="T6"/>
                <a:gd fmla="*/ 2147483647 h 80" name="T7"/>
                <a:gd fmla="*/ 0 w 64" name="T8"/>
                <a:gd fmla="*/ 2147483647 h 80" name="T9"/>
                <a:gd fmla="*/ 0 w 64" name="T10"/>
                <a:gd fmla="*/ 2147483647 h 80" name="T11"/>
                <a:gd fmla="*/ 2147483647 w 64" name="T12"/>
                <a:gd fmla="*/ 2147483647 h 80" name="T13"/>
                <a:gd fmla="*/ 2147483647 w 64" name="T14"/>
                <a:gd fmla="*/ 2147483647 h 80" name="T15"/>
                <a:gd fmla="*/ 2147483647 w 64" name="T16"/>
                <a:gd fmla="*/ 2147483647 h 80" name="T17"/>
                <a:gd fmla="*/ 2147483647 w 64" name="T18"/>
                <a:gd fmla="*/ 2147483647 h 80" name="T19"/>
                <a:gd fmla="*/ 2147483647 w 64" name="T20"/>
                <a:gd fmla="*/ 2147483647 h 80" name="T21"/>
                <a:gd fmla="*/ 2147483647 w 64" name="T22"/>
                <a:gd fmla="*/ 2147483647 h 80" name="T23"/>
                <a:gd fmla="*/ 2147483647 w 64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80" name="T40"/>
                <a:gd fmla="*/ 64 w 64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64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6" name="Freeform 798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gdLst>
                <a:gd fmla="*/ 0 w 56" name="T0"/>
                <a:gd fmla="*/ 0 h 80" name="T1"/>
                <a:gd fmla="*/ 0 w 56" name="T2"/>
                <a:gd fmla="*/ 2147483647 h 80" name="T3"/>
                <a:gd fmla="*/ 2147483647 w 56" name="T4"/>
                <a:gd fmla="*/ 2147483647 h 80" name="T5"/>
                <a:gd fmla="*/ 2147483647 w 56" name="T6"/>
                <a:gd fmla="*/ 2147483647 h 80" name="T7"/>
                <a:gd fmla="*/ 2147483647 w 56" name="T8"/>
                <a:gd fmla="*/ 2147483647 h 80" name="T9"/>
                <a:gd fmla="*/ 2147483647 w 56" name="T10"/>
                <a:gd fmla="*/ 2147483647 h 80" name="T11"/>
                <a:gd fmla="*/ 2147483647 w 56" name="T12"/>
                <a:gd fmla="*/ 2147483647 h 80" name="T13"/>
                <a:gd fmla="*/ 2147483647 w 56" name="T14"/>
                <a:gd fmla="*/ 2147483647 h 8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56" name="T24"/>
                <a:gd fmla="*/ 0 h 80" name="T25"/>
                <a:gd fmla="*/ 56 w 56" name="T26"/>
                <a:gd fmla="*/ 80 h 8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0" w="56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7" name="Freeform 799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gdLst>
                <a:gd fmla="*/ 0 w 56" name="T0"/>
                <a:gd fmla="*/ 0 h 80" name="T1"/>
                <a:gd fmla="*/ 0 w 56" name="T2"/>
                <a:gd fmla="*/ 2147483647 h 80" name="T3"/>
                <a:gd fmla="*/ 2147483647 w 56" name="T4"/>
                <a:gd fmla="*/ 2147483647 h 80" name="T5"/>
                <a:gd fmla="*/ 2147483647 w 56" name="T6"/>
                <a:gd fmla="*/ 2147483647 h 80" name="T7"/>
                <a:gd fmla="*/ 2147483647 w 56" name="T8"/>
                <a:gd fmla="*/ 2147483647 h 80" name="T9"/>
                <a:gd fmla="*/ 2147483647 w 56" name="T10"/>
                <a:gd fmla="*/ 2147483647 h 80" name="T11"/>
                <a:gd fmla="*/ 2147483647 w 56" name="T12"/>
                <a:gd fmla="*/ 2147483647 h 80" name="T13"/>
                <a:gd fmla="*/ 2147483647 w 56" name="T14"/>
                <a:gd fmla="*/ 2147483647 h 8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56" name="T24"/>
                <a:gd fmla="*/ 0 h 80" name="T25"/>
                <a:gd fmla="*/ 56 w 56" name="T26"/>
                <a:gd fmla="*/ 80 h 8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0" w="56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8" name="Freeform 800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gdLst>
                <a:gd fmla="*/ 2147483647 w 48" name="T0"/>
                <a:gd fmla="*/ 2147483647 h 56" name="T1"/>
                <a:gd fmla="*/ 2147483647 w 48" name="T2"/>
                <a:gd fmla="*/ 2147483647 h 56" name="T3"/>
                <a:gd fmla="*/ 2147483647 w 48" name="T4"/>
                <a:gd fmla="*/ 2147483647 h 56" name="T5"/>
                <a:gd fmla="*/ 2147483647 w 48" name="T6"/>
                <a:gd fmla="*/ 2147483647 h 56" name="T7"/>
                <a:gd fmla="*/ 2147483647 w 48" name="T8"/>
                <a:gd fmla="*/ 2147483647 h 56" name="T9"/>
                <a:gd fmla="*/ 2147483647 w 48" name="T10"/>
                <a:gd fmla="*/ 0 h 56" name="T11"/>
                <a:gd fmla="*/ 2147483647 w 48" name="T12"/>
                <a:gd fmla="*/ 2147483647 h 56" name="T13"/>
                <a:gd fmla="*/ 0 w 48" name="T14"/>
                <a:gd fmla="*/ 2147483647 h 56" name="T15"/>
                <a:gd fmla="*/ 2147483647 w 48" name="T16"/>
                <a:gd fmla="*/ 2147483647 h 56" name="T17"/>
                <a:gd fmla="*/ 2147483647 w 48" name="T18"/>
                <a:gd fmla="*/ 2147483647 h 56" name="T19"/>
                <a:gd fmla="*/ 2147483647 w 48" name="T20"/>
                <a:gd fmla="*/ 2147483647 h 56" name="T21"/>
                <a:gd fmla="*/ 2147483647 w 48" name="T22"/>
                <a:gd fmla="*/ 2147483647 h 5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48" name="T36"/>
                <a:gd fmla="*/ 0 h 56" name="T37"/>
                <a:gd fmla="*/ 48 w 48" name="T38"/>
                <a:gd fmla="*/ 56 h 56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56" w="48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9" name="Freeform 801"/>
            <p:cNvSpPr/>
            <p:nvPr/>
          </p:nvSpPr>
          <p:spPr bwMode="auto">
            <a:xfrm>
              <a:off x="3225904" y="3367774"/>
              <a:ext cx="225903" cy="194101"/>
            </a:xfrm>
            <a:custGeom>
              <a:gdLst>
                <a:gd fmla="*/ 2147483647 w 168" name="T0"/>
                <a:gd fmla="*/ 2147483647 h 144" name="T1"/>
                <a:gd fmla="*/ 2147483647 w 168" name="T2"/>
                <a:gd fmla="*/ 2147483647 h 144" name="T3"/>
                <a:gd fmla="*/ 2147483647 w 168" name="T4"/>
                <a:gd fmla="*/ 2147483647 h 144" name="T5"/>
                <a:gd fmla="*/ 2147483647 w 168" name="T6"/>
                <a:gd fmla="*/ 2147483647 h 144" name="T7"/>
                <a:gd fmla="*/ 2147483647 w 168" name="T8"/>
                <a:gd fmla="*/ 2147483647 h 144" name="T9"/>
                <a:gd fmla="*/ 2147483647 w 168" name="T10"/>
                <a:gd fmla="*/ 2147483647 h 144" name="T11"/>
                <a:gd fmla="*/ 2147483647 w 168" name="T12"/>
                <a:gd fmla="*/ 2147483647 h 144" name="T13"/>
                <a:gd fmla="*/ 2147483647 w 168" name="T14"/>
                <a:gd fmla="*/ 2147483647 h 144" name="T15"/>
                <a:gd fmla="*/ 2147483647 w 168" name="T16"/>
                <a:gd fmla="*/ 2147483647 h 144" name="T17"/>
                <a:gd fmla="*/ 2147483647 w 168" name="T18"/>
                <a:gd fmla="*/ 2147483647 h 144" name="T19"/>
                <a:gd fmla="*/ 2147483647 w 168" name="T20"/>
                <a:gd fmla="*/ 2147483647 h 144" name="T21"/>
                <a:gd fmla="*/ 2147483647 w 168" name="T22"/>
                <a:gd fmla="*/ 2147483647 h 144" name="T23"/>
                <a:gd fmla="*/ 2147483647 w 168" name="T24"/>
                <a:gd fmla="*/ 0 h 144" name="T25"/>
                <a:gd fmla="*/ 0 w 168" name="T26"/>
                <a:gd fmla="*/ 2147483647 h 144" name="T27"/>
                <a:gd fmla="*/ 0 w 168" name="T28"/>
                <a:gd fmla="*/ 2147483647 h 144" name="T29"/>
                <a:gd fmla="*/ 2147483647 w 168" name="T30"/>
                <a:gd fmla="*/ 2147483647 h 144" name="T31"/>
                <a:gd fmla="*/ 2147483647 w 168" name="T32"/>
                <a:gd fmla="*/ 2147483647 h 144" name="T33"/>
                <a:gd fmla="*/ 2147483647 w 168" name="T34"/>
                <a:gd fmla="*/ 2147483647 h 144" name="T35"/>
                <a:gd fmla="*/ 2147483647 w 168" name="T36"/>
                <a:gd fmla="*/ 2147483647 h 144" name="T37"/>
                <a:gd fmla="*/ 2147483647 w 168" name="T38"/>
                <a:gd fmla="*/ 2147483647 h 144" name="T39"/>
                <a:gd fmla="*/ 2147483647 w 168" name="T40"/>
                <a:gd fmla="*/ 2147483647 h 144" name="T41"/>
                <a:gd fmla="*/ 2147483647 w 168" name="T42"/>
                <a:gd fmla="*/ 2147483647 h 144" name="T43"/>
                <a:gd fmla="*/ 2147483647 w 168" name="T44"/>
                <a:gd fmla="*/ 2147483647 h 144" name="T45"/>
                <a:gd fmla="*/ 2147483647 w 168" name="T46"/>
                <a:gd fmla="*/ 2147483647 h 144" name="T47"/>
                <a:gd fmla="*/ 2147483647 w 168" name="T48"/>
                <a:gd fmla="*/ 2147483647 h 144" name="T49"/>
                <a:gd fmla="*/ 2147483647 w 168" name="T50"/>
                <a:gd fmla="*/ 2147483647 h 144" name="T51"/>
                <a:gd fmla="*/ 2147483647 w 168" name="T52"/>
                <a:gd fmla="*/ 2147483647 h 144" name="T53"/>
                <a:gd fmla="*/ 2147483647 w 168" name="T54"/>
                <a:gd fmla="*/ 2147483647 h 144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68" name="T84"/>
                <a:gd fmla="*/ 0 h 144" name="T85"/>
                <a:gd fmla="*/ 168 w 168" name="T86"/>
                <a:gd fmla="*/ 144 h 144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144" w="168">
                  <a:moveTo>
                    <a:pt x="152" y="88"/>
                  </a:moveTo>
                  <a:lnTo>
                    <a:pt x="144" y="72"/>
                  </a:lnTo>
                  <a:lnTo>
                    <a:pt x="152" y="64"/>
                  </a:lnTo>
                  <a:lnTo>
                    <a:pt x="168" y="48"/>
                  </a:lnTo>
                  <a:lnTo>
                    <a:pt x="152" y="40"/>
                  </a:lnTo>
                  <a:lnTo>
                    <a:pt x="152" y="32"/>
                  </a:lnTo>
                  <a:lnTo>
                    <a:pt x="128" y="24"/>
                  </a:lnTo>
                  <a:lnTo>
                    <a:pt x="88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72" y="136"/>
                  </a:lnTo>
                  <a:lnTo>
                    <a:pt x="80" y="144"/>
                  </a:lnTo>
                  <a:lnTo>
                    <a:pt x="120" y="136"/>
                  </a:lnTo>
                  <a:lnTo>
                    <a:pt x="112" y="120"/>
                  </a:lnTo>
                  <a:lnTo>
                    <a:pt x="104" y="104"/>
                  </a:lnTo>
                  <a:lnTo>
                    <a:pt x="136" y="104"/>
                  </a:lnTo>
                  <a:lnTo>
                    <a:pt x="152" y="96"/>
                  </a:lnTo>
                  <a:lnTo>
                    <a:pt x="152" y="88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0" name="Freeform 802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gdLst>
                <a:gd fmla="*/ 2147483647 w 160" name="T0"/>
                <a:gd fmla="*/ 2147483647 h 224" name="T1"/>
                <a:gd fmla="*/ 2147483647 w 160" name="T2"/>
                <a:gd fmla="*/ 2147483647 h 224" name="T3"/>
                <a:gd fmla="*/ 2147483647 w 160" name="T4"/>
                <a:gd fmla="*/ 2147483647 h 224" name="T5"/>
                <a:gd fmla="*/ 2147483647 w 160" name="T6"/>
                <a:gd fmla="*/ 2147483647 h 224" name="T7"/>
                <a:gd fmla="*/ 2147483647 w 160" name="T8"/>
                <a:gd fmla="*/ 2147483647 h 224" name="T9"/>
                <a:gd fmla="*/ 2147483647 w 160" name="T10"/>
                <a:gd fmla="*/ 2147483647 h 224" name="T11"/>
                <a:gd fmla="*/ 2147483647 w 160" name="T12"/>
                <a:gd fmla="*/ 2147483647 h 224" name="T13"/>
                <a:gd fmla="*/ 2147483647 w 160" name="T14"/>
                <a:gd fmla="*/ 2147483647 h 224" name="T15"/>
                <a:gd fmla="*/ 2147483647 w 160" name="T16"/>
                <a:gd fmla="*/ 2147483647 h 224" name="T17"/>
                <a:gd fmla="*/ 2147483647 w 160" name="T18"/>
                <a:gd fmla="*/ 2147483647 h 224" name="T19"/>
                <a:gd fmla="*/ 2147483647 w 160" name="T20"/>
                <a:gd fmla="*/ 2147483647 h 224" name="T21"/>
                <a:gd fmla="*/ 2147483647 w 160" name="T22"/>
                <a:gd fmla="*/ 2147483647 h 224" name="T23"/>
                <a:gd fmla="*/ 2147483647 w 160" name="T24"/>
                <a:gd fmla="*/ 0 h 224" name="T25"/>
                <a:gd fmla="*/ 2147483647 w 160" name="T26"/>
                <a:gd fmla="*/ 2147483647 h 224" name="T27"/>
                <a:gd fmla="*/ 2147483647 w 160" name="T28"/>
                <a:gd fmla="*/ 2147483647 h 224" name="T29"/>
                <a:gd fmla="*/ 2147483647 w 160" name="T30"/>
                <a:gd fmla="*/ 2147483647 h 224" name="T31"/>
                <a:gd fmla="*/ 2147483647 w 160" name="T32"/>
                <a:gd fmla="*/ 2147483647 h 224" name="T33"/>
                <a:gd fmla="*/ 2147483647 w 160" name="T34"/>
                <a:gd fmla="*/ 2147483647 h 224" name="T35"/>
                <a:gd fmla="*/ 2147483647 w 160" name="T36"/>
                <a:gd fmla="*/ 2147483647 h 224" name="T37"/>
                <a:gd fmla="*/ 0 w 160" name="T38"/>
                <a:gd fmla="*/ 2147483647 h 224" name="T39"/>
                <a:gd fmla="*/ 2147483647 w 160" name="T40"/>
                <a:gd fmla="*/ 2147483647 h 224" name="T41"/>
                <a:gd fmla="*/ 2147483647 w 160" name="T42"/>
                <a:gd fmla="*/ 2147483647 h 224" name="T43"/>
                <a:gd fmla="*/ 2147483647 w 160" name="T44"/>
                <a:gd fmla="*/ 2147483647 h 224" name="T45"/>
                <a:gd fmla="*/ 2147483647 w 160" name="T46"/>
                <a:gd fmla="*/ 2147483647 h 224" name="T47"/>
                <a:gd fmla="*/ 2147483647 w 160" name="T48"/>
                <a:gd fmla="*/ 2147483647 h 224" name="T49"/>
                <a:gd fmla="*/ 2147483647 w 160" name="T50"/>
                <a:gd fmla="*/ 2147483647 h 224" name="T51"/>
                <a:gd fmla="*/ 2147483647 w 160" name="T52"/>
                <a:gd fmla="*/ 2147483647 h 224" name="T53"/>
                <a:gd fmla="*/ 2147483647 w 160" name="T54"/>
                <a:gd fmla="*/ 2147483647 h 224" name="T55"/>
                <a:gd fmla="*/ 2147483647 w 160" name="T56"/>
                <a:gd fmla="*/ 2147483647 h 224" name="T57"/>
                <a:gd fmla="*/ 2147483647 w 160" name="T58"/>
                <a:gd fmla="*/ 2147483647 h 224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160" name="T90"/>
                <a:gd fmla="*/ 0 h 224" name="T91"/>
                <a:gd fmla="*/ 160 w 160" name="T92"/>
                <a:gd fmla="*/ 224 h 224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224" w="160">
                  <a:moveTo>
                    <a:pt x="152" y="136"/>
                  </a:move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1" name="Freeform 803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gdLst>
                <a:gd fmla="*/ 2147483647 w 48" name="T0"/>
                <a:gd fmla="*/ 2147483647 h 56" name="T1"/>
                <a:gd fmla="*/ 2147483647 w 48" name="T2"/>
                <a:gd fmla="*/ 2147483647 h 56" name="T3"/>
                <a:gd fmla="*/ 2147483647 w 48" name="T4"/>
                <a:gd fmla="*/ 2147483647 h 56" name="T5"/>
                <a:gd fmla="*/ 2147483647 w 48" name="T6"/>
                <a:gd fmla="*/ 2147483647 h 56" name="T7"/>
                <a:gd fmla="*/ 2147483647 w 48" name="T8"/>
                <a:gd fmla="*/ 2147483647 h 56" name="T9"/>
                <a:gd fmla="*/ 2147483647 w 48" name="T10"/>
                <a:gd fmla="*/ 0 h 56" name="T11"/>
                <a:gd fmla="*/ 2147483647 w 48" name="T12"/>
                <a:gd fmla="*/ 2147483647 h 56" name="T13"/>
                <a:gd fmla="*/ 0 w 48" name="T14"/>
                <a:gd fmla="*/ 2147483647 h 56" name="T15"/>
                <a:gd fmla="*/ 2147483647 w 48" name="T16"/>
                <a:gd fmla="*/ 2147483647 h 56" name="T17"/>
                <a:gd fmla="*/ 2147483647 w 48" name="T18"/>
                <a:gd fmla="*/ 2147483647 h 56" name="T19"/>
                <a:gd fmla="*/ 2147483647 w 48" name="T20"/>
                <a:gd fmla="*/ 2147483647 h 56" name="T21"/>
                <a:gd fmla="*/ 2147483647 w 48" name="T22"/>
                <a:gd fmla="*/ 2147483647 h 56" name="T23"/>
                <a:gd fmla="*/ 2147483647 w 48" name="T24"/>
                <a:gd fmla="*/ 2147483647 h 56" name="T25"/>
                <a:gd fmla="*/ 2147483647 w 48" name="T26"/>
                <a:gd fmla="*/ 2147483647 h 56" name="T27"/>
                <a:gd fmla="*/ 2147483647 w 48" name="T28"/>
                <a:gd fmla="*/ 2147483647 h 56" name="T29"/>
                <a:gd fmla="*/ 2147483647 w 48" name="T30"/>
                <a:gd fmla="*/ 2147483647 h 56" name="T31"/>
                <a:gd fmla="*/ 2147483647 w 48" name="T32"/>
                <a:gd fmla="*/ 2147483647 h 56" name="T33"/>
                <a:gd fmla="*/ 2147483647 w 48" name="T34"/>
                <a:gd fmla="*/ 2147483647 h 56" name="T35"/>
                <a:gd fmla="*/ 2147483647 w 48" name="T36"/>
                <a:gd fmla="*/ 0 h 56" name="T37"/>
                <a:gd fmla="*/ 2147483647 w 48" name="T38"/>
                <a:gd fmla="*/ 2147483647 h 56" name="T39"/>
                <a:gd fmla="*/ 0 w 48" name="T40"/>
                <a:gd fmla="*/ 2147483647 h 56" name="T41"/>
                <a:gd fmla="*/ 2147483647 w 48" name="T42"/>
                <a:gd fmla="*/ 2147483647 h 56" name="T43"/>
                <a:gd fmla="*/ 2147483647 w 48" name="T44"/>
                <a:gd fmla="*/ 2147483647 h 56" name="T45"/>
                <a:gd fmla="*/ 2147483647 w 48" name="T46"/>
                <a:gd fmla="*/ 2147483647 h 56" name="T47"/>
                <a:gd fmla="*/ 2147483647 w 48" name="T48"/>
                <a:gd fmla="*/ 2147483647 h 56" name="T49"/>
                <a:gd fmla="*/ 2147483647 w 48" name="T50"/>
                <a:gd fmla="*/ 2147483647 h 56" name="T51"/>
                <a:gd fmla="*/ 2147483647 w 48" name="T52"/>
                <a:gd fmla="*/ 2147483647 h 5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48" name="T81"/>
                <a:gd fmla="*/ 0 h 56" name="T82"/>
                <a:gd fmla="*/ 48 w 48" name="T83"/>
                <a:gd fmla="*/ 56 h 56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56" w="48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2" name="Freeform 804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gdLst>
                <a:gd fmla="*/ 2147483647 w 160" name="T0"/>
                <a:gd fmla="*/ 2147483647 h 224" name="T1"/>
                <a:gd fmla="*/ 2147483647 w 160" name="T2"/>
                <a:gd fmla="*/ 2147483647 h 224" name="T3"/>
                <a:gd fmla="*/ 2147483647 w 160" name="T4"/>
                <a:gd fmla="*/ 2147483647 h 224" name="T5"/>
                <a:gd fmla="*/ 2147483647 w 160" name="T6"/>
                <a:gd fmla="*/ 2147483647 h 224" name="T7"/>
                <a:gd fmla="*/ 2147483647 w 160" name="T8"/>
                <a:gd fmla="*/ 2147483647 h 224" name="T9"/>
                <a:gd fmla="*/ 2147483647 w 160" name="T10"/>
                <a:gd fmla="*/ 2147483647 h 224" name="T11"/>
                <a:gd fmla="*/ 2147483647 w 160" name="T12"/>
                <a:gd fmla="*/ 2147483647 h 224" name="T13"/>
                <a:gd fmla="*/ 2147483647 w 160" name="T14"/>
                <a:gd fmla="*/ 2147483647 h 224" name="T15"/>
                <a:gd fmla="*/ 2147483647 w 160" name="T16"/>
                <a:gd fmla="*/ 2147483647 h 224" name="T17"/>
                <a:gd fmla="*/ 2147483647 w 160" name="T18"/>
                <a:gd fmla="*/ 2147483647 h 224" name="T19"/>
                <a:gd fmla="*/ 2147483647 w 160" name="T20"/>
                <a:gd fmla="*/ 2147483647 h 224" name="T21"/>
                <a:gd fmla="*/ 2147483647 w 160" name="T22"/>
                <a:gd fmla="*/ 2147483647 h 224" name="T23"/>
                <a:gd fmla="*/ 2147483647 w 160" name="T24"/>
                <a:gd fmla="*/ 2147483647 h 224" name="T25"/>
                <a:gd fmla="*/ 2147483647 w 160" name="T26"/>
                <a:gd fmla="*/ 0 h 224" name="T27"/>
                <a:gd fmla="*/ 2147483647 w 160" name="T28"/>
                <a:gd fmla="*/ 0 h 224" name="T29"/>
                <a:gd fmla="*/ 2147483647 w 160" name="T30"/>
                <a:gd fmla="*/ 2147483647 h 224" name="T31"/>
                <a:gd fmla="*/ 2147483647 w 160" name="T32"/>
                <a:gd fmla="*/ 2147483647 h 224" name="T33"/>
                <a:gd fmla="*/ 2147483647 w 160" name="T34"/>
                <a:gd fmla="*/ 2147483647 h 224" name="T35"/>
                <a:gd fmla="*/ 2147483647 w 160" name="T36"/>
                <a:gd fmla="*/ 2147483647 h 224" name="T37"/>
                <a:gd fmla="*/ 2147483647 w 160" name="T38"/>
                <a:gd fmla="*/ 2147483647 h 224" name="T39"/>
                <a:gd fmla="*/ 2147483647 w 160" name="T40"/>
                <a:gd fmla="*/ 2147483647 h 224" name="T41"/>
                <a:gd fmla="*/ 0 w 160" name="T42"/>
                <a:gd fmla="*/ 2147483647 h 224" name="T43"/>
                <a:gd fmla="*/ 2147483647 w 160" name="T44"/>
                <a:gd fmla="*/ 2147483647 h 224" name="T45"/>
                <a:gd fmla="*/ 2147483647 w 160" name="T46"/>
                <a:gd fmla="*/ 2147483647 h 224" name="T47"/>
                <a:gd fmla="*/ 2147483647 w 160" name="T48"/>
                <a:gd fmla="*/ 2147483647 h 224" name="T49"/>
                <a:gd fmla="*/ 2147483647 w 160" name="T50"/>
                <a:gd fmla="*/ 2147483647 h 224" name="T51"/>
                <a:gd fmla="*/ 2147483647 w 160" name="T52"/>
                <a:gd fmla="*/ 2147483647 h 224" name="T53"/>
                <a:gd fmla="*/ 2147483647 w 160" name="T54"/>
                <a:gd fmla="*/ 2147483647 h 224" name="T55"/>
                <a:gd fmla="*/ 2147483647 w 160" name="T56"/>
                <a:gd fmla="*/ 2147483647 h 224" name="T57"/>
                <a:gd fmla="*/ 2147483647 w 160" name="T58"/>
                <a:gd fmla="*/ 2147483647 h 224" name="T59"/>
                <a:gd fmla="*/ 2147483647 w 160" name="T60"/>
                <a:gd fmla="*/ 2147483647 h 224" name="T61"/>
                <a:gd fmla="*/ 2147483647 w 160" name="T62"/>
                <a:gd fmla="*/ 2147483647 h 224" name="T63"/>
                <a:gd fmla="*/ 2147483647 w 160" name="T64"/>
                <a:gd fmla="*/ 2147483647 h 224" name="T65"/>
                <a:gd fmla="*/ 2147483647 w 160" name="T66"/>
                <a:gd fmla="*/ 2147483647 h 224" name="T67"/>
                <a:gd fmla="*/ 2147483647 w 160" name="T68"/>
                <a:gd fmla="*/ 2147483647 h 224" name="T69"/>
                <a:gd fmla="*/ 2147483647 w 160" name="T70"/>
                <a:gd fmla="*/ 2147483647 h 224" name="T71"/>
                <a:gd fmla="*/ 2147483647 w 160" name="T72"/>
                <a:gd fmla="*/ 2147483647 h 224" name="T73"/>
                <a:gd fmla="*/ 2147483647 w 160" name="T74"/>
                <a:gd fmla="*/ 2147483647 h 224" name="T75"/>
                <a:gd fmla="*/ 2147483647 w 160" name="T76"/>
                <a:gd fmla="*/ 2147483647 h 224" name="T77"/>
                <a:gd fmla="*/ 2147483647 w 160" name="T78"/>
                <a:gd fmla="*/ 2147483647 h 224" name="T79"/>
                <a:gd fmla="*/ 2147483647 w 160" name="T80"/>
                <a:gd fmla="*/ 2147483647 h 224" name="T81"/>
                <a:gd fmla="*/ 2147483647 w 160" name="T82"/>
                <a:gd fmla="*/ 2147483647 h 224" name="T83"/>
                <a:gd fmla="*/ 2147483647 w 160" name="T84"/>
                <a:gd fmla="*/ 2147483647 h 224" name="T85"/>
                <a:gd fmla="*/ 2147483647 w 160" name="T86"/>
                <a:gd fmla="*/ 2147483647 h 224" name="T87"/>
                <a:gd fmla="*/ 2147483647 w 160" name="T88"/>
                <a:gd fmla="*/ 0 h 224" name="T89"/>
                <a:gd fmla="*/ 2147483647 w 160" name="T90"/>
                <a:gd fmla="*/ 0 h 224" name="T91"/>
                <a:gd fmla="*/ 2147483647 w 160" name="T92"/>
                <a:gd fmla="*/ 2147483647 h 224" name="T93"/>
                <a:gd fmla="*/ 2147483647 w 160" name="T94"/>
                <a:gd fmla="*/ 2147483647 h 224" name="T95"/>
                <a:gd fmla="*/ 2147483647 w 160" name="T96"/>
                <a:gd fmla="*/ 2147483647 h 224" name="T97"/>
                <a:gd fmla="*/ 2147483647 w 160" name="T98"/>
                <a:gd fmla="*/ 2147483647 h 224" name="T99"/>
                <a:gd fmla="*/ 2147483647 w 160" name="T100"/>
                <a:gd fmla="*/ 2147483647 h 224" name="T101"/>
                <a:gd fmla="*/ 2147483647 w 160" name="T102"/>
                <a:gd fmla="*/ 2147483647 h 224" name="T103"/>
                <a:gd fmla="*/ 0 w 160" name="T104"/>
                <a:gd fmla="*/ 2147483647 h 224" name="T105"/>
                <a:gd fmla="*/ 2147483647 w 160" name="T106"/>
                <a:gd fmla="*/ 2147483647 h 224" name="T107"/>
                <a:gd fmla="*/ 2147483647 w 160" name="T108"/>
                <a:gd fmla="*/ 2147483647 h 224" name="T109"/>
                <a:gd fmla="*/ 2147483647 w 160" name="T110"/>
                <a:gd fmla="*/ 2147483647 h 224" name="T111"/>
                <a:gd fmla="*/ 2147483647 w 160" name="T112"/>
                <a:gd fmla="*/ 2147483647 h 224" name="T113"/>
                <a:gd fmla="*/ 2147483647 w 160" name="T114"/>
                <a:gd fmla="*/ 2147483647 h 224" name="T115"/>
                <a:gd fmla="*/ 2147483647 w 160" name="T116"/>
                <a:gd fmla="*/ 2147483647 h 224" name="T117"/>
                <a:gd fmla="*/ 2147483647 w 160" name="T118"/>
                <a:gd fmla="*/ 2147483647 h 224" name="T119"/>
                <a:gd fmla="*/ 2147483647 w 160" name="T120"/>
                <a:gd fmla="*/ 2147483647 h 224" name="T121"/>
                <a:gd fmla="*/ 2147483647 w 160" name="T122"/>
                <a:gd fmla="*/ 2147483647 h 224" name="T123"/>
                <a:gd fmla="*/ 2147483647 w 160" name="T124"/>
                <a:gd fmla="*/ 2147483647 h 224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160" name="T189"/>
                <a:gd fmla="*/ 0 h 224" name="T190"/>
                <a:gd fmla="*/ 160 w 160" name="T191"/>
                <a:gd fmla="*/ 224 h 224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224" w="160">
                  <a:moveTo>
                    <a:pt x="152" y="136"/>
                  </a:move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3" name="Freeform 805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gdLst>
                <a:gd fmla="*/ 2147483647 w 64" name="T0"/>
                <a:gd fmla="*/ 2147483647 h 80" name="T1"/>
                <a:gd fmla="*/ 2147483647 w 64" name="T2"/>
                <a:gd fmla="*/ 2147483647 h 80" name="T3"/>
                <a:gd fmla="*/ 2147483647 w 64" name="T4"/>
                <a:gd fmla="*/ 2147483647 h 80" name="T5"/>
                <a:gd fmla="*/ 2147483647 w 64" name="T6"/>
                <a:gd fmla="*/ 2147483647 h 80" name="T7"/>
                <a:gd fmla="*/ 2147483647 w 64" name="T8"/>
                <a:gd fmla="*/ 2147483647 h 80" name="T9"/>
                <a:gd fmla="*/ 2147483647 w 64" name="T10"/>
                <a:gd fmla="*/ 2147483647 h 80" name="T11"/>
                <a:gd fmla="*/ 2147483647 w 64" name="T12"/>
                <a:gd fmla="*/ 0 h 80" name="T13"/>
                <a:gd fmla="*/ 2147483647 w 64" name="T14"/>
                <a:gd fmla="*/ 2147483647 h 80" name="T15"/>
                <a:gd fmla="*/ 0 w 64" name="T16"/>
                <a:gd fmla="*/ 2147483647 h 80" name="T17"/>
                <a:gd fmla="*/ 2147483647 w 64" name="T18"/>
                <a:gd fmla="*/ 2147483647 h 80" name="T19"/>
                <a:gd fmla="*/ 0 w 64" name="T20"/>
                <a:gd fmla="*/ 2147483647 h 80" name="T21"/>
                <a:gd fmla="*/ 0 w 64" name="T22"/>
                <a:gd fmla="*/ 2147483647 h 80" name="T23"/>
                <a:gd fmla="*/ 2147483647 w 64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80" name="T40"/>
                <a:gd fmla="*/ 64 w 64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64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4" name="Freeform 806"/>
            <p:cNvSpPr/>
            <p:nvPr/>
          </p:nvSpPr>
          <p:spPr bwMode="auto">
            <a:xfrm>
              <a:off x="2947363" y="3304170"/>
              <a:ext cx="96502" cy="42768"/>
            </a:xfrm>
            <a:custGeom>
              <a:gdLst>
                <a:gd fmla="*/ 2147483647 w 72" name="T0"/>
                <a:gd fmla="*/ 2147483647 h 32" name="T1"/>
                <a:gd fmla="*/ 2147483647 w 72" name="T2"/>
                <a:gd fmla="*/ 0 h 32" name="T3"/>
                <a:gd fmla="*/ 2147483647 w 72" name="T4"/>
                <a:gd fmla="*/ 0 h 32" name="T5"/>
                <a:gd fmla="*/ 0 w 72" name="T6"/>
                <a:gd fmla="*/ 2147483647 h 32" name="T7"/>
                <a:gd fmla="*/ 0 w 72" name="T8"/>
                <a:gd fmla="*/ 2147483647 h 32" name="T9"/>
                <a:gd fmla="*/ 2147483647 w 72" name="T10"/>
                <a:gd fmla="*/ 2147483647 h 32" name="T11"/>
                <a:gd fmla="*/ 2147483647 w 72" name="T12"/>
                <a:gd fmla="*/ 2147483647 h 32" name="T13"/>
                <a:gd fmla="*/ 2147483647 w 72" name="T14"/>
                <a:gd fmla="*/ 2147483647 h 3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72" name="T24"/>
                <a:gd fmla="*/ 0 h 32" name="T25"/>
                <a:gd fmla="*/ 72 w 72" name="T26"/>
                <a:gd fmla="*/ 32 h 3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32" w="72">
                  <a:moveTo>
                    <a:pt x="72" y="8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72" y="8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5" name="Freeform 807"/>
            <p:cNvSpPr/>
            <p:nvPr/>
          </p:nvSpPr>
          <p:spPr bwMode="auto">
            <a:xfrm>
              <a:off x="2893629" y="3271271"/>
              <a:ext cx="74570" cy="64701"/>
            </a:xfrm>
            <a:custGeom>
              <a:gdLst>
                <a:gd fmla="*/ 2147483647 w 56" name="T0"/>
                <a:gd fmla="*/ 2147483647 h 48" name="T1"/>
                <a:gd fmla="*/ 2147483647 w 56" name="T2"/>
                <a:gd fmla="*/ 2147483647 h 48" name="T3"/>
                <a:gd fmla="*/ 2147483647 w 56" name="T4"/>
                <a:gd fmla="*/ 0 h 48" name="T5"/>
                <a:gd fmla="*/ 2147483647 w 56" name="T6"/>
                <a:gd fmla="*/ 0 h 48" name="T7"/>
                <a:gd fmla="*/ 2147483647 w 56" name="T8"/>
                <a:gd fmla="*/ 2147483647 h 48" name="T9"/>
                <a:gd fmla="*/ 2147483647 w 56" name="T10"/>
                <a:gd fmla="*/ 2147483647 h 48" name="T11"/>
                <a:gd fmla="*/ 2147483647 w 56" name="T12"/>
                <a:gd fmla="*/ 2147483647 h 48" name="T13"/>
                <a:gd fmla="*/ 0 w 56" name="T14"/>
                <a:gd fmla="*/ 2147483647 h 48" name="T15"/>
                <a:gd fmla="*/ 0 w 56" name="T16"/>
                <a:gd fmla="*/ 2147483647 h 48" name="T17"/>
                <a:gd fmla="*/ 0 w 56" name="T18"/>
                <a:gd fmla="*/ 2147483647 h 48" name="T19"/>
                <a:gd fmla="*/ 2147483647 w 56" name="T20"/>
                <a:gd fmla="*/ 2147483647 h 48" name="T21"/>
                <a:gd fmla="*/ 2147483647 w 56" name="T22"/>
                <a:gd fmla="*/ 2147483647 h 48" name="T23"/>
                <a:gd fmla="*/ 2147483647 w 56" name="T24"/>
                <a:gd fmla="*/ 2147483647 h 48" name="T25"/>
                <a:gd fmla="*/ 2147483647 w 56" name="T26"/>
                <a:gd fmla="*/ 2147483647 h 4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56" name="T42"/>
                <a:gd fmla="*/ 0 h 48" name="T43"/>
                <a:gd fmla="*/ 56 w 56" name="T44"/>
                <a:gd fmla="*/ 48 h 4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48" w="56">
                  <a:moveTo>
                    <a:pt x="56" y="24"/>
                  </a:move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0" y="32"/>
                  </a:lnTo>
                  <a:lnTo>
                    <a:pt x="56" y="24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6" name="Freeform 808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gdLst>
                <a:gd fmla="*/ 2147483647 w 384" name="T0"/>
                <a:gd fmla="*/ 2147483647 h 248" name="T1"/>
                <a:gd fmla="*/ 2147483647 w 384" name="T2"/>
                <a:gd fmla="*/ 2147483647 h 248" name="T3"/>
                <a:gd fmla="*/ 2147483647 w 384" name="T4"/>
                <a:gd fmla="*/ 2147483647 h 248" name="T5"/>
                <a:gd fmla="*/ 2147483647 w 384" name="T6"/>
                <a:gd fmla="*/ 2147483647 h 248" name="T7"/>
                <a:gd fmla="*/ 2147483647 w 384" name="T8"/>
                <a:gd fmla="*/ 2147483647 h 248" name="T9"/>
                <a:gd fmla="*/ 2147483647 w 384" name="T10"/>
                <a:gd fmla="*/ 2147483647 h 248" name="T11"/>
                <a:gd fmla="*/ 2147483647 w 384" name="T12"/>
                <a:gd fmla="*/ 2147483647 h 248" name="T13"/>
                <a:gd fmla="*/ 2147483647 w 384" name="T14"/>
                <a:gd fmla="*/ 2147483647 h 248" name="T15"/>
                <a:gd fmla="*/ 2147483647 w 384" name="T16"/>
                <a:gd fmla="*/ 2147483647 h 248" name="T17"/>
                <a:gd fmla="*/ 2147483647 w 384" name="T18"/>
                <a:gd fmla="*/ 2147483647 h 248" name="T19"/>
                <a:gd fmla="*/ 2147483647 w 384" name="T20"/>
                <a:gd fmla="*/ 2147483647 h 248" name="T21"/>
                <a:gd fmla="*/ 2147483647 w 384" name="T22"/>
                <a:gd fmla="*/ 2147483647 h 248" name="T23"/>
                <a:gd fmla="*/ 2147483647 w 384" name="T24"/>
                <a:gd fmla="*/ 2147483647 h 248" name="T25"/>
                <a:gd fmla="*/ 2147483647 w 384" name="T26"/>
                <a:gd fmla="*/ 2147483647 h 248" name="T27"/>
                <a:gd fmla="*/ 2147483647 w 384" name="T28"/>
                <a:gd fmla="*/ 2147483647 h 248" name="T29"/>
                <a:gd fmla="*/ 2147483647 w 384" name="T30"/>
                <a:gd fmla="*/ 2147483647 h 248" name="T31"/>
                <a:gd fmla="*/ 2147483647 w 384" name="T32"/>
                <a:gd fmla="*/ 2147483647 h 248" name="T33"/>
                <a:gd fmla="*/ 2147483647 w 384" name="T34"/>
                <a:gd fmla="*/ 2147483647 h 248" name="T35"/>
                <a:gd fmla="*/ 2147483647 w 384" name="T36"/>
                <a:gd fmla="*/ 2147483647 h 248" name="T37"/>
                <a:gd fmla="*/ 2147483647 w 384" name="T38"/>
                <a:gd fmla="*/ 2147483647 h 248" name="T39"/>
                <a:gd fmla="*/ 2147483647 w 384" name="T40"/>
                <a:gd fmla="*/ 2147483647 h 248" name="T41"/>
                <a:gd fmla="*/ 2147483647 w 384" name="T42"/>
                <a:gd fmla="*/ 2147483647 h 248" name="T43"/>
                <a:gd fmla="*/ 2147483647 w 384" name="T44"/>
                <a:gd fmla="*/ 2147483647 h 248" name="T45"/>
                <a:gd fmla="*/ 2147483647 w 384" name="T46"/>
                <a:gd fmla="*/ 0 h 248" name="T47"/>
                <a:gd fmla="*/ 0 w 384" name="T48"/>
                <a:gd fmla="*/ 0 h 248" name="T49"/>
                <a:gd fmla="*/ 2147483647 w 384" name="T50"/>
                <a:gd fmla="*/ 2147483647 h 248" name="T51"/>
                <a:gd fmla="*/ 2147483647 w 384" name="T52"/>
                <a:gd fmla="*/ 2147483647 h 248" name="T53"/>
                <a:gd fmla="*/ 2147483647 w 384" name="T54"/>
                <a:gd fmla="*/ 2147483647 h 248" name="T55"/>
                <a:gd fmla="*/ 2147483647 w 384" name="T56"/>
                <a:gd fmla="*/ 2147483647 h 248" name="T57"/>
                <a:gd fmla="*/ 2147483647 w 384" name="T58"/>
                <a:gd fmla="*/ 2147483647 h 248" name="T59"/>
                <a:gd fmla="*/ 2147483647 w 384" name="T60"/>
                <a:gd fmla="*/ 2147483647 h 248" name="T61"/>
                <a:gd fmla="*/ 2147483647 w 384" name="T62"/>
                <a:gd fmla="*/ 2147483647 h 248" name="T63"/>
                <a:gd fmla="*/ 2147483647 w 384" name="T64"/>
                <a:gd fmla="*/ 2147483647 h 248" name="T65"/>
                <a:gd fmla="*/ 2147483647 w 384" name="T66"/>
                <a:gd fmla="*/ 2147483647 h 248" name="T67"/>
                <a:gd fmla="*/ 2147483647 w 384" name="T68"/>
                <a:gd fmla="*/ 2147483647 h 248" name="T69"/>
                <a:gd fmla="*/ 2147483647 w 384" name="T70"/>
                <a:gd fmla="*/ 2147483647 h 248" name="T71"/>
                <a:gd fmla="*/ 2147483647 w 384" name="T72"/>
                <a:gd fmla="*/ 2147483647 h 248" name="T73"/>
                <a:gd fmla="*/ 2147483647 w 384" name="T74"/>
                <a:gd fmla="*/ 2147483647 h 248" name="T75"/>
                <a:gd fmla="*/ 2147483647 w 384" name="T76"/>
                <a:gd fmla="*/ 2147483647 h 248" name="T77"/>
                <a:gd fmla="*/ 2147483647 w 384" name="T78"/>
                <a:gd fmla="*/ 2147483647 h 248" name="T79"/>
                <a:gd fmla="*/ 2147483647 w 384" name="T80"/>
                <a:gd fmla="*/ 2147483647 h 248" name="T81"/>
                <a:gd fmla="*/ 2147483647 w 384" name="T82"/>
                <a:gd fmla="*/ 2147483647 h 248" name="T83"/>
                <a:gd fmla="*/ 2147483647 w 384" name="T84"/>
                <a:gd fmla="*/ 2147483647 h 248" name="T85"/>
                <a:gd fmla="*/ 2147483647 w 384" name="T86"/>
                <a:gd fmla="*/ 2147483647 h 248" name="T87"/>
                <a:gd fmla="*/ 2147483647 w 384" name="T88"/>
                <a:gd fmla="*/ 2147483647 h 248" name="T89"/>
                <a:gd fmla="*/ 2147483647 w 384" name="T90"/>
                <a:gd fmla="*/ 2147483647 h 248" name="T91"/>
                <a:gd fmla="*/ 2147483647 w 384" name="T92"/>
                <a:gd fmla="*/ 2147483647 h 248" name="T93"/>
                <a:gd fmla="*/ 2147483647 w 384" name="T94"/>
                <a:gd fmla="*/ 2147483647 h 248" name="T95"/>
                <a:gd fmla="*/ 2147483647 w 384" name="T96"/>
                <a:gd fmla="*/ 2147483647 h 248" name="T97"/>
                <a:gd fmla="*/ 2147483647 w 384" name="T98"/>
                <a:gd fmla="*/ 2147483647 h 248" name="T99"/>
                <a:gd fmla="*/ 2147483647 w 384" name="T100"/>
                <a:gd fmla="*/ 2147483647 h 248" name="T101"/>
                <a:gd fmla="*/ 2147483647 w 384" name="T102"/>
                <a:gd fmla="*/ 2147483647 h 248" name="T103"/>
                <a:gd fmla="*/ 2147483647 w 384" name="T104"/>
                <a:gd fmla="*/ 2147483647 h 248" name="T105"/>
                <a:gd fmla="*/ 2147483647 w 384" name="T106"/>
                <a:gd fmla="*/ 2147483647 h 248" name="T107"/>
                <a:gd fmla="*/ 2147483647 w 384" name="T108"/>
                <a:gd fmla="*/ 2147483647 h 248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384" name="T165"/>
                <a:gd fmla="*/ 0 h 248" name="T166"/>
                <a:gd fmla="*/ 384 w 384" name="T167"/>
                <a:gd fmla="*/ 248 h 248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248" w="384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7" name="Freeform 809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gdLst>
                <a:gd fmla="*/ 2147483647 w 64" name="T0"/>
                <a:gd fmla="*/ 2147483647 h 80" name="T1"/>
                <a:gd fmla="*/ 2147483647 w 64" name="T2"/>
                <a:gd fmla="*/ 2147483647 h 80" name="T3"/>
                <a:gd fmla="*/ 2147483647 w 64" name="T4"/>
                <a:gd fmla="*/ 2147483647 h 80" name="T5"/>
                <a:gd fmla="*/ 2147483647 w 64" name="T6"/>
                <a:gd fmla="*/ 2147483647 h 80" name="T7"/>
                <a:gd fmla="*/ 2147483647 w 64" name="T8"/>
                <a:gd fmla="*/ 2147483647 h 80" name="T9"/>
                <a:gd fmla="*/ 2147483647 w 64" name="T10"/>
                <a:gd fmla="*/ 2147483647 h 80" name="T11"/>
                <a:gd fmla="*/ 2147483647 w 64" name="T12"/>
                <a:gd fmla="*/ 0 h 80" name="T13"/>
                <a:gd fmla="*/ 2147483647 w 64" name="T14"/>
                <a:gd fmla="*/ 2147483647 h 80" name="T15"/>
                <a:gd fmla="*/ 0 w 64" name="T16"/>
                <a:gd fmla="*/ 2147483647 h 80" name="T17"/>
                <a:gd fmla="*/ 2147483647 w 64" name="T18"/>
                <a:gd fmla="*/ 2147483647 h 80" name="T19"/>
                <a:gd fmla="*/ 0 w 64" name="T20"/>
                <a:gd fmla="*/ 2147483647 h 80" name="T21"/>
                <a:gd fmla="*/ 0 w 64" name="T22"/>
                <a:gd fmla="*/ 2147483647 h 80" name="T23"/>
                <a:gd fmla="*/ 2147483647 w 64" name="T24"/>
                <a:gd fmla="*/ 2147483647 h 8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64" name="T39"/>
                <a:gd fmla="*/ 0 h 80" name="T40"/>
                <a:gd fmla="*/ 64 w 64" name="T41"/>
                <a:gd fmla="*/ 80 h 8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0" w="64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8" name="Freeform 810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gdLst>
                <a:gd fmla="*/ 2147483647 w 384" name="T0"/>
                <a:gd fmla="*/ 2147483647 h 248" name="T1"/>
                <a:gd fmla="*/ 2147483647 w 384" name="T2"/>
                <a:gd fmla="*/ 2147483647 h 248" name="T3"/>
                <a:gd fmla="*/ 2147483647 w 384" name="T4"/>
                <a:gd fmla="*/ 2147483647 h 248" name="T5"/>
                <a:gd fmla="*/ 2147483647 w 384" name="T6"/>
                <a:gd fmla="*/ 2147483647 h 248" name="T7"/>
                <a:gd fmla="*/ 2147483647 w 384" name="T8"/>
                <a:gd fmla="*/ 2147483647 h 248" name="T9"/>
                <a:gd fmla="*/ 2147483647 w 384" name="T10"/>
                <a:gd fmla="*/ 2147483647 h 248" name="T11"/>
                <a:gd fmla="*/ 2147483647 w 384" name="T12"/>
                <a:gd fmla="*/ 2147483647 h 248" name="T13"/>
                <a:gd fmla="*/ 2147483647 w 384" name="T14"/>
                <a:gd fmla="*/ 2147483647 h 248" name="T15"/>
                <a:gd fmla="*/ 2147483647 w 384" name="T16"/>
                <a:gd fmla="*/ 2147483647 h 248" name="T17"/>
                <a:gd fmla="*/ 2147483647 w 384" name="T18"/>
                <a:gd fmla="*/ 2147483647 h 248" name="T19"/>
                <a:gd fmla="*/ 2147483647 w 384" name="T20"/>
                <a:gd fmla="*/ 2147483647 h 248" name="T21"/>
                <a:gd fmla="*/ 2147483647 w 384" name="T22"/>
                <a:gd fmla="*/ 2147483647 h 248" name="T23"/>
                <a:gd fmla="*/ 2147483647 w 384" name="T24"/>
                <a:gd fmla="*/ 2147483647 h 248" name="T25"/>
                <a:gd fmla="*/ 2147483647 w 384" name="T26"/>
                <a:gd fmla="*/ 2147483647 h 248" name="T27"/>
                <a:gd fmla="*/ 2147483647 w 384" name="T28"/>
                <a:gd fmla="*/ 2147483647 h 248" name="T29"/>
                <a:gd fmla="*/ 2147483647 w 384" name="T30"/>
                <a:gd fmla="*/ 2147483647 h 248" name="T31"/>
                <a:gd fmla="*/ 2147483647 w 384" name="T32"/>
                <a:gd fmla="*/ 2147483647 h 248" name="T33"/>
                <a:gd fmla="*/ 2147483647 w 384" name="T34"/>
                <a:gd fmla="*/ 2147483647 h 248" name="T35"/>
                <a:gd fmla="*/ 2147483647 w 384" name="T36"/>
                <a:gd fmla="*/ 2147483647 h 248" name="T37"/>
                <a:gd fmla="*/ 2147483647 w 384" name="T38"/>
                <a:gd fmla="*/ 2147483647 h 248" name="T39"/>
                <a:gd fmla="*/ 2147483647 w 384" name="T40"/>
                <a:gd fmla="*/ 2147483647 h 248" name="T41"/>
                <a:gd fmla="*/ 2147483647 w 384" name="T42"/>
                <a:gd fmla="*/ 2147483647 h 248" name="T43"/>
                <a:gd fmla="*/ 2147483647 w 384" name="T44"/>
                <a:gd fmla="*/ 2147483647 h 248" name="T45"/>
                <a:gd fmla="*/ 2147483647 w 384" name="T46"/>
                <a:gd fmla="*/ 2147483647 h 248" name="T47"/>
                <a:gd fmla="*/ 2147483647 w 384" name="T48"/>
                <a:gd fmla="*/ 0 h 248" name="T49"/>
                <a:gd fmla="*/ 0 w 384" name="T50"/>
                <a:gd fmla="*/ 0 h 248" name="T51"/>
                <a:gd fmla="*/ 2147483647 w 384" name="T52"/>
                <a:gd fmla="*/ 2147483647 h 248" name="T53"/>
                <a:gd fmla="*/ 2147483647 w 384" name="T54"/>
                <a:gd fmla="*/ 2147483647 h 248" name="T55"/>
                <a:gd fmla="*/ 2147483647 w 384" name="T56"/>
                <a:gd fmla="*/ 2147483647 h 248" name="T57"/>
                <a:gd fmla="*/ 2147483647 w 384" name="T58"/>
                <a:gd fmla="*/ 2147483647 h 248" name="T59"/>
                <a:gd fmla="*/ 2147483647 w 384" name="T60"/>
                <a:gd fmla="*/ 2147483647 h 248" name="T61"/>
                <a:gd fmla="*/ 2147483647 w 384" name="T62"/>
                <a:gd fmla="*/ 2147483647 h 248" name="T63"/>
                <a:gd fmla="*/ 2147483647 w 384" name="T64"/>
                <a:gd fmla="*/ 2147483647 h 248" name="T65"/>
                <a:gd fmla="*/ 2147483647 w 384" name="T66"/>
                <a:gd fmla="*/ 2147483647 h 248" name="T67"/>
                <a:gd fmla="*/ 2147483647 w 384" name="T68"/>
                <a:gd fmla="*/ 2147483647 h 248" name="T69"/>
                <a:gd fmla="*/ 2147483647 w 384" name="T70"/>
                <a:gd fmla="*/ 2147483647 h 248" name="T71"/>
                <a:gd fmla="*/ 2147483647 w 384" name="T72"/>
                <a:gd fmla="*/ 2147483647 h 248" name="T73"/>
                <a:gd fmla="*/ 2147483647 w 384" name="T74"/>
                <a:gd fmla="*/ 2147483647 h 248" name="T75"/>
                <a:gd fmla="*/ 2147483647 w 384" name="T76"/>
                <a:gd fmla="*/ 2147483647 h 248" name="T77"/>
                <a:gd fmla="*/ 2147483647 w 384" name="T78"/>
                <a:gd fmla="*/ 2147483647 h 248" name="T79"/>
                <a:gd fmla="*/ 2147483647 w 384" name="T80"/>
                <a:gd fmla="*/ 2147483647 h 248" name="T81"/>
                <a:gd fmla="*/ 2147483647 w 384" name="T82"/>
                <a:gd fmla="*/ 2147483647 h 248" name="T83"/>
                <a:gd fmla="*/ 2147483647 w 384" name="T84"/>
                <a:gd fmla="*/ 2147483647 h 248" name="T85"/>
                <a:gd fmla="*/ 2147483647 w 384" name="T86"/>
                <a:gd fmla="*/ 2147483647 h 248" name="T87"/>
                <a:gd fmla="*/ 2147483647 w 384" name="T88"/>
                <a:gd fmla="*/ 2147483647 h 248" name="T89"/>
                <a:gd fmla="*/ 2147483647 w 384" name="T90"/>
                <a:gd fmla="*/ 2147483647 h 248" name="T91"/>
                <a:gd fmla="*/ 2147483647 w 384" name="T92"/>
                <a:gd fmla="*/ 2147483647 h 248" name="T93"/>
                <a:gd fmla="*/ 2147483647 w 384" name="T94"/>
                <a:gd fmla="*/ 2147483647 h 248" name="T95"/>
                <a:gd fmla="*/ 2147483647 w 384" name="T96"/>
                <a:gd fmla="*/ 2147483647 h 248" name="T97"/>
                <a:gd fmla="*/ 2147483647 w 384" name="T98"/>
                <a:gd fmla="*/ 2147483647 h 248" name="T99"/>
                <a:gd fmla="*/ 2147483647 w 384" name="T100"/>
                <a:gd fmla="*/ 2147483647 h 248" name="T101"/>
                <a:gd fmla="*/ 2147483647 w 384" name="T102"/>
                <a:gd fmla="*/ 2147483647 h 248" name="T103"/>
                <a:gd fmla="*/ 2147483647 w 384" name="T104"/>
                <a:gd fmla="*/ 2147483647 h 248" name="T105"/>
                <a:gd fmla="*/ 2147483647 w 384" name="T106"/>
                <a:gd fmla="*/ 2147483647 h 248" name="T107"/>
                <a:gd fmla="*/ 2147483647 w 384" name="T108"/>
                <a:gd fmla="*/ 2147483647 h 248" name="T109"/>
                <a:gd fmla="*/ 2147483647 w 384" name="T110"/>
                <a:gd fmla="*/ 2147483647 h 248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384" name="T168"/>
                <a:gd fmla="*/ 0 h 248" name="T169"/>
                <a:gd fmla="*/ 384 w 384" name="T170"/>
                <a:gd fmla="*/ 248 h 248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248" w="384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9" name="Freeform 778"/>
            <p:cNvSpPr/>
            <p:nvPr/>
          </p:nvSpPr>
          <p:spPr bwMode="auto">
            <a:xfrm>
              <a:off x="2071166" y="1789743"/>
              <a:ext cx="1449727" cy="999017"/>
            </a:xfrm>
            <a:custGeom>
              <a:gdLst>
                <a:gd fmla="*/ 2147483647 w 1080" name="T0"/>
                <a:gd fmla="*/ 2147483647 h 744" name="T1"/>
                <a:gd fmla="*/ 2147483647 w 1080" name="T2"/>
                <a:gd fmla="*/ 2147483647 h 744" name="T3"/>
                <a:gd fmla="*/ 2147483647 w 1080" name="T4"/>
                <a:gd fmla="*/ 2147483647 h 744" name="T5"/>
                <a:gd fmla="*/ 2147483647 w 1080" name="T6"/>
                <a:gd fmla="*/ 2147483647 h 744" name="T7"/>
                <a:gd fmla="*/ 2147483647 w 1080" name="T8"/>
                <a:gd fmla="*/ 2147483647 h 744" name="T9"/>
                <a:gd fmla="*/ 2147483647 w 1080" name="T10"/>
                <a:gd fmla="*/ 2147483647 h 744" name="T11"/>
                <a:gd fmla="*/ 2147483647 w 1080" name="T12"/>
                <a:gd fmla="*/ 2147483647 h 744" name="T13"/>
                <a:gd fmla="*/ 2147483647 w 1080" name="T14"/>
                <a:gd fmla="*/ 2147483647 h 744" name="T15"/>
                <a:gd fmla="*/ 2147483647 w 1080" name="T16"/>
                <a:gd fmla="*/ 2147483647 h 744" name="T17"/>
                <a:gd fmla="*/ 2147483647 w 1080" name="T18"/>
                <a:gd fmla="*/ 2147483647 h 744" name="T19"/>
                <a:gd fmla="*/ 2147483647 w 1080" name="T20"/>
                <a:gd fmla="*/ 2147483647 h 744" name="T21"/>
                <a:gd fmla="*/ 2147483647 w 1080" name="T22"/>
                <a:gd fmla="*/ 2147483647 h 744" name="T23"/>
                <a:gd fmla="*/ 2147483647 w 1080" name="T24"/>
                <a:gd fmla="*/ 2147483647 h 744" name="T25"/>
                <a:gd fmla="*/ 2147483647 w 1080" name="T26"/>
                <a:gd fmla="*/ 2147483647 h 744" name="T27"/>
                <a:gd fmla="*/ 2147483647 w 1080" name="T28"/>
                <a:gd fmla="*/ 2147483647 h 744" name="T29"/>
                <a:gd fmla="*/ 2147483647 w 1080" name="T30"/>
                <a:gd fmla="*/ 2147483647 h 744" name="T31"/>
                <a:gd fmla="*/ 2147483647 w 1080" name="T32"/>
                <a:gd fmla="*/ 2147483647 h 744" name="T33"/>
                <a:gd fmla="*/ 2147483647 w 1080" name="T34"/>
                <a:gd fmla="*/ 2147483647 h 744" name="T35"/>
                <a:gd fmla="*/ 2147483647 w 1080" name="T36"/>
                <a:gd fmla="*/ 2147483647 h 744" name="T37"/>
                <a:gd fmla="*/ 2147483647 w 1080" name="T38"/>
                <a:gd fmla="*/ 2147483647 h 744" name="T39"/>
                <a:gd fmla="*/ 2147483647 w 1080" name="T40"/>
                <a:gd fmla="*/ 2147483647 h 744" name="T41"/>
                <a:gd fmla="*/ 2147483647 w 1080" name="T42"/>
                <a:gd fmla="*/ 2147483647 h 744" name="T43"/>
                <a:gd fmla="*/ 2147483647 w 1080" name="T44"/>
                <a:gd fmla="*/ 2147483647 h 744" name="T45"/>
                <a:gd fmla="*/ 2147483647 w 1080" name="T46"/>
                <a:gd fmla="*/ 2147483647 h 744" name="T47"/>
                <a:gd fmla="*/ 2147483647 w 1080" name="T48"/>
                <a:gd fmla="*/ 2147483647 h 744" name="T49"/>
                <a:gd fmla="*/ 2147483647 w 1080" name="T50"/>
                <a:gd fmla="*/ 2147483647 h 744" name="T51"/>
                <a:gd fmla="*/ 2147483647 w 1080" name="T52"/>
                <a:gd fmla="*/ 2147483647 h 744" name="T53"/>
                <a:gd fmla="*/ 2147483647 w 1080" name="T54"/>
                <a:gd fmla="*/ 2147483647 h 744" name="T55"/>
                <a:gd fmla="*/ 2147483647 w 1080" name="T56"/>
                <a:gd fmla="*/ 2147483647 h 744" name="T57"/>
                <a:gd fmla="*/ 2147483647 w 1080" name="T58"/>
                <a:gd fmla="*/ 2147483647 h 744" name="T59"/>
                <a:gd fmla="*/ 2147483647 w 1080" name="T60"/>
                <a:gd fmla="*/ 2147483647 h 744" name="T61"/>
                <a:gd fmla="*/ 2147483647 w 1080" name="T62"/>
                <a:gd fmla="*/ 2147483647 h 744" name="T63"/>
                <a:gd fmla="*/ 2147483647 w 1080" name="T64"/>
                <a:gd fmla="*/ 2147483647 h 744" name="T65"/>
                <a:gd fmla="*/ 2147483647 w 1080" name="T66"/>
                <a:gd fmla="*/ 2147483647 h 744" name="T67"/>
                <a:gd fmla="*/ 2147483647 w 1080" name="T68"/>
                <a:gd fmla="*/ 2147483647 h 744" name="T69"/>
                <a:gd fmla="*/ 2147483647 w 1080" name="T70"/>
                <a:gd fmla="*/ 2147483647 h 744" name="T71"/>
                <a:gd fmla="*/ 2147483647 w 1080" name="T72"/>
                <a:gd fmla="*/ 2147483647 h 744" name="T73"/>
                <a:gd fmla="*/ 2147483647 w 1080" name="T74"/>
                <a:gd fmla="*/ 2147483647 h 744" name="T75"/>
                <a:gd fmla="*/ 2147483647 w 1080" name="T76"/>
                <a:gd fmla="*/ 2147483647 h 744" name="T77"/>
                <a:gd fmla="*/ 2147483647 w 1080" name="T78"/>
                <a:gd fmla="*/ 2147483647 h 744" name="T79"/>
                <a:gd fmla="*/ 2147483647 w 1080" name="T80"/>
                <a:gd fmla="*/ 0 h 744" name="T81"/>
                <a:gd fmla="*/ 2147483647 w 1080" name="T82"/>
                <a:gd fmla="*/ 2147483647 h 744" name="T83"/>
                <a:gd fmla="*/ 2147483647 w 1080" name="T84"/>
                <a:gd fmla="*/ 2147483647 h 744" name="T85"/>
                <a:gd fmla="*/ 2147483647 w 1080" name="T86"/>
                <a:gd fmla="*/ 2147483647 h 744" name="T87"/>
                <a:gd fmla="*/ 2147483647 w 1080" name="T88"/>
                <a:gd fmla="*/ 2147483647 h 744" name="T89"/>
                <a:gd fmla="*/ 2147483647 w 1080" name="T90"/>
                <a:gd fmla="*/ 2147483647 h 744" name="T91"/>
                <a:gd fmla="*/ 2147483647 w 1080" name="T92"/>
                <a:gd fmla="*/ 2147483647 h 744" name="T93"/>
                <a:gd fmla="*/ 2147483647 w 1080" name="T94"/>
                <a:gd fmla="*/ 2147483647 h 744" name="T95"/>
                <a:gd fmla="*/ 2147483647 w 1080" name="T96"/>
                <a:gd fmla="*/ 2147483647 h 744" name="T97"/>
                <a:gd fmla="*/ 2147483647 w 1080" name="T98"/>
                <a:gd fmla="*/ 2147483647 h 744" name="T99"/>
                <a:gd fmla="*/ 2147483647 w 1080" name="T100"/>
                <a:gd fmla="*/ 2147483647 h 744" name="T101"/>
                <a:gd fmla="*/ 2147483647 w 1080" name="T102"/>
                <a:gd fmla="*/ 2147483647 h 744" name="T103"/>
                <a:gd fmla="*/ 2147483647 w 1080" name="T104"/>
                <a:gd fmla="*/ 2147483647 h 744" name="T105"/>
                <a:gd fmla="*/ 2147483647 w 1080" name="T106"/>
                <a:gd fmla="*/ 2147483647 h 744" name="T107"/>
                <a:gd fmla="*/ 2147483647 w 1080" name="T108"/>
                <a:gd fmla="*/ 2147483647 h 744" name="T109"/>
                <a:gd fmla="*/ 0 w 1080" name="T110"/>
                <a:gd fmla="*/ 2147483647 h 744" name="T111"/>
                <a:gd fmla="*/ 2147483647 w 1080" name="T112"/>
                <a:gd fmla="*/ 2147483647 h 744" name="T113"/>
                <a:gd fmla="*/ 2147483647 w 1080" name="T114"/>
                <a:gd fmla="*/ 2147483647 h 744" name="T115"/>
                <a:gd fmla="*/ 2147483647 w 1080" name="T116"/>
                <a:gd fmla="*/ 2147483647 h 744" name="T117"/>
                <a:gd fmla="*/ 2147483647 w 1080" name="T118"/>
                <a:gd fmla="*/ 2147483647 h 744" name="T119"/>
                <a:gd fmla="*/ 2147483647 w 1080" name="T120"/>
                <a:gd fmla="*/ 2147483647 h 744" name="T121"/>
                <a:gd fmla="*/ 2147483647 w 1080" name="T122"/>
                <a:gd fmla="*/ 2147483647 h 744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1080" name="T186"/>
                <a:gd fmla="*/ 0 h 744" name="T187"/>
                <a:gd fmla="*/ 1080 w 1080" name="T188"/>
                <a:gd fmla="*/ 744 h 744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744" w="1080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grpFill/>
            <a:ln cmpd="sng" w="3175">
              <a:noFill/>
              <a:miter lim="800000"/>
            </a:ln>
          </p:spPr>
          <p:txBody>
            <a:bodyPr/>
            <a:lstStyle/>
            <a:p>
              <a:pPr defTabSz="91440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260" name="图表 259"/>
          <p:cNvGraphicFramePr/>
          <p:nvPr>
            <p:extLst>
              <p:ext uri="{D42A27DB-BD31-4B8C-83A1-F6EECF244321}">
                <p14:modId val="1982945082"/>
              </p:ext>
            </p:extLst>
          </p:nvPr>
        </p:nvGraphicFramePr>
        <p:xfrm>
          <a:off x="1935683" y="3350355"/>
          <a:ext cx="8311581" cy="269722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264" name="图片 263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5891" y="6228601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val="71488022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1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课题目的</a:t>
            </a:r>
          </a:p>
        </p:txBody>
      </p:sp>
      <p:grpSp>
        <p:nvGrpSpPr>
          <p:cNvPr id="539" name="组 538"/>
          <p:cNvGrpSpPr/>
          <p:nvPr/>
        </p:nvGrpSpPr>
        <p:grpSpPr>
          <a:xfrm>
            <a:off x="641822" y="2113080"/>
            <a:ext cx="2676451" cy="2677592"/>
            <a:chOff x="523291" y="2113080"/>
            <a:chExt cx="2676451" cy="2677592"/>
          </a:xfrm>
        </p:grpSpPr>
        <p:sp>
          <p:nvSpPr>
            <p:cNvPr id="314" name="椭圆 313"/>
            <p:cNvSpPr/>
            <p:nvPr/>
          </p:nvSpPr>
          <p:spPr>
            <a:xfrm>
              <a:off x="594463" y="2178091"/>
              <a:ext cx="2536388" cy="25363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15" name="椭圆 314"/>
            <p:cNvSpPr/>
            <p:nvPr/>
          </p:nvSpPr>
          <p:spPr>
            <a:xfrm>
              <a:off x="771724" y="2361017"/>
              <a:ext cx="2181864" cy="218171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16" name="椭圆 315"/>
            <p:cNvSpPr/>
            <p:nvPr/>
          </p:nvSpPr>
          <p:spPr>
            <a:xfrm>
              <a:off x="864980" y="2455884"/>
              <a:ext cx="1986976" cy="19868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263" name="直接连接符 90"/>
            <p:cNvCxnSpPr/>
            <p:nvPr/>
          </p:nvCxnSpPr>
          <p:spPr>
            <a:xfrm flipH="1" rot="16200000">
              <a:off x="560643" y="331422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91"/>
            <p:cNvCxnSpPr/>
            <p:nvPr/>
          </p:nvCxnSpPr>
          <p:spPr>
            <a:xfrm flipH="1" rot="16623528">
              <a:off x="569752" y="31665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92"/>
            <p:cNvCxnSpPr/>
            <p:nvPr/>
          </p:nvCxnSpPr>
          <p:spPr>
            <a:xfrm flipH="1" rot="17047060">
              <a:off x="596939" y="30211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93"/>
            <p:cNvCxnSpPr/>
            <p:nvPr/>
          </p:nvCxnSpPr>
          <p:spPr>
            <a:xfrm flipH="1" rot="17470588">
              <a:off x="641792" y="288011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94"/>
            <p:cNvCxnSpPr/>
            <p:nvPr/>
          </p:nvCxnSpPr>
          <p:spPr>
            <a:xfrm flipH="1" rot="17894118">
              <a:off x="703633" y="274570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95"/>
            <p:cNvCxnSpPr/>
            <p:nvPr/>
          </p:nvCxnSpPr>
          <p:spPr>
            <a:xfrm flipH="1" rot="18317648">
              <a:off x="781522" y="261990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96"/>
            <p:cNvCxnSpPr/>
            <p:nvPr/>
          </p:nvCxnSpPr>
          <p:spPr>
            <a:xfrm flipH="1" rot="18741176">
              <a:off x="874280" y="250463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97"/>
            <p:cNvCxnSpPr/>
            <p:nvPr/>
          </p:nvCxnSpPr>
          <p:spPr>
            <a:xfrm flipH="1" rot="19164706">
              <a:off x="980500" y="2401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98"/>
            <p:cNvCxnSpPr/>
            <p:nvPr/>
          </p:nvCxnSpPr>
          <p:spPr>
            <a:xfrm flipH="1" rot="19588236">
              <a:off x="1098572" y="231247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99"/>
            <p:cNvCxnSpPr/>
            <p:nvPr/>
          </p:nvCxnSpPr>
          <p:spPr>
            <a:xfrm flipH="1" rot="20011764">
              <a:off x="1226707" y="223849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100"/>
            <p:cNvCxnSpPr/>
            <p:nvPr/>
          </p:nvCxnSpPr>
          <p:spPr>
            <a:xfrm flipH="1" rot="20435294">
              <a:off x="1362961" y="218082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101"/>
            <p:cNvCxnSpPr/>
            <p:nvPr/>
          </p:nvCxnSpPr>
          <p:spPr>
            <a:xfrm flipH="1" rot="20858824">
              <a:off x="1505270" y="21403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102"/>
            <p:cNvCxnSpPr/>
            <p:nvPr/>
          </p:nvCxnSpPr>
          <p:spPr>
            <a:xfrm flipH="1" rot="21282352">
              <a:off x="1651476" y="2117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103"/>
            <p:cNvCxnSpPr/>
            <p:nvPr/>
          </p:nvCxnSpPr>
          <p:spPr>
            <a:xfrm flipH="1" rot="105883">
              <a:off x="1799363" y="211308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104"/>
            <p:cNvCxnSpPr/>
            <p:nvPr/>
          </p:nvCxnSpPr>
          <p:spPr>
            <a:xfrm flipH="1" rot="529412">
              <a:off x="1946689" y="21267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105"/>
            <p:cNvCxnSpPr/>
            <p:nvPr/>
          </p:nvCxnSpPr>
          <p:spPr>
            <a:xfrm flipH="1" rot="952941">
              <a:off x="2091221" y="2158385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106"/>
            <p:cNvCxnSpPr/>
            <p:nvPr/>
          </p:nvCxnSpPr>
          <p:spPr>
            <a:xfrm flipH="1" rot="1376471">
              <a:off x="2230767" y="220755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107"/>
            <p:cNvCxnSpPr/>
            <p:nvPr/>
          </p:nvCxnSpPr>
          <p:spPr>
            <a:xfrm flipH="1" rot="1800000">
              <a:off x="2363213" y="227350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接连接符 108"/>
            <p:cNvCxnSpPr/>
            <p:nvPr/>
          </p:nvCxnSpPr>
          <p:spPr>
            <a:xfrm flipH="1" rot="2223529">
              <a:off x="2486550" y="235523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接连接符 109"/>
            <p:cNvCxnSpPr/>
            <p:nvPr/>
          </p:nvCxnSpPr>
          <p:spPr>
            <a:xfrm flipH="1" rot="2647059">
              <a:off x="2598909" y="245150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111"/>
            <p:cNvCxnSpPr/>
            <p:nvPr/>
          </p:nvCxnSpPr>
          <p:spPr>
            <a:xfrm flipH="1" rot="3494117">
              <a:off x="2784073" y="26816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112"/>
            <p:cNvCxnSpPr/>
            <p:nvPr/>
          </p:nvCxnSpPr>
          <p:spPr>
            <a:xfrm flipH="1" rot="3917647">
              <a:off x="2854070" y="281195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113"/>
            <p:cNvCxnSpPr/>
            <p:nvPr/>
          </p:nvCxnSpPr>
          <p:spPr>
            <a:xfrm flipH="1" rot="4341176">
              <a:off x="2907518" y="294992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114"/>
            <p:cNvCxnSpPr/>
            <p:nvPr/>
          </p:nvCxnSpPr>
          <p:spPr>
            <a:xfrm flipH="1" rot="4764706">
              <a:off x="2943607" y="30934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115"/>
            <p:cNvCxnSpPr/>
            <p:nvPr/>
          </p:nvCxnSpPr>
          <p:spPr>
            <a:xfrm flipH="1" rot="5188236">
              <a:off x="2961790" y="3240246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116"/>
            <p:cNvCxnSpPr/>
            <p:nvPr/>
          </p:nvCxnSpPr>
          <p:spPr>
            <a:xfrm flipH="1" rot="5611765">
              <a:off x="2961790" y="33882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117"/>
            <p:cNvCxnSpPr/>
            <p:nvPr/>
          </p:nvCxnSpPr>
          <p:spPr>
            <a:xfrm flipH="1" rot="6035294">
              <a:off x="2943607" y="3535038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118"/>
            <p:cNvCxnSpPr/>
            <p:nvPr/>
          </p:nvCxnSpPr>
          <p:spPr>
            <a:xfrm flipH="1" rot="6458824">
              <a:off x="2907518" y="367852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119"/>
            <p:cNvCxnSpPr/>
            <p:nvPr/>
          </p:nvCxnSpPr>
          <p:spPr>
            <a:xfrm flipH="1" rot="6882353">
              <a:off x="2854070" y="381649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120"/>
            <p:cNvCxnSpPr/>
            <p:nvPr/>
          </p:nvCxnSpPr>
          <p:spPr>
            <a:xfrm flipH="1" rot="7305883">
              <a:off x="2784073" y="394684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121"/>
            <p:cNvCxnSpPr/>
            <p:nvPr/>
          </p:nvCxnSpPr>
          <p:spPr>
            <a:xfrm flipH="1" rot="7729412">
              <a:off x="2698587" y="406760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122"/>
            <p:cNvCxnSpPr/>
            <p:nvPr/>
          </p:nvCxnSpPr>
          <p:spPr>
            <a:xfrm flipH="1" rot="8152942">
              <a:off x="2598909" y="417694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123"/>
            <p:cNvCxnSpPr/>
            <p:nvPr/>
          </p:nvCxnSpPr>
          <p:spPr>
            <a:xfrm flipH="1" rot="8576471">
              <a:off x="2486550" y="42732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124"/>
            <p:cNvCxnSpPr/>
            <p:nvPr/>
          </p:nvCxnSpPr>
          <p:spPr>
            <a:xfrm flipH="1" rot="9000000">
              <a:off x="2363213" y="435493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125"/>
            <p:cNvCxnSpPr/>
            <p:nvPr/>
          </p:nvCxnSpPr>
          <p:spPr>
            <a:xfrm flipH="1" rot="9423529">
              <a:off x="2230767" y="442088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126"/>
            <p:cNvCxnSpPr/>
            <p:nvPr/>
          </p:nvCxnSpPr>
          <p:spPr>
            <a:xfrm flipH="1" rot="9847059">
              <a:off x="2091220" y="447006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127"/>
            <p:cNvCxnSpPr/>
            <p:nvPr/>
          </p:nvCxnSpPr>
          <p:spPr>
            <a:xfrm flipH="1" rot="10270589">
              <a:off x="1946689" y="450171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128"/>
            <p:cNvCxnSpPr/>
            <p:nvPr/>
          </p:nvCxnSpPr>
          <p:spPr>
            <a:xfrm flipH="1" rot="10694117">
              <a:off x="1799363" y="4515368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129"/>
            <p:cNvCxnSpPr/>
            <p:nvPr/>
          </p:nvCxnSpPr>
          <p:spPr>
            <a:xfrm flipH="1" rot="11117648">
              <a:off x="1651476" y="4510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130"/>
            <p:cNvCxnSpPr/>
            <p:nvPr/>
          </p:nvCxnSpPr>
          <p:spPr>
            <a:xfrm flipH="1" rot="11541176">
              <a:off x="1505270" y="448811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131"/>
            <p:cNvCxnSpPr/>
            <p:nvPr/>
          </p:nvCxnSpPr>
          <p:spPr>
            <a:xfrm flipH="1" rot="11964706">
              <a:off x="1362961" y="444762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132"/>
            <p:cNvCxnSpPr/>
            <p:nvPr/>
          </p:nvCxnSpPr>
          <p:spPr>
            <a:xfrm flipH="1" rot="12388235">
              <a:off x="1226707" y="438995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133"/>
            <p:cNvCxnSpPr/>
            <p:nvPr/>
          </p:nvCxnSpPr>
          <p:spPr>
            <a:xfrm flipH="1" rot="12811765">
              <a:off x="1098572" y="431597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134"/>
            <p:cNvCxnSpPr/>
            <p:nvPr/>
          </p:nvCxnSpPr>
          <p:spPr>
            <a:xfrm flipH="1" rot="13235294">
              <a:off x="980501" y="4226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135"/>
            <p:cNvCxnSpPr/>
            <p:nvPr/>
          </p:nvCxnSpPr>
          <p:spPr>
            <a:xfrm flipH="1" rot="13658824">
              <a:off x="874280" y="412381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136"/>
            <p:cNvCxnSpPr/>
            <p:nvPr/>
          </p:nvCxnSpPr>
          <p:spPr>
            <a:xfrm flipH="1" rot="14082352">
              <a:off x="781522" y="400854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137"/>
            <p:cNvCxnSpPr/>
            <p:nvPr/>
          </p:nvCxnSpPr>
          <p:spPr>
            <a:xfrm flipH="1" rot="14505883">
              <a:off x="703633" y="38827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138"/>
            <p:cNvCxnSpPr/>
            <p:nvPr/>
          </p:nvCxnSpPr>
          <p:spPr>
            <a:xfrm flipH="1" rot="14929413">
              <a:off x="641792" y="374833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139"/>
            <p:cNvCxnSpPr/>
            <p:nvPr/>
          </p:nvCxnSpPr>
          <p:spPr>
            <a:xfrm flipH="1" rot="15352941">
              <a:off x="596939" y="3607339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140"/>
            <p:cNvCxnSpPr/>
            <p:nvPr/>
          </p:nvCxnSpPr>
          <p:spPr>
            <a:xfrm flipH="1" rot="15776472">
              <a:off x="569752" y="346190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5" name="Group 11"/>
            <p:cNvGrpSpPr>
              <a:grpSpLocks noChangeAspect="1"/>
            </p:cNvGrpSpPr>
            <p:nvPr/>
          </p:nvGrpSpPr>
          <p:grpSpPr>
            <a:xfrm>
              <a:off x="1256658" y="2805346"/>
              <a:ext cx="1199546" cy="851678"/>
              <a:chOff x="1407" y="1098"/>
              <a:chExt cx="800" cy="56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86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gdLst>
                  <a:gd fmla="*/ 621 w 628" name="T0"/>
                  <a:gd fmla="*/ 7 h 423" name="T1"/>
                  <a:gd fmla="*/ 605 w 628" name="T2"/>
                  <a:gd fmla="*/ 0 h 423" name="T3"/>
                  <a:gd fmla="*/ 23 w 628" name="T4"/>
                  <a:gd fmla="*/ 0 h 423" name="T5"/>
                  <a:gd fmla="*/ 7 w 628" name="T6"/>
                  <a:gd fmla="*/ 7 h 423" name="T7"/>
                  <a:gd fmla="*/ 0 w 628" name="T8"/>
                  <a:gd fmla="*/ 23 h 423" name="T9"/>
                  <a:gd fmla="*/ 0 w 628" name="T10"/>
                  <a:gd fmla="*/ 423 h 423" name="T11"/>
                  <a:gd fmla="*/ 628 w 628" name="T12"/>
                  <a:gd fmla="*/ 423 h 423" name="T13"/>
                  <a:gd fmla="*/ 628 w 628" name="T14"/>
                  <a:gd fmla="*/ 23 h 423" name="T15"/>
                  <a:gd fmla="*/ 621 w 628" name="T16"/>
                  <a:gd fmla="*/ 7 h 423" name="T17"/>
                  <a:gd fmla="*/ 314 w 628" name="T18"/>
                  <a:gd fmla="*/ 13 h 423" name="T19"/>
                  <a:gd fmla="*/ 321 w 628" name="T20"/>
                  <a:gd fmla="*/ 20 h 423" name="T21"/>
                  <a:gd fmla="*/ 314 w 628" name="T22"/>
                  <a:gd fmla="*/ 27 h 423" name="T23"/>
                  <a:gd fmla="*/ 307 w 628" name="T24"/>
                  <a:gd fmla="*/ 20 h 423" name="T25"/>
                  <a:gd fmla="*/ 314 w 628" name="T26"/>
                  <a:gd fmla="*/ 13 h 423" name="T27"/>
                  <a:gd fmla="*/ 587 w 628" name="T28"/>
                  <a:gd fmla="*/ 382 h 423" name="T29"/>
                  <a:gd fmla="*/ 41 w 628" name="T30"/>
                  <a:gd fmla="*/ 382 h 423" name="T31"/>
                  <a:gd fmla="*/ 41 w 628" name="T32"/>
                  <a:gd fmla="*/ 41 h 423" name="T33"/>
                  <a:gd fmla="*/ 587 w 628" name="T34"/>
                  <a:gd fmla="*/ 41 h 423" name="T35"/>
                  <a:gd fmla="*/ 587 w 628" name="T36"/>
                  <a:gd fmla="*/ 382 h 423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22" w="628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7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gdLst>
                  <a:gd fmla="*/ 87 w 802" name="T0"/>
                  <a:gd fmla="*/ 0 h 97" name="T1"/>
                  <a:gd fmla="*/ 4 w 802" name="T2"/>
                  <a:gd fmla="*/ 83 h 97" name="T3"/>
                  <a:gd fmla="*/ 2 w 802" name="T4"/>
                  <a:gd fmla="*/ 92 h 97" name="T5"/>
                  <a:gd fmla="*/ 10 w 802" name="T6"/>
                  <a:gd fmla="*/ 97 h 97" name="T7"/>
                  <a:gd fmla="*/ 792 w 802" name="T8"/>
                  <a:gd fmla="*/ 97 h 97" name="T9"/>
                  <a:gd fmla="*/ 800 w 802" name="T10"/>
                  <a:gd fmla="*/ 92 h 97" name="T11"/>
                  <a:gd fmla="*/ 798 w 802" name="T12"/>
                  <a:gd fmla="*/ 83 h 97" name="T13"/>
                  <a:gd fmla="*/ 715 w 802" name="T14"/>
                  <a:gd fmla="*/ 0 h 97" name="T15"/>
                  <a:gd fmla="*/ 87 w 802" name="T16"/>
                  <a:gd fmla="*/ 0 h 97" name="T17"/>
                  <a:gd fmla="*/ 711 w 802" name="T18"/>
                  <a:gd fmla="*/ 47 h 97" name="T19"/>
                  <a:gd fmla="*/ 712 w 802" name="T20"/>
                  <a:gd fmla="*/ 54 h 97" name="T21"/>
                  <a:gd fmla="*/ 706 w 802" name="T22"/>
                  <a:gd fmla="*/ 58 h 97" name="T23"/>
                  <a:gd fmla="*/ 484 w 802" name="T24"/>
                  <a:gd fmla="*/ 58 h 97" name="T25"/>
                  <a:gd fmla="*/ 485 w 802" name="T26"/>
                  <a:gd fmla="*/ 64 h 97" name="T27"/>
                  <a:gd fmla="*/ 484 w 802" name="T28"/>
                  <a:gd fmla="*/ 67 h 97" name="T29"/>
                  <a:gd fmla="*/ 481 w 802" name="T30"/>
                  <a:gd fmla="*/ 69 h 97" name="T31"/>
                  <a:gd fmla="*/ 321 w 802" name="T32"/>
                  <a:gd fmla="*/ 69 h 97" name="T33"/>
                  <a:gd fmla="*/ 318 w 802" name="T34"/>
                  <a:gd fmla="*/ 67 h 97" name="T35"/>
                  <a:gd fmla="*/ 317 w 802" name="T36"/>
                  <a:gd fmla="*/ 64 h 97" name="T37"/>
                  <a:gd fmla="*/ 318 w 802" name="T38"/>
                  <a:gd fmla="*/ 58 h 97" name="T39"/>
                  <a:gd fmla="*/ 96 w 802" name="T40"/>
                  <a:gd fmla="*/ 58 h 97" name="T41"/>
                  <a:gd fmla="*/ 90 w 802" name="T42"/>
                  <a:gd fmla="*/ 54 h 97" name="T43"/>
                  <a:gd fmla="*/ 91 w 802" name="T44"/>
                  <a:gd fmla="*/ 47 h 97" name="T45"/>
                  <a:gd fmla="*/ 113 w 802" name="T46"/>
                  <a:gd fmla="*/ 20 h 97" name="T47"/>
                  <a:gd fmla="*/ 689 w 802" name="T48"/>
                  <a:gd fmla="*/ 20 h 97" name="T49"/>
                  <a:gd fmla="*/ 711 w 802" name="T50"/>
                  <a:gd fmla="*/ 47 h 97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97" w="802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8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gdLst>
                  <a:gd fmla="*/ 791 w 800" name="T0"/>
                  <a:gd fmla="*/ 3 h 29" name="T1"/>
                  <a:gd fmla="*/ 469 w 800" name="T2"/>
                  <a:gd fmla="*/ 3 h 29" name="T3"/>
                  <a:gd fmla="*/ 468 w 800" name="T4"/>
                  <a:gd fmla="*/ 6 h 29" name="T5"/>
                  <a:gd fmla="*/ 461 w 800" name="T6"/>
                  <a:gd fmla="*/ 9 h 29" name="T7"/>
                  <a:gd fmla="*/ 339 w 800" name="T8"/>
                  <a:gd fmla="*/ 9 h 29" name="T9"/>
                  <a:gd fmla="*/ 332 w 800" name="T10"/>
                  <a:gd fmla="*/ 6 h 29" name="T11"/>
                  <a:gd fmla="*/ 331 w 800" name="T12"/>
                  <a:gd fmla="*/ 3 h 29" name="T13"/>
                  <a:gd fmla="*/ 9 w 800" name="T14"/>
                  <a:gd fmla="*/ 3 h 29" name="T15"/>
                  <a:gd fmla="*/ 0 w 800" name="T16"/>
                  <a:gd fmla="*/ 0 h 29" name="T17"/>
                  <a:gd fmla="*/ 0 w 800" name="T18"/>
                  <a:gd fmla="*/ 9 h 29" name="T19"/>
                  <a:gd fmla="*/ 6 w 800" name="T20"/>
                  <a:gd fmla="*/ 23 h 29" name="T21"/>
                  <a:gd fmla="*/ 21 w 800" name="T22"/>
                  <a:gd fmla="*/ 29 h 29" name="T23"/>
                  <a:gd fmla="*/ 779 w 800" name="T24"/>
                  <a:gd fmla="*/ 29 h 29" name="T25"/>
                  <a:gd fmla="*/ 794 w 800" name="T26"/>
                  <a:gd fmla="*/ 23 h 29" name="T27"/>
                  <a:gd fmla="*/ 800 w 800" name="T28"/>
                  <a:gd fmla="*/ 9 h 29" name="T29"/>
                  <a:gd fmla="*/ 800 w 800" name="T30"/>
                  <a:gd fmla="*/ 0 h 29" name="T31"/>
                  <a:gd fmla="*/ 791 w 800" name="T32"/>
                  <a:gd fmla="*/ 3 h 29" name="T33"/>
                  <a:gd fmla="*/ 72 w 800" name="T34"/>
                  <a:gd fmla="*/ 21 h 29" name="T35"/>
                  <a:gd fmla="*/ 68 w 800" name="T36"/>
                  <a:gd fmla="*/ 16 h 29" name="T37"/>
                  <a:gd fmla="*/ 72 w 800" name="T38"/>
                  <a:gd fmla="*/ 12 h 29" name="T39"/>
                  <a:gd fmla="*/ 77 w 800" name="T40"/>
                  <a:gd fmla="*/ 16 h 29" name="T41"/>
                  <a:gd fmla="*/ 72 w 800" name="T42"/>
                  <a:gd fmla="*/ 21 h 29" name="T43"/>
                  <a:gd fmla="*/ 94 w 800" name="T44"/>
                  <a:gd fmla="*/ 21 h 29" name="T45"/>
                  <a:gd fmla="*/ 89 w 800" name="T46"/>
                  <a:gd fmla="*/ 16 h 29" name="T47"/>
                  <a:gd fmla="*/ 94 w 800" name="T48"/>
                  <a:gd fmla="*/ 12 h 29" name="T49"/>
                  <a:gd fmla="*/ 98 w 800" name="T50"/>
                  <a:gd fmla="*/ 16 h 29" name="T51"/>
                  <a:gd fmla="*/ 94 w 800" name="T52"/>
                  <a:gd fmla="*/ 21 h 29" name="T53"/>
                  <a:gd fmla="*/ 115 w 800" name="T54"/>
                  <a:gd fmla="*/ 21 h 29" name="T55"/>
                  <a:gd fmla="*/ 111 w 800" name="T56"/>
                  <a:gd fmla="*/ 16 h 29" name="T57"/>
                  <a:gd fmla="*/ 115 w 800" name="T58"/>
                  <a:gd fmla="*/ 12 h 29" name="T59"/>
                  <a:gd fmla="*/ 120 w 800" name="T60"/>
                  <a:gd fmla="*/ 16 h 29" name="T61"/>
                  <a:gd fmla="*/ 115 w 800" name="T62"/>
                  <a:gd fmla="*/ 21 h 2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8" w="800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9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gdLst>
                  <a:gd fmla="*/ 48 w 48" name="T0"/>
                  <a:gd fmla="*/ 56 h 56" name="T1"/>
                  <a:gd fmla="*/ 0 w 48" name="T2"/>
                  <a:gd fmla="*/ 56 h 56" name="T3"/>
                  <a:gd fmla="*/ 0 w 48" name="T4"/>
                  <a:gd fmla="*/ 5 h 56" name="T5"/>
                  <a:gd fmla="*/ 2 w 48" name="T6"/>
                  <a:gd fmla="*/ 2 h 56" name="T7"/>
                  <a:gd fmla="*/ 5 w 48" name="T8"/>
                  <a:gd fmla="*/ 0 h 56" name="T9"/>
                  <a:gd fmla="*/ 43 w 48" name="T10"/>
                  <a:gd fmla="*/ 0 h 56" name="T11"/>
                  <a:gd fmla="*/ 47 w 48" name="T12"/>
                  <a:gd fmla="*/ 2 h 56" name="T13"/>
                  <a:gd fmla="*/ 48 w 48" name="T14"/>
                  <a:gd fmla="*/ 5 h 56" name="T15"/>
                  <a:gd fmla="*/ 48 w 48" name="T16"/>
                  <a:gd fmla="*/ 56 h 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6" w="48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0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gdLst>
                  <a:gd fmla="*/ 47 w 47" name="T0"/>
                  <a:gd fmla="*/ 128 h 128" name="T1"/>
                  <a:gd fmla="*/ 0 w 47" name="T2"/>
                  <a:gd fmla="*/ 128 h 128" name="T3"/>
                  <a:gd fmla="*/ 0 w 47" name="T4"/>
                  <a:gd fmla="*/ 5 h 128" name="T5"/>
                  <a:gd fmla="*/ 1 w 47" name="T6"/>
                  <a:gd fmla="*/ 2 h 128" name="T7"/>
                  <a:gd fmla="*/ 5 w 47" name="T8"/>
                  <a:gd fmla="*/ 0 h 128" name="T9"/>
                  <a:gd fmla="*/ 42 w 47" name="T10"/>
                  <a:gd fmla="*/ 0 h 128" name="T11"/>
                  <a:gd fmla="*/ 46 w 47" name="T12"/>
                  <a:gd fmla="*/ 2 h 128" name="T13"/>
                  <a:gd fmla="*/ 47 w 47" name="T14"/>
                  <a:gd fmla="*/ 5 h 128" name="T15"/>
                  <a:gd fmla="*/ 47 w 47" name="T16"/>
                  <a:gd fmla="*/ 128 h 1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8" w="47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1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gdLst>
                  <a:gd fmla="*/ 48 w 48" name="T0"/>
                  <a:gd fmla="*/ 89 h 89" name="T1"/>
                  <a:gd fmla="*/ 0 w 48" name="T2"/>
                  <a:gd fmla="*/ 89 h 89" name="T3"/>
                  <a:gd fmla="*/ 0 w 48" name="T4"/>
                  <a:gd fmla="*/ 6 h 89" name="T5"/>
                  <a:gd fmla="*/ 1 w 48" name="T6"/>
                  <a:gd fmla="*/ 2 h 89" name="T7"/>
                  <a:gd fmla="*/ 5 w 48" name="T8"/>
                  <a:gd fmla="*/ 0 h 89" name="T9"/>
                  <a:gd fmla="*/ 43 w 48" name="T10"/>
                  <a:gd fmla="*/ 0 h 89" name="T11"/>
                  <a:gd fmla="*/ 46 w 48" name="T12"/>
                  <a:gd fmla="*/ 2 h 89" name="T13"/>
                  <a:gd fmla="*/ 48 w 48" name="T14"/>
                  <a:gd fmla="*/ 6 h 89" name="T15"/>
                  <a:gd fmla="*/ 48 w 48" name="T16"/>
                  <a:gd fmla="*/ 89 h 8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9" w="48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2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gdLst>
                  <a:gd fmla="*/ 79 w 84" name="T0"/>
                  <a:gd fmla="*/ 64 h 237" name="T1"/>
                  <a:gd fmla="*/ 84 w 84" name="T2"/>
                  <a:gd fmla="*/ 62 h 237" name="T3"/>
                  <a:gd fmla="*/ 83 w 84" name="T4"/>
                  <a:gd fmla="*/ 56 h 237" name="T5"/>
                  <a:gd fmla="*/ 46 w 84" name="T6"/>
                  <a:gd fmla="*/ 2 h 237" name="T7"/>
                  <a:gd fmla="*/ 42 w 84" name="T8"/>
                  <a:gd fmla="*/ 0 h 237" name="T9"/>
                  <a:gd fmla="*/ 38 w 84" name="T10"/>
                  <a:gd fmla="*/ 2 h 237" name="T11"/>
                  <a:gd fmla="*/ 1 w 84" name="T12"/>
                  <a:gd fmla="*/ 56 h 237" name="T13"/>
                  <a:gd fmla="*/ 1 w 84" name="T14"/>
                  <a:gd fmla="*/ 62 h 237" name="T15"/>
                  <a:gd fmla="*/ 5 w 84" name="T16"/>
                  <a:gd fmla="*/ 64 h 237" name="T17"/>
                  <a:gd fmla="*/ 18 w 84" name="T18"/>
                  <a:gd fmla="*/ 64 h 237" name="T19"/>
                  <a:gd fmla="*/ 18 w 84" name="T20"/>
                  <a:gd fmla="*/ 237 h 237" name="T21"/>
                  <a:gd fmla="*/ 66 w 84" name="T22"/>
                  <a:gd fmla="*/ 237 h 237" name="T23"/>
                  <a:gd fmla="*/ 66 w 84" name="T24"/>
                  <a:gd fmla="*/ 64 h 237" name="T25"/>
                  <a:gd fmla="*/ 79 w 84" name="T26"/>
                  <a:gd fmla="*/ 64 h 23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36" w="84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3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gdLst>
                  <a:gd fmla="*/ 8 w 512" name="T0"/>
                  <a:gd fmla="*/ 268 h 276" name="T1"/>
                  <a:gd fmla="*/ 8 w 512" name="T2"/>
                  <a:gd fmla="*/ 4 h 276" name="T3"/>
                  <a:gd fmla="*/ 7 w 512" name="T4"/>
                  <a:gd fmla="*/ 1 h 276" name="T5"/>
                  <a:gd fmla="*/ 4 w 512" name="T6"/>
                  <a:gd fmla="*/ 0 h 276" name="T7"/>
                  <a:gd fmla="*/ 4 w 512" name="T8"/>
                  <a:gd fmla="*/ 0 h 276" name="T9"/>
                  <a:gd fmla="*/ 1 w 512" name="T10"/>
                  <a:gd fmla="*/ 1 h 276" name="T11"/>
                  <a:gd fmla="*/ 0 w 512" name="T12"/>
                  <a:gd fmla="*/ 4 h 276" name="T13"/>
                  <a:gd fmla="*/ 0 w 512" name="T14"/>
                  <a:gd fmla="*/ 276 h 276" name="T15"/>
                  <a:gd fmla="*/ 508 w 512" name="T16"/>
                  <a:gd fmla="*/ 276 h 276" name="T17"/>
                  <a:gd fmla="*/ 511 w 512" name="T18"/>
                  <a:gd fmla="*/ 275 h 276" name="T19"/>
                  <a:gd fmla="*/ 512 w 512" name="T20"/>
                  <a:gd fmla="*/ 272 h 276" name="T21"/>
                  <a:gd fmla="*/ 512 w 512" name="T22"/>
                  <a:gd fmla="*/ 272 h 276" name="T23"/>
                  <a:gd fmla="*/ 511 w 512" name="T24"/>
                  <a:gd fmla="*/ 269 h 276" name="T25"/>
                  <a:gd fmla="*/ 508 w 512" name="T26"/>
                  <a:gd fmla="*/ 268 h 276" name="T27"/>
                  <a:gd fmla="*/ 8 w 512" name="T28"/>
                  <a:gd fmla="*/ 268 h 27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76" w="512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518" name="组合 1"/>
            <p:cNvGrpSpPr/>
            <p:nvPr/>
          </p:nvGrpSpPr>
          <p:grpSpPr>
            <a:xfrm>
              <a:off x="1115834" y="3752525"/>
              <a:ext cx="1490521" cy="118478"/>
              <a:chOff x="4840431" y="2041402"/>
              <a:chExt cx="2505257" cy="199137"/>
            </a:xfrm>
          </p:grpSpPr>
          <p:cxnSp>
            <p:nvCxnSpPr>
              <p:cNvPr id="519" name="直接连接符 346"/>
              <p:cNvCxnSpPr/>
              <p:nvPr/>
            </p:nvCxnSpPr>
            <p:spPr>
              <a:xfrm>
                <a:off x="4840431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直接连接符 347"/>
              <p:cNvCxnSpPr/>
              <p:nvPr/>
            </p:nvCxnSpPr>
            <p:spPr>
              <a:xfrm>
                <a:off x="6218348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1" name="椭圆 520"/>
              <p:cNvSpPr/>
              <p:nvPr/>
            </p:nvSpPr>
            <p:spPr>
              <a:xfrm>
                <a:off x="5996400" y="2041402"/>
                <a:ext cx="199137" cy="199137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34" name="矩形 533"/>
            <p:cNvSpPr/>
            <p:nvPr/>
          </p:nvSpPr>
          <p:spPr>
            <a:xfrm>
              <a:off x="1463260" y="3874532"/>
              <a:ext cx="7924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lvl="0"/>
              <a:r>
                <a:rPr altLang="en-US" b="1" kern="0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  <p:cxnSp>
          <p:nvCxnSpPr>
            <p:cNvPr id="538" name="直接连接符 110"/>
            <p:cNvCxnSpPr/>
            <p:nvPr/>
          </p:nvCxnSpPr>
          <p:spPr>
            <a:xfrm flipH="1" rot="3070588">
              <a:off x="2698587" y="256084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0" name="组 539"/>
          <p:cNvGrpSpPr/>
          <p:nvPr/>
        </p:nvGrpSpPr>
        <p:grpSpPr>
          <a:xfrm>
            <a:off x="3393224" y="2113080"/>
            <a:ext cx="2676451" cy="2677592"/>
            <a:chOff x="523291" y="2113080"/>
            <a:chExt cx="2676451" cy="2677592"/>
          </a:xfrm>
        </p:grpSpPr>
        <p:sp>
          <p:nvSpPr>
            <p:cNvPr id="541" name="椭圆 540"/>
            <p:cNvSpPr/>
            <p:nvPr/>
          </p:nvSpPr>
          <p:spPr>
            <a:xfrm>
              <a:off x="594463" y="2178091"/>
              <a:ext cx="2536388" cy="25363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542" name="椭圆 541"/>
            <p:cNvSpPr/>
            <p:nvPr/>
          </p:nvSpPr>
          <p:spPr>
            <a:xfrm>
              <a:off x="771724" y="2361017"/>
              <a:ext cx="2181864" cy="218171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543" name="椭圆 542"/>
            <p:cNvSpPr/>
            <p:nvPr/>
          </p:nvSpPr>
          <p:spPr>
            <a:xfrm>
              <a:off x="864980" y="2455884"/>
              <a:ext cx="1986976" cy="19868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544" name="直接连接符 90"/>
            <p:cNvCxnSpPr/>
            <p:nvPr/>
          </p:nvCxnSpPr>
          <p:spPr>
            <a:xfrm flipH="1" rot="16200000">
              <a:off x="560643" y="331422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直接连接符 91"/>
            <p:cNvCxnSpPr/>
            <p:nvPr/>
          </p:nvCxnSpPr>
          <p:spPr>
            <a:xfrm flipH="1" rot="16623528">
              <a:off x="569752" y="31665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直接连接符 92"/>
            <p:cNvCxnSpPr/>
            <p:nvPr/>
          </p:nvCxnSpPr>
          <p:spPr>
            <a:xfrm flipH="1" rot="17047060">
              <a:off x="596939" y="30211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直接连接符 93"/>
            <p:cNvCxnSpPr/>
            <p:nvPr/>
          </p:nvCxnSpPr>
          <p:spPr>
            <a:xfrm flipH="1" rot="17470588">
              <a:off x="641792" y="288011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直接连接符 94"/>
            <p:cNvCxnSpPr/>
            <p:nvPr/>
          </p:nvCxnSpPr>
          <p:spPr>
            <a:xfrm flipH="1" rot="17894118">
              <a:off x="703633" y="274570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直接连接符 95"/>
            <p:cNvCxnSpPr/>
            <p:nvPr/>
          </p:nvCxnSpPr>
          <p:spPr>
            <a:xfrm flipH="1" rot="18317648">
              <a:off x="781522" y="261990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直接连接符 96"/>
            <p:cNvCxnSpPr/>
            <p:nvPr/>
          </p:nvCxnSpPr>
          <p:spPr>
            <a:xfrm flipH="1" rot="18741176">
              <a:off x="874280" y="250463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直接连接符 97"/>
            <p:cNvCxnSpPr/>
            <p:nvPr/>
          </p:nvCxnSpPr>
          <p:spPr>
            <a:xfrm flipH="1" rot="19164706">
              <a:off x="980500" y="2401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直接连接符 98"/>
            <p:cNvCxnSpPr/>
            <p:nvPr/>
          </p:nvCxnSpPr>
          <p:spPr>
            <a:xfrm flipH="1" rot="19588236">
              <a:off x="1098572" y="231247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直接连接符 99"/>
            <p:cNvCxnSpPr/>
            <p:nvPr/>
          </p:nvCxnSpPr>
          <p:spPr>
            <a:xfrm flipH="1" rot="20011764">
              <a:off x="1226707" y="223849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直接连接符 100"/>
            <p:cNvCxnSpPr/>
            <p:nvPr/>
          </p:nvCxnSpPr>
          <p:spPr>
            <a:xfrm flipH="1" rot="20435294">
              <a:off x="1362961" y="218082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直接连接符 101"/>
            <p:cNvCxnSpPr/>
            <p:nvPr/>
          </p:nvCxnSpPr>
          <p:spPr>
            <a:xfrm flipH="1" rot="20858824">
              <a:off x="1505270" y="21403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直接连接符 102"/>
            <p:cNvCxnSpPr/>
            <p:nvPr/>
          </p:nvCxnSpPr>
          <p:spPr>
            <a:xfrm flipH="1" rot="21282352">
              <a:off x="1651476" y="2117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直接连接符 103"/>
            <p:cNvCxnSpPr/>
            <p:nvPr/>
          </p:nvCxnSpPr>
          <p:spPr>
            <a:xfrm flipH="1" rot="105883">
              <a:off x="1799363" y="211308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直接连接符 104"/>
            <p:cNvCxnSpPr/>
            <p:nvPr/>
          </p:nvCxnSpPr>
          <p:spPr>
            <a:xfrm flipH="1" rot="529412">
              <a:off x="1946689" y="21267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直接连接符 105"/>
            <p:cNvCxnSpPr/>
            <p:nvPr/>
          </p:nvCxnSpPr>
          <p:spPr>
            <a:xfrm flipH="1" rot="952941">
              <a:off x="2091221" y="2158385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直接连接符 106"/>
            <p:cNvCxnSpPr/>
            <p:nvPr/>
          </p:nvCxnSpPr>
          <p:spPr>
            <a:xfrm flipH="1" rot="1376471">
              <a:off x="2230767" y="220755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直接连接符 107"/>
            <p:cNvCxnSpPr/>
            <p:nvPr/>
          </p:nvCxnSpPr>
          <p:spPr>
            <a:xfrm flipH="1" rot="1800000">
              <a:off x="2363213" y="227350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直接连接符 108"/>
            <p:cNvCxnSpPr/>
            <p:nvPr/>
          </p:nvCxnSpPr>
          <p:spPr>
            <a:xfrm flipH="1" rot="2223529">
              <a:off x="2486550" y="235523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直接连接符 109"/>
            <p:cNvCxnSpPr/>
            <p:nvPr/>
          </p:nvCxnSpPr>
          <p:spPr>
            <a:xfrm flipH="1" rot="2647059">
              <a:off x="2598909" y="245150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直接连接符 111"/>
            <p:cNvCxnSpPr/>
            <p:nvPr/>
          </p:nvCxnSpPr>
          <p:spPr>
            <a:xfrm flipH="1" rot="3494117">
              <a:off x="2784073" y="26816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直接连接符 112"/>
            <p:cNvCxnSpPr/>
            <p:nvPr/>
          </p:nvCxnSpPr>
          <p:spPr>
            <a:xfrm flipH="1" rot="3917647">
              <a:off x="2854070" y="281195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直接连接符 113"/>
            <p:cNvCxnSpPr/>
            <p:nvPr/>
          </p:nvCxnSpPr>
          <p:spPr>
            <a:xfrm flipH="1" rot="4341176">
              <a:off x="2907518" y="294992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直接连接符 114"/>
            <p:cNvCxnSpPr/>
            <p:nvPr/>
          </p:nvCxnSpPr>
          <p:spPr>
            <a:xfrm flipH="1" rot="4764706">
              <a:off x="2943607" y="30934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直接连接符 115"/>
            <p:cNvCxnSpPr/>
            <p:nvPr/>
          </p:nvCxnSpPr>
          <p:spPr>
            <a:xfrm flipH="1" rot="5188236">
              <a:off x="2961790" y="3240246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直接连接符 116"/>
            <p:cNvCxnSpPr/>
            <p:nvPr/>
          </p:nvCxnSpPr>
          <p:spPr>
            <a:xfrm flipH="1" rot="5611765">
              <a:off x="2961790" y="33882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直接连接符 117"/>
            <p:cNvCxnSpPr/>
            <p:nvPr/>
          </p:nvCxnSpPr>
          <p:spPr>
            <a:xfrm flipH="1" rot="6035294">
              <a:off x="2943607" y="3535038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直接连接符 118"/>
            <p:cNvCxnSpPr/>
            <p:nvPr/>
          </p:nvCxnSpPr>
          <p:spPr>
            <a:xfrm flipH="1" rot="6458824">
              <a:off x="2907518" y="367852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直接连接符 119"/>
            <p:cNvCxnSpPr/>
            <p:nvPr/>
          </p:nvCxnSpPr>
          <p:spPr>
            <a:xfrm flipH="1" rot="6882353">
              <a:off x="2854070" y="381649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直接连接符 120"/>
            <p:cNvCxnSpPr/>
            <p:nvPr/>
          </p:nvCxnSpPr>
          <p:spPr>
            <a:xfrm flipH="1" rot="7305883">
              <a:off x="2784073" y="394684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直接连接符 121"/>
            <p:cNvCxnSpPr/>
            <p:nvPr/>
          </p:nvCxnSpPr>
          <p:spPr>
            <a:xfrm flipH="1" rot="7729412">
              <a:off x="2698587" y="406760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直接连接符 122"/>
            <p:cNvCxnSpPr/>
            <p:nvPr/>
          </p:nvCxnSpPr>
          <p:spPr>
            <a:xfrm flipH="1" rot="8152942">
              <a:off x="2598909" y="417694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直接连接符 123"/>
            <p:cNvCxnSpPr/>
            <p:nvPr/>
          </p:nvCxnSpPr>
          <p:spPr>
            <a:xfrm flipH="1" rot="8576471">
              <a:off x="2486550" y="42732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直接连接符 124"/>
            <p:cNvCxnSpPr/>
            <p:nvPr/>
          </p:nvCxnSpPr>
          <p:spPr>
            <a:xfrm flipH="1" rot="9000000">
              <a:off x="2363213" y="435493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直接连接符 125"/>
            <p:cNvCxnSpPr/>
            <p:nvPr/>
          </p:nvCxnSpPr>
          <p:spPr>
            <a:xfrm flipH="1" rot="9423529">
              <a:off x="2230767" y="442088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直接连接符 126"/>
            <p:cNvCxnSpPr/>
            <p:nvPr/>
          </p:nvCxnSpPr>
          <p:spPr>
            <a:xfrm flipH="1" rot="9847059">
              <a:off x="2091220" y="447006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直接连接符 127"/>
            <p:cNvCxnSpPr/>
            <p:nvPr/>
          </p:nvCxnSpPr>
          <p:spPr>
            <a:xfrm flipH="1" rot="10270589">
              <a:off x="1946689" y="450171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直接连接符 128"/>
            <p:cNvCxnSpPr/>
            <p:nvPr/>
          </p:nvCxnSpPr>
          <p:spPr>
            <a:xfrm flipH="1" rot="10694117">
              <a:off x="1799363" y="4515368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直接连接符 129"/>
            <p:cNvCxnSpPr/>
            <p:nvPr/>
          </p:nvCxnSpPr>
          <p:spPr>
            <a:xfrm flipH="1" rot="11117648">
              <a:off x="1651476" y="4510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直接连接符 130"/>
            <p:cNvCxnSpPr/>
            <p:nvPr/>
          </p:nvCxnSpPr>
          <p:spPr>
            <a:xfrm flipH="1" rot="11541176">
              <a:off x="1505270" y="448811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直接连接符 131"/>
            <p:cNvCxnSpPr/>
            <p:nvPr/>
          </p:nvCxnSpPr>
          <p:spPr>
            <a:xfrm flipH="1" rot="11964706">
              <a:off x="1362961" y="444762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直接连接符 132"/>
            <p:cNvCxnSpPr/>
            <p:nvPr/>
          </p:nvCxnSpPr>
          <p:spPr>
            <a:xfrm flipH="1" rot="12388235">
              <a:off x="1226707" y="438995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直接连接符 133"/>
            <p:cNvCxnSpPr/>
            <p:nvPr/>
          </p:nvCxnSpPr>
          <p:spPr>
            <a:xfrm flipH="1" rot="12811765">
              <a:off x="1098572" y="431597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直接连接符 134"/>
            <p:cNvCxnSpPr/>
            <p:nvPr/>
          </p:nvCxnSpPr>
          <p:spPr>
            <a:xfrm flipH="1" rot="13235294">
              <a:off x="980501" y="4226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直接连接符 135"/>
            <p:cNvCxnSpPr/>
            <p:nvPr/>
          </p:nvCxnSpPr>
          <p:spPr>
            <a:xfrm flipH="1" rot="13658824">
              <a:off x="874280" y="412381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直接连接符 136"/>
            <p:cNvCxnSpPr/>
            <p:nvPr/>
          </p:nvCxnSpPr>
          <p:spPr>
            <a:xfrm flipH="1" rot="14082352">
              <a:off x="781522" y="400854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直接连接符 137"/>
            <p:cNvCxnSpPr/>
            <p:nvPr/>
          </p:nvCxnSpPr>
          <p:spPr>
            <a:xfrm flipH="1" rot="14505883">
              <a:off x="703633" y="38827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直接连接符 138"/>
            <p:cNvCxnSpPr/>
            <p:nvPr/>
          </p:nvCxnSpPr>
          <p:spPr>
            <a:xfrm flipH="1" rot="14929413">
              <a:off x="641792" y="374833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直接连接符 139"/>
            <p:cNvCxnSpPr/>
            <p:nvPr/>
          </p:nvCxnSpPr>
          <p:spPr>
            <a:xfrm flipH="1" rot="15352941">
              <a:off x="596939" y="3607339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直接连接符 140"/>
            <p:cNvCxnSpPr/>
            <p:nvPr/>
          </p:nvCxnSpPr>
          <p:spPr>
            <a:xfrm flipH="1" rot="15776472">
              <a:off x="569752" y="346190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4" name="Group 11"/>
            <p:cNvGrpSpPr>
              <a:grpSpLocks noChangeAspect="1"/>
            </p:cNvGrpSpPr>
            <p:nvPr/>
          </p:nvGrpSpPr>
          <p:grpSpPr>
            <a:xfrm>
              <a:off x="1256658" y="2805346"/>
              <a:ext cx="1199546" cy="851678"/>
              <a:chOff x="1407" y="1098"/>
              <a:chExt cx="800" cy="56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01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gdLst>
                  <a:gd fmla="*/ 621 w 628" name="T0"/>
                  <a:gd fmla="*/ 7 h 423" name="T1"/>
                  <a:gd fmla="*/ 605 w 628" name="T2"/>
                  <a:gd fmla="*/ 0 h 423" name="T3"/>
                  <a:gd fmla="*/ 23 w 628" name="T4"/>
                  <a:gd fmla="*/ 0 h 423" name="T5"/>
                  <a:gd fmla="*/ 7 w 628" name="T6"/>
                  <a:gd fmla="*/ 7 h 423" name="T7"/>
                  <a:gd fmla="*/ 0 w 628" name="T8"/>
                  <a:gd fmla="*/ 23 h 423" name="T9"/>
                  <a:gd fmla="*/ 0 w 628" name="T10"/>
                  <a:gd fmla="*/ 423 h 423" name="T11"/>
                  <a:gd fmla="*/ 628 w 628" name="T12"/>
                  <a:gd fmla="*/ 423 h 423" name="T13"/>
                  <a:gd fmla="*/ 628 w 628" name="T14"/>
                  <a:gd fmla="*/ 23 h 423" name="T15"/>
                  <a:gd fmla="*/ 621 w 628" name="T16"/>
                  <a:gd fmla="*/ 7 h 423" name="T17"/>
                  <a:gd fmla="*/ 314 w 628" name="T18"/>
                  <a:gd fmla="*/ 13 h 423" name="T19"/>
                  <a:gd fmla="*/ 321 w 628" name="T20"/>
                  <a:gd fmla="*/ 20 h 423" name="T21"/>
                  <a:gd fmla="*/ 314 w 628" name="T22"/>
                  <a:gd fmla="*/ 27 h 423" name="T23"/>
                  <a:gd fmla="*/ 307 w 628" name="T24"/>
                  <a:gd fmla="*/ 20 h 423" name="T25"/>
                  <a:gd fmla="*/ 314 w 628" name="T26"/>
                  <a:gd fmla="*/ 13 h 423" name="T27"/>
                  <a:gd fmla="*/ 587 w 628" name="T28"/>
                  <a:gd fmla="*/ 382 h 423" name="T29"/>
                  <a:gd fmla="*/ 41 w 628" name="T30"/>
                  <a:gd fmla="*/ 382 h 423" name="T31"/>
                  <a:gd fmla="*/ 41 w 628" name="T32"/>
                  <a:gd fmla="*/ 41 h 423" name="T33"/>
                  <a:gd fmla="*/ 587 w 628" name="T34"/>
                  <a:gd fmla="*/ 41 h 423" name="T35"/>
                  <a:gd fmla="*/ 587 w 628" name="T36"/>
                  <a:gd fmla="*/ 382 h 423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22" w="628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2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gdLst>
                  <a:gd fmla="*/ 87 w 802" name="T0"/>
                  <a:gd fmla="*/ 0 h 97" name="T1"/>
                  <a:gd fmla="*/ 4 w 802" name="T2"/>
                  <a:gd fmla="*/ 83 h 97" name="T3"/>
                  <a:gd fmla="*/ 2 w 802" name="T4"/>
                  <a:gd fmla="*/ 92 h 97" name="T5"/>
                  <a:gd fmla="*/ 10 w 802" name="T6"/>
                  <a:gd fmla="*/ 97 h 97" name="T7"/>
                  <a:gd fmla="*/ 792 w 802" name="T8"/>
                  <a:gd fmla="*/ 97 h 97" name="T9"/>
                  <a:gd fmla="*/ 800 w 802" name="T10"/>
                  <a:gd fmla="*/ 92 h 97" name="T11"/>
                  <a:gd fmla="*/ 798 w 802" name="T12"/>
                  <a:gd fmla="*/ 83 h 97" name="T13"/>
                  <a:gd fmla="*/ 715 w 802" name="T14"/>
                  <a:gd fmla="*/ 0 h 97" name="T15"/>
                  <a:gd fmla="*/ 87 w 802" name="T16"/>
                  <a:gd fmla="*/ 0 h 97" name="T17"/>
                  <a:gd fmla="*/ 711 w 802" name="T18"/>
                  <a:gd fmla="*/ 47 h 97" name="T19"/>
                  <a:gd fmla="*/ 712 w 802" name="T20"/>
                  <a:gd fmla="*/ 54 h 97" name="T21"/>
                  <a:gd fmla="*/ 706 w 802" name="T22"/>
                  <a:gd fmla="*/ 58 h 97" name="T23"/>
                  <a:gd fmla="*/ 484 w 802" name="T24"/>
                  <a:gd fmla="*/ 58 h 97" name="T25"/>
                  <a:gd fmla="*/ 485 w 802" name="T26"/>
                  <a:gd fmla="*/ 64 h 97" name="T27"/>
                  <a:gd fmla="*/ 484 w 802" name="T28"/>
                  <a:gd fmla="*/ 67 h 97" name="T29"/>
                  <a:gd fmla="*/ 481 w 802" name="T30"/>
                  <a:gd fmla="*/ 69 h 97" name="T31"/>
                  <a:gd fmla="*/ 321 w 802" name="T32"/>
                  <a:gd fmla="*/ 69 h 97" name="T33"/>
                  <a:gd fmla="*/ 318 w 802" name="T34"/>
                  <a:gd fmla="*/ 67 h 97" name="T35"/>
                  <a:gd fmla="*/ 317 w 802" name="T36"/>
                  <a:gd fmla="*/ 64 h 97" name="T37"/>
                  <a:gd fmla="*/ 318 w 802" name="T38"/>
                  <a:gd fmla="*/ 58 h 97" name="T39"/>
                  <a:gd fmla="*/ 96 w 802" name="T40"/>
                  <a:gd fmla="*/ 58 h 97" name="T41"/>
                  <a:gd fmla="*/ 90 w 802" name="T42"/>
                  <a:gd fmla="*/ 54 h 97" name="T43"/>
                  <a:gd fmla="*/ 91 w 802" name="T44"/>
                  <a:gd fmla="*/ 47 h 97" name="T45"/>
                  <a:gd fmla="*/ 113 w 802" name="T46"/>
                  <a:gd fmla="*/ 20 h 97" name="T47"/>
                  <a:gd fmla="*/ 689 w 802" name="T48"/>
                  <a:gd fmla="*/ 20 h 97" name="T49"/>
                  <a:gd fmla="*/ 711 w 802" name="T50"/>
                  <a:gd fmla="*/ 47 h 97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97" w="802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3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gdLst>
                  <a:gd fmla="*/ 791 w 800" name="T0"/>
                  <a:gd fmla="*/ 3 h 29" name="T1"/>
                  <a:gd fmla="*/ 469 w 800" name="T2"/>
                  <a:gd fmla="*/ 3 h 29" name="T3"/>
                  <a:gd fmla="*/ 468 w 800" name="T4"/>
                  <a:gd fmla="*/ 6 h 29" name="T5"/>
                  <a:gd fmla="*/ 461 w 800" name="T6"/>
                  <a:gd fmla="*/ 9 h 29" name="T7"/>
                  <a:gd fmla="*/ 339 w 800" name="T8"/>
                  <a:gd fmla="*/ 9 h 29" name="T9"/>
                  <a:gd fmla="*/ 332 w 800" name="T10"/>
                  <a:gd fmla="*/ 6 h 29" name="T11"/>
                  <a:gd fmla="*/ 331 w 800" name="T12"/>
                  <a:gd fmla="*/ 3 h 29" name="T13"/>
                  <a:gd fmla="*/ 9 w 800" name="T14"/>
                  <a:gd fmla="*/ 3 h 29" name="T15"/>
                  <a:gd fmla="*/ 0 w 800" name="T16"/>
                  <a:gd fmla="*/ 0 h 29" name="T17"/>
                  <a:gd fmla="*/ 0 w 800" name="T18"/>
                  <a:gd fmla="*/ 9 h 29" name="T19"/>
                  <a:gd fmla="*/ 6 w 800" name="T20"/>
                  <a:gd fmla="*/ 23 h 29" name="T21"/>
                  <a:gd fmla="*/ 21 w 800" name="T22"/>
                  <a:gd fmla="*/ 29 h 29" name="T23"/>
                  <a:gd fmla="*/ 779 w 800" name="T24"/>
                  <a:gd fmla="*/ 29 h 29" name="T25"/>
                  <a:gd fmla="*/ 794 w 800" name="T26"/>
                  <a:gd fmla="*/ 23 h 29" name="T27"/>
                  <a:gd fmla="*/ 800 w 800" name="T28"/>
                  <a:gd fmla="*/ 9 h 29" name="T29"/>
                  <a:gd fmla="*/ 800 w 800" name="T30"/>
                  <a:gd fmla="*/ 0 h 29" name="T31"/>
                  <a:gd fmla="*/ 791 w 800" name="T32"/>
                  <a:gd fmla="*/ 3 h 29" name="T33"/>
                  <a:gd fmla="*/ 72 w 800" name="T34"/>
                  <a:gd fmla="*/ 21 h 29" name="T35"/>
                  <a:gd fmla="*/ 68 w 800" name="T36"/>
                  <a:gd fmla="*/ 16 h 29" name="T37"/>
                  <a:gd fmla="*/ 72 w 800" name="T38"/>
                  <a:gd fmla="*/ 12 h 29" name="T39"/>
                  <a:gd fmla="*/ 77 w 800" name="T40"/>
                  <a:gd fmla="*/ 16 h 29" name="T41"/>
                  <a:gd fmla="*/ 72 w 800" name="T42"/>
                  <a:gd fmla="*/ 21 h 29" name="T43"/>
                  <a:gd fmla="*/ 94 w 800" name="T44"/>
                  <a:gd fmla="*/ 21 h 29" name="T45"/>
                  <a:gd fmla="*/ 89 w 800" name="T46"/>
                  <a:gd fmla="*/ 16 h 29" name="T47"/>
                  <a:gd fmla="*/ 94 w 800" name="T48"/>
                  <a:gd fmla="*/ 12 h 29" name="T49"/>
                  <a:gd fmla="*/ 98 w 800" name="T50"/>
                  <a:gd fmla="*/ 16 h 29" name="T51"/>
                  <a:gd fmla="*/ 94 w 800" name="T52"/>
                  <a:gd fmla="*/ 21 h 29" name="T53"/>
                  <a:gd fmla="*/ 115 w 800" name="T54"/>
                  <a:gd fmla="*/ 21 h 29" name="T55"/>
                  <a:gd fmla="*/ 111 w 800" name="T56"/>
                  <a:gd fmla="*/ 16 h 29" name="T57"/>
                  <a:gd fmla="*/ 115 w 800" name="T58"/>
                  <a:gd fmla="*/ 12 h 29" name="T59"/>
                  <a:gd fmla="*/ 120 w 800" name="T60"/>
                  <a:gd fmla="*/ 16 h 29" name="T61"/>
                  <a:gd fmla="*/ 115 w 800" name="T62"/>
                  <a:gd fmla="*/ 21 h 2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8" w="800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4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gdLst>
                  <a:gd fmla="*/ 48 w 48" name="T0"/>
                  <a:gd fmla="*/ 56 h 56" name="T1"/>
                  <a:gd fmla="*/ 0 w 48" name="T2"/>
                  <a:gd fmla="*/ 56 h 56" name="T3"/>
                  <a:gd fmla="*/ 0 w 48" name="T4"/>
                  <a:gd fmla="*/ 5 h 56" name="T5"/>
                  <a:gd fmla="*/ 2 w 48" name="T6"/>
                  <a:gd fmla="*/ 2 h 56" name="T7"/>
                  <a:gd fmla="*/ 5 w 48" name="T8"/>
                  <a:gd fmla="*/ 0 h 56" name="T9"/>
                  <a:gd fmla="*/ 43 w 48" name="T10"/>
                  <a:gd fmla="*/ 0 h 56" name="T11"/>
                  <a:gd fmla="*/ 47 w 48" name="T12"/>
                  <a:gd fmla="*/ 2 h 56" name="T13"/>
                  <a:gd fmla="*/ 48 w 48" name="T14"/>
                  <a:gd fmla="*/ 5 h 56" name="T15"/>
                  <a:gd fmla="*/ 48 w 48" name="T16"/>
                  <a:gd fmla="*/ 56 h 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6" w="48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5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gdLst>
                  <a:gd fmla="*/ 47 w 47" name="T0"/>
                  <a:gd fmla="*/ 128 h 128" name="T1"/>
                  <a:gd fmla="*/ 0 w 47" name="T2"/>
                  <a:gd fmla="*/ 128 h 128" name="T3"/>
                  <a:gd fmla="*/ 0 w 47" name="T4"/>
                  <a:gd fmla="*/ 5 h 128" name="T5"/>
                  <a:gd fmla="*/ 1 w 47" name="T6"/>
                  <a:gd fmla="*/ 2 h 128" name="T7"/>
                  <a:gd fmla="*/ 5 w 47" name="T8"/>
                  <a:gd fmla="*/ 0 h 128" name="T9"/>
                  <a:gd fmla="*/ 42 w 47" name="T10"/>
                  <a:gd fmla="*/ 0 h 128" name="T11"/>
                  <a:gd fmla="*/ 46 w 47" name="T12"/>
                  <a:gd fmla="*/ 2 h 128" name="T13"/>
                  <a:gd fmla="*/ 47 w 47" name="T14"/>
                  <a:gd fmla="*/ 5 h 128" name="T15"/>
                  <a:gd fmla="*/ 47 w 47" name="T16"/>
                  <a:gd fmla="*/ 128 h 1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8" w="47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6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gdLst>
                  <a:gd fmla="*/ 48 w 48" name="T0"/>
                  <a:gd fmla="*/ 89 h 89" name="T1"/>
                  <a:gd fmla="*/ 0 w 48" name="T2"/>
                  <a:gd fmla="*/ 89 h 89" name="T3"/>
                  <a:gd fmla="*/ 0 w 48" name="T4"/>
                  <a:gd fmla="*/ 6 h 89" name="T5"/>
                  <a:gd fmla="*/ 1 w 48" name="T6"/>
                  <a:gd fmla="*/ 2 h 89" name="T7"/>
                  <a:gd fmla="*/ 5 w 48" name="T8"/>
                  <a:gd fmla="*/ 0 h 89" name="T9"/>
                  <a:gd fmla="*/ 43 w 48" name="T10"/>
                  <a:gd fmla="*/ 0 h 89" name="T11"/>
                  <a:gd fmla="*/ 46 w 48" name="T12"/>
                  <a:gd fmla="*/ 2 h 89" name="T13"/>
                  <a:gd fmla="*/ 48 w 48" name="T14"/>
                  <a:gd fmla="*/ 6 h 89" name="T15"/>
                  <a:gd fmla="*/ 48 w 48" name="T16"/>
                  <a:gd fmla="*/ 89 h 8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9" w="48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7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gdLst>
                  <a:gd fmla="*/ 79 w 84" name="T0"/>
                  <a:gd fmla="*/ 64 h 237" name="T1"/>
                  <a:gd fmla="*/ 84 w 84" name="T2"/>
                  <a:gd fmla="*/ 62 h 237" name="T3"/>
                  <a:gd fmla="*/ 83 w 84" name="T4"/>
                  <a:gd fmla="*/ 56 h 237" name="T5"/>
                  <a:gd fmla="*/ 46 w 84" name="T6"/>
                  <a:gd fmla="*/ 2 h 237" name="T7"/>
                  <a:gd fmla="*/ 42 w 84" name="T8"/>
                  <a:gd fmla="*/ 0 h 237" name="T9"/>
                  <a:gd fmla="*/ 38 w 84" name="T10"/>
                  <a:gd fmla="*/ 2 h 237" name="T11"/>
                  <a:gd fmla="*/ 1 w 84" name="T12"/>
                  <a:gd fmla="*/ 56 h 237" name="T13"/>
                  <a:gd fmla="*/ 1 w 84" name="T14"/>
                  <a:gd fmla="*/ 62 h 237" name="T15"/>
                  <a:gd fmla="*/ 5 w 84" name="T16"/>
                  <a:gd fmla="*/ 64 h 237" name="T17"/>
                  <a:gd fmla="*/ 18 w 84" name="T18"/>
                  <a:gd fmla="*/ 64 h 237" name="T19"/>
                  <a:gd fmla="*/ 18 w 84" name="T20"/>
                  <a:gd fmla="*/ 237 h 237" name="T21"/>
                  <a:gd fmla="*/ 66 w 84" name="T22"/>
                  <a:gd fmla="*/ 237 h 237" name="T23"/>
                  <a:gd fmla="*/ 66 w 84" name="T24"/>
                  <a:gd fmla="*/ 64 h 237" name="T25"/>
                  <a:gd fmla="*/ 79 w 84" name="T26"/>
                  <a:gd fmla="*/ 64 h 23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36" w="84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8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gdLst>
                  <a:gd fmla="*/ 8 w 512" name="T0"/>
                  <a:gd fmla="*/ 268 h 276" name="T1"/>
                  <a:gd fmla="*/ 8 w 512" name="T2"/>
                  <a:gd fmla="*/ 4 h 276" name="T3"/>
                  <a:gd fmla="*/ 7 w 512" name="T4"/>
                  <a:gd fmla="*/ 1 h 276" name="T5"/>
                  <a:gd fmla="*/ 4 w 512" name="T6"/>
                  <a:gd fmla="*/ 0 h 276" name="T7"/>
                  <a:gd fmla="*/ 4 w 512" name="T8"/>
                  <a:gd fmla="*/ 0 h 276" name="T9"/>
                  <a:gd fmla="*/ 1 w 512" name="T10"/>
                  <a:gd fmla="*/ 1 h 276" name="T11"/>
                  <a:gd fmla="*/ 0 w 512" name="T12"/>
                  <a:gd fmla="*/ 4 h 276" name="T13"/>
                  <a:gd fmla="*/ 0 w 512" name="T14"/>
                  <a:gd fmla="*/ 276 h 276" name="T15"/>
                  <a:gd fmla="*/ 508 w 512" name="T16"/>
                  <a:gd fmla="*/ 276 h 276" name="T17"/>
                  <a:gd fmla="*/ 511 w 512" name="T18"/>
                  <a:gd fmla="*/ 275 h 276" name="T19"/>
                  <a:gd fmla="*/ 512 w 512" name="T20"/>
                  <a:gd fmla="*/ 272 h 276" name="T21"/>
                  <a:gd fmla="*/ 512 w 512" name="T22"/>
                  <a:gd fmla="*/ 272 h 276" name="T23"/>
                  <a:gd fmla="*/ 511 w 512" name="T24"/>
                  <a:gd fmla="*/ 269 h 276" name="T25"/>
                  <a:gd fmla="*/ 508 w 512" name="T26"/>
                  <a:gd fmla="*/ 268 h 276" name="T27"/>
                  <a:gd fmla="*/ 8 w 512" name="T28"/>
                  <a:gd fmla="*/ 268 h 27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76" w="512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595" name="组合 1"/>
            <p:cNvGrpSpPr/>
            <p:nvPr/>
          </p:nvGrpSpPr>
          <p:grpSpPr>
            <a:xfrm>
              <a:off x="1115834" y="3752525"/>
              <a:ext cx="1490521" cy="118478"/>
              <a:chOff x="4840431" y="2041402"/>
              <a:chExt cx="2505257" cy="199137"/>
            </a:xfrm>
          </p:grpSpPr>
          <p:cxnSp>
            <p:nvCxnSpPr>
              <p:cNvPr id="598" name="直接连接符 346"/>
              <p:cNvCxnSpPr/>
              <p:nvPr/>
            </p:nvCxnSpPr>
            <p:spPr>
              <a:xfrm>
                <a:off x="4840431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直接连接符 347"/>
              <p:cNvCxnSpPr/>
              <p:nvPr/>
            </p:nvCxnSpPr>
            <p:spPr>
              <a:xfrm>
                <a:off x="6218348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0" name="椭圆 599"/>
              <p:cNvSpPr/>
              <p:nvPr/>
            </p:nvSpPr>
            <p:spPr>
              <a:xfrm>
                <a:off x="5996400" y="2041402"/>
                <a:ext cx="199137" cy="199137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96" name="矩形 595"/>
            <p:cNvSpPr/>
            <p:nvPr/>
          </p:nvSpPr>
          <p:spPr>
            <a:xfrm>
              <a:off x="1463260" y="3874532"/>
              <a:ext cx="7924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lvl="0"/>
              <a:r>
                <a:rPr altLang="en-US" b="1" kern="0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  <p:cxnSp>
          <p:nvCxnSpPr>
            <p:cNvPr id="597" name="直接连接符 110"/>
            <p:cNvCxnSpPr/>
            <p:nvPr/>
          </p:nvCxnSpPr>
          <p:spPr>
            <a:xfrm flipH="1" rot="3070588">
              <a:off x="2698587" y="256084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9" name="组 608"/>
          <p:cNvGrpSpPr/>
          <p:nvPr/>
        </p:nvGrpSpPr>
        <p:grpSpPr>
          <a:xfrm>
            <a:off x="6144626" y="2113080"/>
            <a:ext cx="2676451" cy="2677592"/>
            <a:chOff x="523291" y="2113080"/>
            <a:chExt cx="2676451" cy="2677592"/>
          </a:xfrm>
        </p:grpSpPr>
        <p:sp>
          <p:nvSpPr>
            <p:cNvPr id="610" name="椭圆 609"/>
            <p:cNvSpPr/>
            <p:nvPr/>
          </p:nvSpPr>
          <p:spPr>
            <a:xfrm>
              <a:off x="594463" y="2178091"/>
              <a:ext cx="2536388" cy="25363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11" name="椭圆 610"/>
            <p:cNvSpPr/>
            <p:nvPr/>
          </p:nvSpPr>
          <p:spPr>
            <a:xfrm>
              <a:off x="771724" y="2361017"/>
              <a:ext cx="2181864" cy="218171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12" name="椭圆 611"/>
            <p:cNvSpPr/>
            <p:nvPr/>
          </p:nvSpPr>
          <p:spPr>
            <a:xfrm>
              <a:off x="864980" y="2455884"/>
              <a:ext cx="1986976" cy="19868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613" name="直接连接符 90"/>
            <p:cNvCxnSpPr/>
            <p:nvPr/>
          </p:nvCxnSpPr>
          <p:spPr>
            <a:xfrm flipH="1" rot="16200000">
              <a:off x="560643" y="331422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直接连接符 91"/>
            <p:cNvCxnSpPr/>
            <p:nvPr/>
          </p:nvCxnSpPr>
          <p:spPr>
            <a:xfrm flipH="1" rot="16623528">
              <a:off x="569752" y="31665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直接连接符 92"/>
            <p:cNvCxnSpPr/>
            <p:nvPr/>
          </p:nvCxnSpPr>
          <p:spPr>
            <a:xfrm flipH="1" rot="17047060">
              <a:off x="596939" y="30211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直接连接符 93"/>
            <p:cNvCxnSpPr/>
            <p:nvPr/>
          </p:nvCxnSpPr>
          <p:spPr>
            <a:xfrm flipH="1" rot="17470588">
              <a:off x="641792" y="288011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直接连接符 94"/>
            <p:cNvCxnSpPr/>
            <p:nvPr/>
          </p:nvCxnSpPr>
          <p:spPr>
            <a:xfrm flipH="1" rot="17894118">
              <a:off x="703633" y="274570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直接连接符 95"/>
            <p:cNvCxnSpPr/>
            <p:nvPr/>
          </p:nvCxnSpPr>
          <p:spPr>
            <a:xfrm flipH="1" rot="18317648">
              <a:off x="781522" y="261990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直接连接符 96"/>
            <p:cNvCxnSpPr/>
            <p:nvPr/>
          </p:nvCxnSpPr>
          <p:spPr>
            <a:xfrm flipH="1" rot="18741176">
              <a:off x="874280" y="250463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直接连接符 97"/>
            <p:cNvCxnSpPr/>
            <p:nvPr/>
          </p:nvCxnSpPr>
          <p:spPr>
            <a:xfrm flipH="1" rot="19164706">
              <a:off x="980500" y="2401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直接连接符 98"/>
            <p:cNvCxnSpPr/>
            <p:nvPr/>
          </p:nvCxnSpPr>
          <p:spPr>
            <a:xfrm flipH="1" rot="19588236">
              <a:off x="1098572" y="231247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直接连接符 99"/>
            <p:cNvCxnSpPr/>
            <p:nvPr/>
          </p:nvCxnSpPr>
          <p:spPr>
            <a:xfrm flipH="1" rot="20011764">
              <a:off x="1226707" y="223849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直接连接符 100"/>
            <p:cNvCxnSpPr/>
            <p:nvPr/>
          </p:nvCxnSpPr>
          <p:spPr>
            <a:xfrm flipH="1" rot="20435294">
              <a:off x="1362961" y="218082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直接连接符 101"/>
            <p:cNvCxnSpPr/>
            <p:nvPr/>
          </p:nvCxnSpPr>
          <p:spPr>
            <a:xfrm flipH="1" rot="20858824">
              <a:off x="1505270" y="21403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直接连接符 102"/>
            <p:cNvCxnSpPr/>
            <p:nvPr/>
          </p:nvCxnSpPr>
          <p:spPr>
            <a:xfrm flipH="1" rot="21282352">
              <a:off x="1651476" y="2117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直接连接符 103"/>
            <p:cNvCxnSpPr/>
            <p:nvPr/>
          </p:nvCxnSpPr>
          <p:spPr>
            <a:xfrm flipH="1" rot="105883">
              <a:off x="1799363" y="211308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直接连接符 104"/>
            <p:cNvCxnSpPr/>
            <p:nvPr/>
          </p:nvCxnSpPr>
          <p:spPr>
            <a:xfrm flipH="1" rot="529412">
              <a:off x="1946689" y="21267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直接连接符 105"/>
            <p:cNvCxnSpPr/>
            <p:nvPr/>
          </p:nvCxnSpPr>
          <p:spPr>
            <a:xfrm flipH="1" rot="952941">
              <a:off x="2091221" y="2158385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直接连接符 106"/>
            <p:cNvCxnSpPr/>
            <p:nvPr/>
          </p:nvCxnSpPr>
          <p:spPr>
            <a:xfrm flipH="1" rot="1376471">
              <a:off x="2230767" y="220755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直接连接符 107"/>
            <p:cNvCxnSpPr/>
            <p:nvPr/>
          </p:nvCxnSpPr>
          <p:spPr>
            <a:xfrm flipH="1" rot="1800000">
              <a:off x="2363213" y="227350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直接连接符 108"/>
            <p:cNvCxnSpPr/>
            <p:nvPr/>
          </p:nvCxnSpPr>
          <p:spPr>
            <a:xfrm flipH="1" rot="2223529">
              <a:off x="2486550" y="235523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直接连接符 109"/>
            <p:cNvCxnSpPr/>
            <p:nvPr/>
          </p:nvCxnSpPr>
          <p:spPr>
            <a:xfrm flipH="1" rot="2647059">
              <a:off x="2598909" y="245150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直接连接符 111"/>
            <p:cNvCxnSpPr/>
            <p:nvPr/>
          </p:nvCxnSpPr>
          <p:spPr>
            <a:xfrm flipH="1" rot="3494117">
              <a:off x="2784073" y="26816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直接连接符 112"/>
            <p:cNvCxnSpPr/>
            <p:nvPr/>
          </p:nvCxnSpPr>
          <p:spPr>
            <a:xfrm flipH="1" rot="3917647">
              <a:off x="2854070" y="281195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直接连接符 113"/>
            <p:cNvCxnSpPr/>
            <p:nvPr/>
          </p:nvCxnSpPr>
          <p:spPr>
            <a:xfrm flipH="1" rot="4341176">
              <a:off x="2907518" y="294992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直接连接符 114"/>
            <p:cNvCxnSpPr/>
            <p:nvPr/>
          </p:nvCxnSpPr>
          <p:spPr>
            <a:xfrm flipH="1" rot="4764706">
              <a:off x="2943607" y="30934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直接连接符 115"/>
            <p:cNvCxnSpPr/>
            <p:nvPr/>
          </p:nvCxnSpPr>
          <p:spPr>
            <a:xfrm flipH="1" rot="5188236">
              <a:off x="2961790" y="3240246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直接连接符 116"/>
            <p:cNvCxnSpPr/>
            <p:nvPr/>
          </p:nvCxnSpPr>
          <p:spPr>
            <a:xfrm flipH="1" rot="5611765">
              <a:off x="2961790" y="33882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直接连接符 117"/>
            <p:cNvCxnSpPr/>
            <p:nvPr/>
          </p:nvCxnSpPr>
          <p:spPr>
            <a:xfrm flipH="1" rot="6035294">
              <a:off x="2943607" y="3535038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直接连接符 118"/>
            <p:cNvCxnSpPr/>
            <p:nvPr/>
          </p:nvCxnSpPr>
          <p:spPr>
            <a:xfrm flipH="1" rot="6458824">
              <a:off x="2907518" y="367852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直接连接符 119"/>
            <p:cNvCxnSpPr/>
            <p:nvPr/>
          </p:nvCxnSpPr>
          <p:spPr>
            <a:xfrm flipH="1" rot="6882353">
              <a:off x="2854070" y="381649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直接连接符 120"/>
            <p:cNvCxnSpPr/>
            <p:nvPr/>
          </p:nvCxnSpPr>
          <p:spPr>
            <a:xfrm flipH="1" rot="7305883">
              <a:off x="2784073" y="394684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直接连接符 121"/>
            <p:cNvCxnSpPr/>
            <p:nvPr/>
          </p:nvCxnSpPr>
          <p:spPr>
            <a:xfrm flipH="1" rot="7729412">
              <a:off x="2698587" y="406760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直接连接符 122"/>
            <p:cNvCxnSpPr/>
            <p:nvPr/>
          </p:nvCxnSpPr>
          <p:spPr>
            <a:xfrm flipH="1" rot="8152942">
              <a:off x="2598909" y="417694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直接连接符 123"/>
            <p:cNvCxnSpPr/>
            <p:nvPr/>
          </p:nvCxnSpPr>
          <p:spPr>
            <a:xfrm flipH="1" rot="8576471">
              <a:off x="2486550" y="42732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直接连接符 124"/>
            <p:cNvCxnSpPr/>
            <p:nvPr/>
          </p:nvCxnSpPr>
          <p:spPr>
            <a:xfrm flipH="1" rot="9000000">
              <a:off x="2363213" y="435493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直接连接符 125"/>
            <p:cNvCxnSpPr/>
            <p:nvPr/>
          </p:nvCxnSpPr>
          <p:spPr>
            <a:xfrm flipH="1" rot="9423529">
              <a:off x="2230767" y="442088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直接连接符 126"/>
            <p:cNvCxnSpPr/>
            <p:nvPr/>
          </p:nvCxnSpPr>
          <p:spPr>
            <a:xfrm flipH="1" rot="9847059">
              <a:off x="2091220" y="447006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直接连接符 127"/>
            <p:cNvCxnSpPr/>
            <p:nvPr/>
          </p:nvCxnSpPr>
          <p:spPr>
            <a:xfrm flipH="1" rot="10270589">
              <a:off x="1946689" y="450171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直接连接符 128"/>
            <p:cNvCxnSpPr/>
            <p:nvPr/>
          </p:nvCxnSpPr>
          <p:spPr>
            <a:xfrm flipH="1" rot="10694117">
              <a:off x="1799363" y="4515368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直接连接符 129"/>
            <p:cNvCxnSpPr/>
            <p:nvPr/>
          </p:nvCxnSpPr>
          <p:spPr>
            <a:xfrm flipH="1" rot="11117648">
              <a:off x="1651476" y="4510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直接连接符 130"/>
            <p:cNvCxnSpPr/>
            <p:nvPr/>
          </p:nvCxnSpPr>
          <p:spPr>
            <a:xfrm flipH="1" rot="11541176">
              <a:off x="1505270" y="448811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直接连接符 131"/>
            <p:cNvCxnSpPr/>
            <p:nvPr/>
          </p:nvCxnSpPr>
          <p:spPr>
            <a:xfrm flipH="1" rot="11964706">
              <a:off x="1362961" y="444762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直接连接符 132"/>
            <p:cNvCxnSpPr/>
            <p:nvPr/>
          </p:nvCxnSpPr>
          <p:spPr>
            <a:xfrm flipH="1" rot="12388235">
              <a:off x="1226707" y="438995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直接连接符 133"/>
            <p:cNvCxnSpPr/>
            <p:nvPr/>
          </p:nvCxnSpPr>
          <p:spPr>
            <a:xfrm flipH="1" rot="12811765">
              <a:off x="1098572" y="431597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直接连接符 134"/>
            <p:cNvCxnSpPr/>
            <p:nvPr/>
          </p:nvCxnSpPr>
          <p:spPr>
            <a:xfrm flipH="1" rot="13235294">
              <a:off x="980501" y="4226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直接连接符 135"/>
            <p:cNvCxnSpPr/>
            <p:nvPr/>
          </p:nvCxnSpPr>
          <p:spPr>
            <a:xfrm flipH="1" rot="13658824">
              <a:off x="874280" y="412381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直接连接符 136"/>
            <p:cNvCxnSpPr/>
            <p:nvPr/>
          </p:nvCxnSpPr>
          <p:spPr>
            <a:xfrm flipH="1" rot="14082352">
              <a:off x="781522" y="400854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直接连接符 137"/>
            <p:cNvCxnSpPr/>
            <p:nvPr/>
          </p:nvCxnSpPr>
          <p:spPr>
            <a:xfrm flipH="1" rot="14505883">
              <a:off x="703633" y="38827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直接连接符 138"/>
            <p:cNvCxnSpPr/>
            <p:nvPr/>
          </p:nvCxnSpPr>
          <p:spPr>
            <a:xfrm flipH="1" rot="14929413">
              <a:off x="641792" y="374833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直接连接符 139"/>
            <p:cNvCxnSpPr/>
            <p:nvPr/>
          </p:nvCxnSpPr>
          <p:spPr>
            <a:xfrm flipH="1" rot="15352941">
              <a:off x="596939" y="3607339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直接连接符 140"/>
            <p:cNvCxnSpPr/>
            <p:nvPr/>
          </p:nvCxnSpPr>
          <p:spPr>
            <a:xfrm flipH="1" rot="15776472">
              <a:off x="569752" y="346190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3" name="Group 11"/>
            <p:cNvGrpSpPr>
              <a:grpSpLocks noChangeAspect="1"/>
            </p:cNvGrpSpPr>
            <p:nvPr/>
          </p:nvGrpSpPr>
          <p:grpSpPr>
            <a:xfrm>
              <a:off x="1256658" y="2805346"/>
              <a:ext cx="1199546" cy="851678"/>
              <a:chOff x="1407" y="1098"/>
              <a:chExt cx="800" cy="56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70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gdLst>
                  <a:gd fmla="*/ 621 w 628" name="T0"/>
                  <a:gd fmla="*/ 7 h 423" name="T1"/>
                  <a:gd fmla="*/ 605 w 628" name="T2"/>
                  <a:gd fmla="*/ 0 h 423" name="T3"/>
                  <a:gd fmla="*/ 23 w 628" name="T4"/>
                  <a:gd fmla="*/ 0 h 423" name="T5"/>
                  <a:gd fmla="*/ 7 w 628" name="T6"/>
                  <a:gd fmla="*/ 7 h 423" name="T7"/>
                  <a:gd fmla="*/ 0 w 628" name="T8"/>
                  <a:gd fmla="*/ 23 h 423" name="T9"/>
                  <a:gd fmla="*/ 0 w 628" name="T10"/>
                  <a:gd fmla="*/ 423 h 423" name="T11"/>
                  <a:gd fmla="*/ 628 w 628" name="T12"/>
                  <a:gd fmla="*/ 423 h 423" name="T13"/>
                  <a:gd fmla="*/ 628 w 628" name="T14"/>
                  <a:gd fmla="*/ 23 h 423" name="T15"/>
                  <a:gd fmla="*/ 621 w 628" name="T16"/>
                  <a:gd fmla="*/ 7 h 423" name="T17"/>
                  <a:gd fmla="*/ 314 w 628" name="T18"/>
                  <a:gd fmla="*/ 13 h 423" name="T19"/>
                  <a:gd fmla="*/ 321 w 628" name="T20"/>
                  <a:gd fmla="*/ 20 h 423" name="T21"/>
                  <a:gd fmla="*/ 314 w 628" name="T22"/>
                  <a:gd fmla="*/ 27 h 423" name="T23"/>
                  <a:gd fmla="*/ 307 w 628" name="T24"/>
                  <a:gd fmla="*/ 20 h 423" name="T25"/>
                  <a:gd fmla="*/ 314 w 628" name="T26"/>
                  <a:gd fmla="*/ 13 h 423" name="T27"/>
                  <a:gd fmla="*/ 587 w 628" name="T28"/>
                  <a:gd fmla="*/ 382 h 423" name="T29"/>
                  <a:gd fmla="*/ 41 w 628" name="T30"/>
                  <a:gd fmla="*/ 382 h 423" name="T31"/>
                  <a:gd fmla="*/ 41 w 628" name="T32"/>
                  <a:gd fmla="*/ 41 h 423" name="T33"/>
                  <a:gd fmla="*/ 587 w 628" name="T34"/>
                  <a:gd fmla="*/ 41 h 423" name="T35"/>
                  <a:gd fmla="*/ 587 w 628" name="T36"/>
                  <a:gd fmla="*/ 382 h 423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22" w="628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1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gdLst>
                  <a:gd fmla="*/ 87 w 802" name="T0"/>
                  <a:gd fmla="*/ 0 h 97" name="T1"/>
                  <a:gd fmla="*/ 4 w 802" name="T2"/>
                  <a:gd fmla="*/ 83 h 97" name="T3"/>
                  <a:gd fmla="*/ 2 w 802" name="T4"/>
                  <a:gd fmla="*/ 92 h 97" name="T5"/>
                  <a:gd fmla="*/ 10 w 802" name="T6"/>
                  <a:gd fmla="*/ 97 h 97" name="T7"/>
                  <a:gd fmla="*/ 792 w 802" name="T8"/>
                  <a:gd fmla="*/ 97 h 97" name="T9"/>
                  <a:gd fmla="*/ 800 w 802" name="T10"/>
                  <a:gd fmla="*/ 92 h 97" name="T11"/>
                  <a:gd fmla="*/ 798 w 802" name="T12"/>
                  <a:gd fmla="*/ 83 h 97" name="T13"/>
                  <a:gd fmla="*/ 715 w 802" name="T14"/>
                  <a:gd fmla="*/ 0 h 97" name="T15"/>
                  <a:gd fmla="*/ 87 w 802" name="T16"/>
                  <a:gd fmla="*/ 0 h 97" name="T17"/>
                  <a:gd fmla="*/ 711 w 802" name="T18"/>
                  <a:gd fmla="*/ 47 h 97" name="T19"/>
                  <a:gd fmla="*/ 712 w 802" name="T20"/>
                  <a:gd fmla="*/ 54 h 97" name="T21"/>
                  <a:gd fmla="*/ 706 w 802" name="T22"/>
                  <a:gd fmla="*/ 58 h 97" name="T23"/>
                  <a:gd fmla="*/ 484 w 802" name="T24"/>
                  <a:gd fmla="*/ 58 h 97" name="T25"/>
                  <a:gd fmla="*/ 485 w 802" name="T26"/>
                  <a:gd fmla="*/ 64 h 97" name="T27"/>
                  <a:gd fmla="*/ 484 w 802" name="T28"/>
                  <a:gd fmla="*/ 67 h 97" name="T29"/>
                  <a:gd fmla="*/ 481 w 802" name="T30"/>
                  <a:gd fmla="*/ 69 h 97" name="T31"/>
                  <a:gd fmla="*/ 321 w 802" name="T32"/>
                  <a:gd fmla="*/ 69 h 97" name="T33"/>
                  <a:gd fmla="*/ 318 w 802" name="T34"/>
                  <a:gd fmla="*/ 67 h 97" name="T35"/>
                  <a:gd fmla="*/ 317 w 802" name="T36"/>
                  <a:gd fmla="*/ 64 h 97" name="T37"/>
                  <a:gd fmla="*/ 318 w 802" name="T38"/>
                  <a:gd fmla="*/ 58 h 97" name="T39"/>
                  <a:gd fmla="*/ 96 w 802" name="T40"/>
                  <a:gd fmla="*/ 58 h 97" name="T41"/>
                  <a:gd fmla="*/ 90 w 802" name="T42"/>
                  <a:gd fmla="*/ 54 h 97" name="T43"/>
                  <a:gd fmla="*/ 91 w 802" name="T44"/>
                  <a:gd fmla="*/ 47 h 97" name="T45"/>
                  <a:gd fmla="*/ 113 w 802" name="T46"/>
                  <a:gd fmla="*/ 20 h 97" name="T47"/>
                  <a:gd fmla="*/ 689 w 802" name="T48"/>
                  <a:gd fmla="*/ 20 h 97" name="T49"/>
                  <a:gd fmla="*/ 711 w 802" name="T50"/>
                  <a:gd fmla="*/ 47 h 97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97" w="802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2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gdLst>
                  <a:gd fmla="*/ 791 w 800" name="T0"/>
                  <a:gd fmla="*/ 3 h 29" name="T1"/>
                  <a:gd fmla="*/ 469 w 800" name="T2"/>
                  <a:gd fmla="*/ 3 h 29" name="T3"/>
                  <a:gd fmla="*/ 468 w 800" name="T4"/>
                  <a:gd fmla="*/ 6 h 29" name="T5"/>
                  <a:gd fmla="*/ 461 w 800" name="T6"/>
                  <a:gd fmla="*/ 9 h 29" name="T7"/>
                  <a:gd fmla="*/ 339 w 800" name="T8"/>
                  <a:gd fmla="*/ 9 h 29" name="T9"/>
                  <a:gd fmla="*/ 332 w 800" name="T10"/>
                  <a:gd fmla="*/ 6 h 29" name="T11"/>
                  <a:gd fmla="*/ 331 w 800" name="T12"/>
                  <a:gd fmla="*/ 3 h 29" name="T13"/>
                  <a:gd fmla="*/ 9 w 800" name="T14"/>
                  <a:gd fmla="*/ 3 h 29" name="T15"/>
                  <a:gd fmla="*/ 0 w 800" name="T16"/>
                  <a:gd fmla="*/ 0 h 29" name="T17"/>
                  <a:gd fmla="*/ 0 w 800" name="T18"/>
                  <a:gd fmla="*/ 9 h 29" name="T19"/>
                  <a:gd fmla="*/ 6 w 800" name="T20"/>
                  <a:gd fmla="*/ 23 h 29" name="T21"/>
                  <a:gd fmla="*/ 21 w 800" name="T22"/>
                  <a:gd fmla="*/ 29 h 29" name="T23"/>
                  <a:gd fmla="*/ 779 w 800" name="T24"/>
                  <a:gd fmla="*/ 29 h 29" name="T25"/>
                  <a:gd fmla="*/ 794 w 800" name="T26"/>
                  <a:gd fmla="*/ 23 h 29" name="T27"/>
                  <a:gd fmla="*/ 800 w 800" name="T28"/>
                  <a:gd fmla="*/ 9 h 29" name="T29"/>
                  <a:gd fmla="*/ 800 w 800" name="T30"/>
                  <a:gd fmla="*/ 0 h 29" name="T31"/>
                  <a:gd fmla="*/ 791 w 800" name="T32"/>
                  <a:gd fmla="*/ 3 h 29" name="T33"/>
                  <a:gd fmla="*/ 72 w 800" name="T34"/>
                  <a:gd fmla="*/ 21 h 29" name="T35"/>
                  <a:gd fmla="*/ 68 w 800" name="T36"/>
                  <a:gd fmla="*/ 16 h 29" name="T37"/>
                  <a:gd fmla="*/ 72 w 800" name="T38"/>
                  <a:gd fmla="*/ 12 h 29" name="T39"/>
                  <a:gd fmla="*/ 77 w 800" name="T40"/>
                  <a:gd fmla="*/ 16 h 29" name="T41"/>
                  <a:gd fmla="*/ 72 w 800" name="T42"/>
                  <a:gd fmla="*/ 21 h 29" name="T43"/>
                  <a:gd fmla="*/ 94 w 800" name="T44"/>
                  <a:gd fmla="*/ 21 h 29" name="T45"/>
                  <a:gd fmla="*/ 89 w 800" name="T46"/>
                  <a:gd fmla="*/ 16 h 29" name="T47"/>
                  <a:gd fmla="*/ 94 w 800" name="T48"/>
                  <a:gd fmla="*/ 12 h 29" name="T49"/>
                  <a:gd fmla="*/ 98 w 800" name="T50"/>
                  <a:gd fmla="*/ 16 h 29" name="T51"/>
                  <a:gd fmla="*/ 94 w 800" name="T52"/>
                  <a:gd fmla="*/ 21 h 29" name="T53"/>
                  <a:gd fmla="*/ 115 w 800" name="T54"/>
                  <a:gd fmla="*/ 21 h 29" name="T55"/>
                  <a:gd fmla="*/ 111 w 800" name="T56"/>
                  <a:gd fmla="*/ 16 h 29" name="T57"/>
                  <a:gd fmla="*/ 115 w 800" name="T58"/>
                  <a:gd fmla="*/ 12 h 29" name="T59"/>
                  <a:gd fmla="*/ 120 w 800" name="T60"/>
                  <a:gd fmla="*/ 16 h 29" name="T61"/>
                  <a:gd fmla="*/ 115 w 800" name="T62"/>
                  <a:gd fmla="*/ 21 h 2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8" w="800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3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gdLst>
                  <a:gd fmla="*/ 48 w 48" name="T0"/>
                  <a:gd fmla="*/ 56 h 56" name="T1"/>
                  <a:gd fmla="*/ 0 w 48" name="T2"/>
                  <a:gd fmla="*/ 56 h 56" name="T3"/>
                  <a:gd fmla="*/ 0 w 48" name="T4"/>
                  <a:gd fmla="*/ 5 h 56" name="T5"/>
                  <a:gd fmla="*/ 2 w 48" name="T6"/>
                  <a:gd fmla="*/ 2 h 56" name="T7"/>
                  <a:gd fmla="*/ 5 w 48" name="T8"/>
                  <a:gd fmla="*/ 0 h 56" name="T9"/>
                  <a:gd fmla="*/ 43 w 48" name="T10"/>
                  <a:gd fmla="*/ 0 h 56" name="T11"/>
                  <a:gd fmla="*/ 47 w 48" name="T12"/>
                  <a:gd fmla="*/ 2 h 56" name="T13"/>
                  <a:gd fmla="*/ 48 w 48" name="T14"/>
                  <a:gd fmla="*/ 5 h 56" name="T15"/>
                  <a:gd fmla="*/ 48 w 48" name="T16"/>
                  <a:gd fmla="*/ 56 h 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6" w="48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4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gdLst>
                  <a:gd fmla="*/ 47 w 47" name="T0"/>
                  <a:gd fmla="*/ 128 h 128" name="T1"/>
                  <a:gd fmla="*/ 0 w 47" name="T2"/>
                  <a:gd fmla="*/ 128 h 128" name="T3"/>
                  <a:gd fmla="*/ 0 w 47" name="T4"/>
                  <a:gd fmla="*/ 5 h 128" name="T5"/>
                  <a:gd fmla="*/ 1 w 47" name="T6"/>
                  <a:gd fmla="*/ 2 h 128" name="T7"/>
                  <a:gd fmla="*/ 5 w 47" name="T8"/>
                  <a:gd fmla="*/ 0 h 128" name="T9"/>
                  <a:gd fmla="*/ 42 w 47" name="T10"/>
                  <a:gd fmla="*/ 0 h 128" name="T11"/>
                  <a:gd fmla="*/ 46 w 47" name="T12"/>
                  <a:gd fmla="*/ 2 h 128" name="T13"/>
                  <a:gd fmla="*/ 47 w 47" name="T14"/>
                  <a:gd fmla="*/ 5 h 128" name="T15"/>
                  <a:gd fmla="*/ 47 w 47" name="T16"/>
                  <a:gd fmla="*/ 128 h 1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8" w="47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5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gdLst>
                  <a:gd fmla="*/ 48 w 48" name="T0"/>
                  <a:gd fmla="*/ 89 h 89" name="T1"/>
                  <a:gd fmla="*/ 0 w 48" name="T2"/>
                  <a:gd fmla="*/ 89 h 89" name="T3"/>
                  <a:gd fmla="*/ 0 w 48" name="T4"/>
                  <a:gd fmla="*/ 6 h 89" name="T5"/>
                  <a:gd fmla="*/ 1 w 48" name="T6"/>
                  <a:gd fmla="*/ 2 h 89" name="T7"/>
                  <a:gd fmla="*/ 5 w 48" name="T8"/>
                  <a:gd fmla="*/ 0 h 89" name="T9"/>
                  <a:gd fmla="*/ 43 w 48" name="T10"/>
                  <a:gd fmla="*/ 0 h 89" name="T11"/>
                  <a:gd fmla="*/ 46 w 48" name="T12"/>
                  <a:gd fmla="*/ 2 h 89" name="T13"/>
                  <a:gd fmla="*/ 48 w 48" name="T14"/>
                  <a:gd fmla="*/ 6 h 89" name="T15"/>
                  <a:gd fmla="*/ 48 w 48" name="T16"/>
                  <a:gd fmla="*/ 89 h 8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9" w="48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6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gdLst>
                  <a:gd fmla="*/ 79 w 84" name="T0"/>
                  <a:gd fmla="*/ 64 h 237" name="T1"/>
                  <a:gd fmla="*/ 84 w 84" name="T2"/>
                  <a:gd fmla="*/ 62 h 237" name="T3"/>
                  <a:gd fmla="*/ 83 w 84" name="T4"/>
                  <a:gd fmla="*/ 56 h 237" name="T5"/>
                  <a:gd fmla="*/ 46 w 84" name="T6"/>
                  <a:gd fmla="*/ 2 h 237" name="T7"/>
                  <a:gd fmla="*/ 42 w 84" name="T8"/>
                  <a:gd fmla="*/ 0 h 237" name="T9"/>
                  <a:gd fmla="*/ 38 w 84" name="T10"/>
                  <a:gd fmla="*/ 2 h 237" name="T11"/>
                  <a:gd fmla="*/ 1 w 84" name="T12"/>
                  <a:gd fmla="*/ 56 h 237" name="T13"/>
                  <a:gd fmla="*/ 1 w 84" name="T14"/>
                  <a:gd fmla="*/ 62 h 237" name="T15"/>
                  <a:gd fmla="*/ 5 w 84" name="T16"/>
                  <a:gd fmla="*/ 64 h 237" name="T17"/>
                  <a:gd fmla="*/ 18 w 84" name="T18"/>
                  <a:gd fmla="*/ 64 h 237" name="T19"/>
                  <a:gd fmla="*/ 18 w 84" name="T20"/>
                  <a:gd fmla="*/ 237 h 237" name="T21"/>
                  <a:gd fmla="*/ 66 w 84" name="T22"/>
                  <a:gd fmla="*/ 237 h 237" name="T23"/>
                  <a:gd fmla="*/ 66 w 84" name="T24"/>
                  <a:gd fmla="*/ 64 h 237" name="T25"/>
                  <a:gd fmla="*/ 79 w 84" name="T26"/>
                  <a:gd fmla="*/ 64 h 23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36" w="84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7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gdLst>
                  <a:gd fmla="*/ 8 w 512" name="T0"/>
                  <a:gd fmla="*/ 268 h 276" name="T1"/>
                  <a:gd fmla="*/ 8 w 512" name="T2"/>
                  <a:gd fmla="*/ 4 h 276" name="T3"/>
                  <a:gd fmla="*/ 7 w 512" name="T4"/>
                  <a:gd fmla="*/ 1 h 276" name="T5"/>
                  <a:gd fmla="*/ 4 w 512" name="T6"/>
                  <a:gd fmla="*/ 0 h 276" name="T7"/>
                  <a:gd fmla="*/ 4 w 512" name="T8"/>
                  <a:gd fmla="*/ 0 h 276" name="T9"/>
                  <a:gd fmla="*/ 1 w 512" name="T10"/>
                  <a:gd fmla="*/ 1 h 276" name="T11"/>
                  <a:gd fmla="*/ 0 w 512" name="T12"/>
                  <a:gd fmla="*/ 4 h 276" name="T13"/>
                  <a:gd fmla="*/ 0 w 512" name="T14"/>
                  <a:gd fmla="*/ 276 h 276" name="T15"/>
                  <a:gd fmla="*/ 508 w 512" name="T16"/>
                  <a:gd fmla="*/ 276 h 276" name="T17"/>
                  <a:gd fmla="*/ 511 w 512" name="T18"/>
                  <a:gd fmla="*/ 275 h 276" name="T19"/>
                  <a:gd fmla="*/ 512 w 512" name="T20"/>
                  <a:gd fmla="*/ 272 h 276" name="T21"/>
                  <a:gd fmla="*/ 512 w 512" name="T22"/>
                  <a:gd fmla="*/ 272 h 276" name="T23"/>
                  <a:gd fmla="*/ 511 w 512" name="T24"/>
                  <a:gd fmla="*/ 269 h 276" name="T25"/>
                  <a:gd fmla="*/ 508 w 512" name="T26"/>
                  <a:gd fmla="*/ 268 h 276" name="T27"/>
                  <a:gd fmla="*/ 8 w 512" name="T28"/>
                  <a:gd fmla="*/ 268 h 27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76" w="512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664" name="组合 1"/>
            <p:cNvGrpSpPr/>
            <p:nvPr/>
          </p:nvGrpSpPr>
          <p:grpSpPr>
            <a:xfrm>
              <a:off x="1115834" y="3752525"/>
              <a:ext cx="1490521" cy="118478"/>
              <a:chOff x="4840431" y="2041402"/>
              <a:chExt cx="2505257" cy="199137"/>
            </a:xfrm>
          </p:grpSpPr>
          <p:cxnSp>
            <p:nvCxnSpPr>
              <p:cNvPr id="667" name="直接连接符 346"/>
              <p:cNvCxnSpPr/>
              <p:nvPr/>
            </p:nvCxnSpPr>
            <p:spPr>
              <a:xfrm>
                <a:off x="4840431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直接连接符 347"/>
              <p:cNvCxnSpPr/>
              <p:nvPr/>
            </p:nvCxnSpPr>
            <p:spPr>
              <a:xfrm>
                <a:off x="6218348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9" name="椭圆 668"/>
              <p:cNvSpPr/>
              <p:nvPr/>
            </p:nvSpPr>
            <p:spPr>
              <a:xfrm>
                <a:off x="5996400" y="2041402"/>
                <a:ext cx="199137" cy="199137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65" name="矩形 664"/>
            <p:cNvSpPr/>
            <p:nvPr/>
          </p:nvSpPr>
          <p:spPr>
            <a:xfrm>
              <a:off x="1463261" y="3874532"/>
              <a:ext cx="7924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lvl="0"/>
              <a:r>
                <a:rPr altLang="en-US" b="1" kern="0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  <p:cxnSp>
          <p:nvCxnSpPr>
            <p:cNvPr id="666" name="直接连接符 110"/>
            <p:cNvCxnSpPr/>
            <p:nvPr/>
          </p:nvCxnSpPr>
          <p:spPr>
            <a:xfrm flipH="1" rot="3070588">
              <a:off x="2698587" y="256084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8" name="组 677"/>
          <p:cNvGrpSpPr/>
          <p:nvPr/>
        </p:nvGrpSpPr>
        <p:grpSpPr>
          <a:xfrm>
            <a:off x="8896029" y="2113080"/>
            <a:ext cx="2676451" cy="2677592"/>
            <a:chOff x="523291" y="2113080"/>
            <a:chExt cx="2676451" cy="2677592"/>
          </a:xfrm>
        </p:grpSpPr>
        <p:sp>
          <p:nvSpPr>
            <p:cNvPr id="679" name="椭圆 678"/>
            <p:cNvSpPr/>
            <p:nvPr/>
          </p:nvSpPr>
          <p:spPr>
            <a:xfrm>
              <a:off x="594463" y="2178091"/>
              <a:ext cx="2536388" cy="25363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80" name="椭圆 679"/>
            <p:cNvSpPr/>
            <p:nvPr/>
          </p:nvSpPr>
          <p:spPr>
            <a:xfrm>
              <a:off x="771724" y="2361017"/>
              <a:ext cx="2181864" cy="218171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81" name="椭圆 680"/>
            <p:cNvSpPr/>
            <p:nvPr/>
          </p:nvSpPr>
          <p:spPr>
            <a:xfrm>
              <a:off x="864980" y="2455884"/>
              <a:ext cx="1986976" cy="19868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682" name="直接连接符 90"/>
            <p:cNvCxnSpPr/>
            <p:nvPr/>
          </p:nvCxnSpPr>
          <p:spPr>
            <a:xfrm flipH="1" rot="16200000">
              <a:off x="560643" y="331422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直接连接符 91"/>
            <p:cNvCxnSpPr/>
            <p:nvPr/>
          </p:nvCxnSpPr>
          <p:spPr>
            <a:xfrm flipH="1" rot="16623528">
              <a:off x="569752" y="31665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直接连接符 92"/>
            <p:cNvCxnSpPr/>
            <p:nvPr/>
          </p:nvCxnSpPr>
          <p:spPr>
            <a:xfrm flipH="1" rot="17047060">
              <a:off x="596939" y="30211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直接连接符 93"/>
            <p:cNvCxnSpPr/>
            <p:nvPr/>
          </p:nvCxnSpPr>
          <p:spPr>
            <a:xfrm flipH="1" rot="17470588">
              <a:off x="641792" y="288011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直接连接符 94"/>
            <p:cNvCxnSpPr/>
            <p:nvPr/>
          </p:nvCxnSpPr>
          <p:spPr>
            <a:xfrm flipH="1" rot="17894118">
              <a:off x="703633" y="274570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直接连接符 95"/>
            <p:cNvCxnSpPr/>
            <p:nvPr/>
          </p:nvCxnSpPr>
          <p:spPr>
            <a:xfrm flipH="1" rot="18317648">
              <a:off x="781522" y="261990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直接连接符 96"/>
            <p:cNvCxnSpPr/>
            <p:nvPr/>
          </p:nvCxnSpPr>
          <p:spPr>
            <a:xfrm flipH="1" rot="18741176">
              <a:off x="874280" y="250463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直接连接符 97"/>
            <p:cNvCxnSpPr/>
            <p:nvPr/>
          </p:nvCxnSpPr>
          <p:spPr>
            <a:xfrm flipH="1" rot="19164706">
              <a:off x="980500" y="2401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直接连接符 98"/>
            <p:cNvCxnSpPr/>
            <p:nvPr/>
          </p:nvCxnSpPr>
          <p:spPr>
            <a:xfrm flipH="1" rot="19588236">
              <a:off x="1098572" y="231247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直接连接符 99"/>
            <p:cNvCxnSpPr/>
            <p:nvPr/>
          </p:nvCxnSpPr>
          <p:spPr>
            <a:xfrm flipH="1" rot="20011764">
              <a:off x="1226707" y="223849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直接连接符 100"/>
            <p:cNvCxnSpPr/>
            <p:nvPr/>
          </p:nvCxnSpPr>
          <p:spPr>
            <a:xfrm flipH="1" rot="20435294">
              <a:off x="1362961" y="218082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直接连接符 101"/>
            <p:cNvCxnSpPr/>
            <p:nvPr/>
          </p:nvCxnSpPr>
          <p:spPr>
            <a:xfrm flipH="1" rot="20858824">
              <a:off x="1505270" y="21403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直接连接符 102"/>
            <p:cNvCxnSpPr/>
            <p:nvPr/>
          </p:nvCxnSpPr>
          <p:spPr>
            <a:xfrm flipH="1" rot="21282352">
              <a:off x="1651476" y="2117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直接连接符 103"/>
            <p:cNvCxnSpPr/>
            <p:nvPr/>
          </p:nvCxnSpPr>
          <p:spPr>
            <a:xfrm flipH="1" rot="105883">
              <a:off x="1799363" y="211308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直接连接符 104"/>
            <p:cNvCxnSpPr/>
            <p:nvPr/>
          </p:nvCxnSpPr>
          <p:spPr>
            <a:xfrm flipH="1" rot="529412">
              <a:off x="1946689" y="21267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直接连接符 105"/>
            <p:cNvCxnSpPr/>
            <p:nvPr/>
          </p:nvCxnSpPr>
          <p:spPr>
            <a:xfrm flipH="1" rot="952941">
              <a:off x="2091221" y="2158385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直接连接符 106"/>
            <p:cNvCxnSpPr/>
            <p:nvPr/>
          </p:nvCxnSpPr>
          <p:spPr>
            <a:xfrm flipH="1" rot="1376471">
              <a:off x="2230767" y="220755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直接连接符 107"/>
            <p:cNvCxnSpPr/>
            <p:nvPr/>
          </p:nvCxnSpPr>
          <p:spPr>
            <a:xfrm flipH="1" rot="1800000">
              <a:off x="2363213" y="227350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直接连接符 108"/>
            <p:cNvCxnSpPr/>
            <p:nvPr/>
          </p:nvCxnSpPr>
          <p:spPr>
            <a:xfrm flipH="1" rot="2223529">
              <a:off x="2486550" y="235523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直接连接符 109"/>
            <p:cNvCxnSpPr/>
            <p:nvPr/>
          </p:nvCxnSpPr>
          <p:spPr>
            <a:xfrm flipH="1" rot="2647059">
              <a:off x="2598909" y="245150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直接连接符 111"/>
            <p:cNvCxnSpPr/>
            <p:nvPr/>
          </p:nvCxnSpPr>
          <p:spPr>
            <a:xfrm flipH="1" rot="3494117">
              <a:off x="2784073" y="26816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直接连接符 112"/>
            <p:cNvCxnSpPr/>
            <p:nvPr/>
          </p:nvCxnSpPr>
          <p:spPr>
            <a:xfrm flipH="1" rot="3917647">
              <a:off x="2854070" y="281195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直接连接符 113"/>
            <p:cNvCxnSpPr/>
            <p:nvPr/>
          </p:nvCxnSpPr>
          <p:spPr>
            <a:xfrm flipH="1" rot="4341176">
              <a:off x="2907518" y="294992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直接连接符 114"/>
            <p:cNvCxnSpPr/>
            <p:nvPr/>
          </p:nvCxnSpPr>
          <p:spPr>
            <a:xfrm flipH="1" rot="4764706">
              <a:off x="2943607" y="30934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直接连接符 115"/>
            <p:cNvCxnSpPr/>
            <p:nvPr/>
          </p:nvCxnSpPr>
          <p:spPr>
            <a:xfrm flipH="1" rot="5188236">
              <a:off x="2961790" y="3240246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直接连接符 116"/>
            <p:cNvCxnSpPr/>
            <p:nvPr/>
          </p:nvCxnSpPr>
          <p:spPr>
            <a:xfrm flipH="1" rot="5611765">
              <a:off x="2961790" y="33882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直接连接符 117"/>
            <p:cNvCxnSpPr/>
            <p:nvPr/>
          </p:nvCxnSpPr>
          <p:spPr>
            <a:xfrm flipH="1" rot="6035294">
              <a:off x="2943607" y="3535038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直接连接符 118"/>
            <p:cNvCxnSpPr/>
            <p:nvPr/>
          </p:nvCxnSpPr>
          <p:spPr>
            <a:xfrm flipH="1" rot="6458824">
              <a:off x="2907518" y="367852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直接连接符 119"/>
            <p:cNvCxnSpPr/>
            <p:nvPr/>
          </p:nvCxnSpPr>
          <p:spPr>
            <a:xfrm flipH="1" rot="6882353">
              <a:off x="2854070" y="381649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直接连接符 120"/>
            <p:cNvCxnSpPr/>
            <p:nvPr/>
          </p:nvCxnSpPr>
          <p:spPr>
            <a:xfrm flipH="1" rot="7305883">
              <a:off x="2784073" y="394684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直接连接符 121"/>
            <p:cNvCxnSpPr/>
            <p:nvPr/>
          </p:nvCxnSpPr>
          <p:spPr>
            <a:xfrm flipH="1" rot="7729412">
              <a:off x="2698587" y="406760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直接连接符 122"/>
            <p:cNvCxnSpPr/>
            <p:nvPr/>
          </p:nvCxnSpPr>
          <p:spPr>
            <a:xfrm flipH="1" rot="8152942">
              <a:off x="2598909" y="417694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直接连接符 123"/>
            <p:cNvCxnSpPr/>
            <p:nvPr/>
          </p:nvCxnSpPr>
          <p:spPr>
            <a:xfrm flipH="1" rot="8576471">
              <a:off x="2486550" y="42732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直接连接符 124"/>
            <p:cNvCxnSpPr/>
            <p:nvPr/>
          </p:nvCxnSpPr>
          <p:spPr>
            <a:xfrm flipH="1" rot="9000000">
              <a:off x="2363213" y="435493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直接连接符 125"/>
            <p:cNvCxnSpPr/>
            <p:nvPr/>
          </p:nvCxnSpPr>
          <p:spPr>
            <a:xfrm flipH="1" rot="9423529">
              <a:off x="2230767" y="442088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直接连接符 126"/>
            <p:cNvCxnSpPr/>
            <p:nvPr/>
          </p:nvCxnSpPr>
          <p:spPr>
            <a:xfrm flipH="1" rot="9847059">
              <a:off x="2091220" y="447006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直接连接符 127"/>
            <p:cNvCxnSpPr/>
            <p:nvPr/>
          </p:nvCxnSpPr>
          <p:spPr>
            <a:xfrm flipH="1" rot="10270589">
              <a:off x="1946689" y="450171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直接连接符 128"/>
            <p:cNvCxnSpPr/>
            <p:nvPr/>
          </p:nvCxnSpPr>
          <p:spPr>
            <a:xfrm flipH="1" rot="10694117">
              <a:off x="1799363" y="4515368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直接连接符 129"/>
            <p:cNvCxnSpPr/>
            <p:nvPr/>
          </p:nvCxnSpPr>
          <p:spPr>
            <a:xfrm flipH="1" rot="11117648">
              <a:off x="1651476" y="4510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直接连接符 130"/>
            <p:cNvCxnSpPr/>
            <p:nvPr/>
          </p:nvCxnSpPr>
          <p:spPr>
            <a:xfrm flipH="1" rot="11541176">
              <a:off x="1505270" y="448811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直接连接符 131"/>
            <p:cNvCxnSpPr/>
            <p:nvPr/>
          </p:nvCxnSpPr>
          <p:spPr>
            <a:xfrm flipH="1" rot="11964706">
              <a:off x="1362961" y="444762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直接连接符 132"/>
            <p:cNvCxnSpPr/>
            <p:nvPr/>
          </p:nvCxnSpPr>
          <p:spPr>
            <a:xfrm flipH="1" rot="12388235">
              <a:off x="1226707" y="438995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直接连接符 133"/>
            <p:cNvCxnSpPr/>
            <p:nvPr/>
          </p:nvCxnSpPr>
          <p:spPr>
            <a:xfrm flipH="1" rot="12811765">
              <a:off x="1098572" y="431597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直接连接符 134"/>
            <p:cNvCxnSpPr/>
            <p:nvPr/>
          </p:nvCxnSpPr>
          <p:spPr>
            <a:xfrm flipH="1" rot="13235294">
              <a:off x="980501" y="4226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直接连接符 135"/>
            <p:cNvCxnSpPr/>
            <p:nvPr/>
          </p:nvCxnSpPr>
          <p:spPr>
            <a:xfrm flipH="1" rot="13658824">
              <a:off x="874280" y="412381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直接连接符 136"/>
            <p:cNvCxnSpPr/>
            <p:nvPr/>
          </p:nvCxnSpPr>
          <p:spPr>
            <a:xfrm flipH="1" rot="14082352">
              <a:off x="781522" y="400854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直接连接符 137"/>
            <p:cNvCxnSpPr/>
            <p:nvPr/>
          </p:nvCxnSpPr>
          <p:spPr>
            <a:xfrm flipH="1" rot="14505883">
              <a:off x="703633" y="38827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直接连接符 138"/>
            <p:cNvCxnSpPr/>
            <p:nvPr/>
          </p:nvCxnSpPr>
          <p:spPr>
            <a:xfrm flipH="1" rot="14929413">
              <a:off x="641792" y="374833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直接连接符 139"/>
            <p:cNvCxnSpPr/>
            <p:nvPr/>
          </p:nvCxnSpPr>
          <p:spPr>
            <a:xfrm flipH="1" rot="15352941">
              <a:off x="596939" y="3607339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直接连接符 140"/>
            <p:cNvCxnSpPr/>
            <p:nvPr/>
          </p:nvCxnSpPr>
          <p:spPr>
            <a:xfrm flipH="1" rot="15776472">
              <a:off x="569752" y="346190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2" name="Group 11"/>
            <p:cNvGrpSpPr>
              <a:grpSpLocks noChangeAspect="1"/>
            </p:cNvGrpSpPr>
            <p:nvPr/>
          </p:nvGrpSpPr>
          <p:grpSpPr>
            <a:xfrm>
              <a:off x="1256658" y="2805346"/>
              <a:ext cx="1199546" cy="851678"/>
              <a:chOff x="1407" y="1098"/>
              <a:chExt cx="800" cy="56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39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gdLst>
                  <a:gd fmla="*/ 621 w 628" name="T0"/>
                  <a:gd fmla="*/ 7 h 423" name="T1"/>
                  <a:gd fmla="*/ 605 w 628" name="T2"/>
                  <a:gd fmla="*/ 0 h 423" name="T3"/>
                  <a:gd fmla="*/ 23 w 628" name="T4"/>
                  <a:gd fmla="*/ 0 h 423" name="T5"/>
                  <a:gd fmla="*/ 7 w 628" name="T6"/>
                  <a:gd fmla="*/ 7 h 423" name="T7"/>
                  <a:gd fmla="*/ 0 w 628" name="T8"/>
                  <a:gd fmla="*/ 23 h 423" name="T9"/>
                  <a:gd fmla="*/ 0 w 628" name="T10"/>
                  <a:gd fmla="*/ 423 h 423" name="T11"/>
                  <a:gd fmla="*/ 628 w 628" name="T12"/>
                  <a:gd fmla="*/ 423 h 423" name="T13"/>
                  <a:gd fmla="*/ 628 w 628" name="T14"/>
                  <a:gd fmla="*/ 23 h 423" name="T15"/>
                  <a:gd fmla="*/ 621 w 628" name="T16"/>
                  <a:gd fmla="*/ 7 h 423" name="T17"/>
                  <a:gd fmla="*/ 314 w 628" name="T18"/>
                  <a:gd fmla="*/ 13 h 423" name="T19"/>
                  <a:gd fmla="*/ 321 w 628" name="T20"/>
                  <a:gd fmla="*/ 20 h 423" name="T21"/>
                  <a:gd fmla="*/ 314 w 628" name="T22"/>
                  <a:gd fmla="*/ 27 h 423" name="T23"/>
                  <a:gd fmla="*/ 307 w 628" name="T24"/>
                  <a:gd fmla="*/ 20 h 423" name="T25"/>
                  <a:gd fmla="*/ 314 w 628" name="T26"/>
                  <a:gd fmla="*/ 13 h 423" name="T27"/>
                  <a:gd fmla="*/ 587 w 628" name="T28"/>
                  <a:gd fmla="*/ 382 h 423" name="T29"/>
                  <a:gd fmla="*/ 41 w 628" name="T30"/>
                  <a:gd fmla="*/ 382 h 423" name="T31"/>
                  <a:gd fmla="*/ 41 w 628" name="T32"/>
                  <a:gd fmla="*/ 41 h 423" name="T33"/>
                  <a:gd fmla="*/ 587 w 628" name="T34"/>
                  <a:gd fmla="*/ 41 h 423" name="T35"/>
                  <a:gd fmla="*/ 587 w 628" name="T36"/>
                  <a:gd fmla="*/ 382 h 423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22" w="628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0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gdLst>
                  <a:gd fmla="*/ 87 w 802" name="T0"/>
                  <a:gd fmla="*/ 0 h 97" name="T1"/>
                  <a:gd fmla="*/ 4 w 802" name="T2"/>
                  <a:gd fmla="*/ 83 h 97" name="T3"/>
                  <a:gd fmla="*/ 2 w 802" name="T4"/>
                  <a:gd fmla="*/ 92 h 97" name="T5"/>
                  <a:gd fmla="*/ 10 w 802" name="T6"/>
                  <a:gd fmla="*/ 97 h 97" name="T7"/>
                  <a:gd fmla="*/ 792 w 802" name="T8"/>
                  <a:gd fmla="*/ 97 h 97" name="T9"/>
                  <a:gd fmla="*/ 800 w 802" name="T10"/>
                  <a:gd fmla="*/ 92 h 97" name="T11"/>
                  <a:gd fmla="*/ 798 w 802" name="T12"/>
                  <a:gd fmla="*/ 83 h 97" name="T13"/>
                  <a:gd fmla="*/ 715 w 802" name="T14"/>
                  <a:gd fmla="*/ 0 h 97" name="T15"/>
                  <a:gd fmla="*/ 87 w 802" name="T16"/>
                  <a:gd fmla="*/ 0 h 97" name="T17"/>
                  <a:gd fmla="*/ 711 w 802" name="T18"/>
                  <a:gd fmla="*/ 47 h 97" name="T19"/>
                  <a:gd fmla="*/ 712 w 802" name="T20"/>
                  <a:gd fmla="*/ 54 h 97" name="T21"/>
                  <a:gd fmla="*/ 706 w 802" name="T22"/>
                  <a:gd fmla="*/ 58 h 97" name="T23"/>
                  <a:gd fmla="*/ 484 w 802" name="T24"/>
                  <a:gd fmla="*/ 58 h 97" name="T25"/>
                  <a:gd fmla="*/ 485 w 802" name="T26"/>
                  <a:gd fmla="*/ 64 h 97" name="T27"/>
                  <a:gd fmla="*/ 484 w 802" name="T28"/>
                  <a:gd fmla="*/ 67 h 97" name="T29"/>
                  <a:gd fmla="*/ 481 w 802" name="T30"/>
                  <a:gd fmla="*/ 69 h 97" name="T31"/>
                  <a:gd fmla="*/ 321 w 802" name="T32"/>
                  <a:gd fmla="*/ 69 h 97" name="T33"/>
                  <a:gd fmla="*/ 318 w 802" name="T34"/>
                  <a:gd fmla="*/ 67 h 97" name="T35"/>
                  <a:gd fmla="*/ 317 w 802" name="T36"/>
                  <a:gd fmla="*/ 64 h 97" name="T37"/>
                  <a:gd fmla="*/ 318 w 802" name="T38"/>
                  <a:gd fmla="*/ 58 h 97" name="T39"/>
                  <a:gd fmla="*/ 96 w 802" name="T40"/>
                  <a:gd fmla="*/ 58 h 97" name="T41"/>
                  <a:gd fmla="*/ 90 w 802" name="T42"/>
                  <a:gd fmla="*/ 54 h 97" name="T43"/>
                  <a:gd fmla="*/ 91 w 802" name="T44"/>
                  <a:gd fmla="*/ 47 h 97" name="T45"/>
                  <a:gd fmla="*/ 113 w 802" name="T46"/>
                  <a:gd fmla="*/ 20 h 97" name="T47"/>
                  <a:gd fmla="*/ 689 w 802" name="T48"/>
                  <a:gd fmla="*/ 20 h 97" name="T49"/>
                  <a:gd fmla="*/ 711 w 802" name="T50"/>
                  <a:gd fmla="*/ 47 h 97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97" w="802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1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gdLst>
                  <a:gd fmla="*/ 791 w 800" name="T0"/>
                  <a:gd fmla="*/ 3 h 29" name="T1"/>
                  <a:gd fmla="*/ 469 w 800" name="T2"/>
                  <a:gd fmla="*/ 3 h 29" name="T3"/>
                  <a:gd fmla="*/ 468 w 800" name="T4"/>
                  <a:gd fmla="*/ 6 h 29" name="T5"/>
                  <a:gd fmla="*/ 461 w 800" name="T6"/>
                  <a:gd fmla="*/ 9 h 29" name="T7"/>
                  <a:gd fmla="*/ 339 w 800" name="T8"/>
                  <a:gd fmla="*/ 9 h 29" name="T9"/>
                  <a:gd fmla="*/ 332 w 800" name="T10"/>
                  <a:gd fmla="*/ 6 h 29" name="T11"/>
                  <a:gd fmla="*/ 331 w 800" name="T12"/>
                  <a:gd fmla="*/ 3 h 29" name="T13"/>
                  <a:gd fmla="*/ 9 w 800" name="T14"/>
                  <a:gd fmla="*/ 3 h 29" name="T15"/>
                  <a:gd fmla="*/ 0 w 800" name="T16"/>
                  <a:gd fmla="*/ 0 h 29" name="T17"/>
                  <a:gd fmla="*/ 0 w 800" name="T18"/>
                  <a:gd fmla="*/ 9 h 29" name="T19"/>
                  <a:gd fmla="*/ 6 w 800" name="T20"/>
                  <a:gd fmla="*/ 23 h 29" name="T21"/>
                  <a:gd fmla="*/ 21 w 800" name="T22"/>
                  <a:gd fmla="*/ 29 h 29" name="T23"/>
                  <a:gd fmla="*/ 779 w 800" name="T24"/>
                  <a:gd fmla="*/ 29 h 29" name="T25"/>
                  <a:gd fmla="*/ 794 w 800" name="T26"/>
                  <a:gd fmla="*/ 23 h 29" name="T27"/>
                  <a:gd fmla="*/ 800 w 800" name="T28"/>
                  <a:gd fmla="*/ 9 h 29" name="T29"/>
                  <a:gd fmla="*/ 800 w 800" name="T30"/>
                  <a:gd fmla="*/ 0 h 29" name="T31"/>
                  <a:gd fmla="*/ 791 w 800" name="T32"/>
                  <a:gd fmla="*/ 3 h 29" name="T33"/>
                  <a:gd fmla="*/ 72 w 800" name="T34"/>
                  <a:gd fmla="*/ 21 h 29" name="T35"/>
                  <a:gd fmla="*/ 68 w 800" name="T36"/>
                  <a:gd fmla="*/ 16 h 29" name="T37"/>
                  <a:gd fmla="*/ 72 w 800" name="T38"/>
                  <a:gd fmla="*/ 12 h 29" name="T39"/>
                  <a:gd fmla="*/ 77 w 800" name="T40"/>
                  <a:gd fmla="*/ 16 h 29" name="T41"/>
                  <a:gd fmla="*/ 72 w 800" name="T42"/>
                  <a:gd fmla="*/ 21 h 29" name="T43"/>
                  <a:gd fmla="*/ 94 w 800" name="T44"/>
                  <a:gd fmla="*/ 21 h 29" name="T45"/>
                  <a:gd fmla="*/ 89 w 800" name="T46"/>
                  <a:gd fmla="*/ 16 h 29" name="T47"/>
                  <a:gd fmla="*/ 94 w 800" name="T48"/>
                  <a:gd fmla="*/ 12 h 29" name="T49"/>
                  <a:gd fmla="*/ 98 w 800" name="T50"/>
                  <a:gd fmla="*/ 16 h 29" name="T51"/>
                  <a:gd fmla="*/ 94 w 800" name="T52"/>
                  <a:gd fmla="*/ 21 h 29" name="T53"/>
                  <a:gd fmla="*/ 115 w 800" name="T54"/>
                  <a:gd fmla="*/ 21 h 29" name="T55"/>
                  <a:gd fmla="*/ 111 w 800" name="T56"/>
                  <a:gd fmla="*/ 16 h 29" name="T57"/>
                  <a:gd fmla="*/ 115 w 800" name="T58"/>
                  <a:gd fmla="*/ 12 h 29" name="T59"/>
                  <a:gd fmla="*/ 120 w 800" name="T60"/>
                  <a:gd fmla="*/ 16 h 29" name="T61"/>
                  <a:gd fmla="*/ 115 w 800" name="T62"/>
                  <a:gd fmla="*/ 21 h 2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8" w="800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2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gdLst>
                  <a:gd fmla="*/ 48 w 48" name="T0"/>
                  <a:gd fmla="*/ 56 h 56" name="T1"/>
                  <a:gd fmla="*/ 0 w 48" name="T2"/>
                  <a:gd fmla="*/ 56 h 56" name="T3"/>
                  <a:gd fmla="*/ 0 w 48" name="T4"/>
                  <a:gd fmla="*/ 5 h 56" name="T5"/>
                  <a:gd fmla="*/ 2 w 48" name="T6"/>
                  <a:gd fmla="*/ 2 h 56" name="T7"/>
                  <a:gd fmla="*/ 5 w 48" name="T8"/>
                  <a:gd fmla="*/ 0 h 56" name="T9"/>
                  <a:gd fmla="*/ 43 w 48" name="T10"/>
                  <a:gd fmla="*/ 0 h 56" name="T11"/>
                  <a:gd fmla="*/ 47 w 48" name="T12"/>
                  <a:gd fmla="*/ 2 h 56" name="T13"/>
                  <a:gd fmla="*/ 48 w 48" name="T14"/>
                  <a:gd fmla="*/ 5 h 56" name="T15"/>
                  <a:gd fmla="*/ 48 w 48" name="T16"/>
                  <a:gd fmla="*/ 56 h 5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6" w="48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3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gdLst>
                  <a:gd fmla="*/ 47 w 47" name="T0"/>
                  <a:gd fmla="*/ 128 h 128" name="T1"/>
                  <a:gd fmla="*/ 0 w 47" name="T2"/>
                  <a:gd fmla="*/ 128 h 128" name="T3"/>
                  <a:gd fmla="*/ 0 w 47" name="T4"/>
                  <a:gd fmla="*/ 5 h 128" name="T5"/>
                  <a:gd fmla="*/ 1 w 47" name="T6"/>
                  <a:gd fmla="*/ 2 h 128" name="T7"/>
                  <a:gd fmla="*/ 5 w 47" name="T8"/>
                  <a:gd fmla="*/ 0 h 128" name="T9"/>
                  <a:gd fmla="*/ 42 w 47" name="T10"/>
                  <a:gd fmla="*/ 0 h 128" name="T11"/>
                  <a:gd fmla="*/ 46 w 47" name="T12"/>
                  <a:gd fmla="*/ 2 h 128" name="T13"/>
                  <a:gd fmla="*/ 47 w 47" name="T14"/>
                  <a:gd fmla="*/ 5 h 128" name="T15"/>
                  <a:gd fmla="*/ 47 w 47" name="T16"/>
                  <a:gd fmla="*/ 128 h 1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8" w="47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4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gdLst>
                  <a:gd fmla="*/ 48 w 48" name="T0"/>
                  <a:gd fmla="*/ 89 h 89" name="T1"/>
                  <a:gd fmla="*/ 0 w 48" name="T2"/>
                  <a:gd fmla="*/ 89 h 89" name="T3"/>
                  <a:gd fmla="*/ 0 w 48" name="T4"/>
                  <a:gd fmla="*/ 6 h 89" name="T5"/>
                  <a:gd fmla="*/ 1 w 48" name="T6"/>
                  <a:gd fmla="*/ 2 h 89" name="T7"/>
                  <a:gd fmla="*/ 5 w 48" name="T8"/>
                  <a:gd fmla="*/ 0 h 89" name="T9"/>
                  <a:gd fmla="*/ 43 w 48" name="T10"/>
                  <a:gd fmla="*/ 0 h 89" name="T11"/>
                  <a:gd fmla="*/ 46 w 48" name="T12"/>
                  <a:gd fmla="*/ 2 h 89" name="T13"/>
                  <a:gd fmla="*/ 48 w 48" name="T14"/>
                  <a:gd fmla="*/ 6 h 89" name="T15"/>
                  <a:gd fmla="*/ 48 w 48" name="T16"/>
                  <a:gd fmla="*/ 89 h 8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9" w="48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5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gdLst>
                  <a:gd fmla="*/ 79 w 84" name="T0"/>
                  <a:gd fmla="*/ 64 h 237" name="T1"/>
                  <a:gd fmla="*/ 84 w 84" name="T2"/>
                  <a:gd fmla="*/ 62 h 237" name="T3"/>
                  <a:gd fmla="*/ 83 w 84" name="T4"/>
                  <a:gd fmla="*/ 56 h 237" name="T5"/>
                  <a:gd fmla="*/ 46 w 84" name="T6"/>
                  <a:gd fmla="*/ 2 h 237" name="T7"/>
                  <a:gd fmla="*/ 42 w 84" name="T8"/>
                  <a:gd fmla="*/ 0 h 237" name="T9"/>
                  <a:gd fmla="*/ 38 w 84" name="T10"/>
                  <a:gd fmla="*/ 2 h 237" name="T11"/>
                  <a:gd fmla="*/ 1 w 84" name="T12"/>
                  <a:gd fmla="*/ 56 h 237" name="T13"/>
                  <a:gd fmla="*/ 1 w 84" name="T14"/>
                  <a:gd fmla="*/ 62 h 237" name="T15"/>
                  <a:gd fmla="*/ 5 w 84" name="T16"/>
                  <a:gd fmla="*/ 64 h 237" name="T17"/>
                  <a:gd fmla="*/ 18 w 84" name="T18"/>
                  <a:gd fmla="*/ 64 h 237" name="T19"/>
                  <a:gd fmla="*/ 18 w 84" name="T20"/>
                  <a:gd fmla="*/ 237 h 237" name="T21"/>
                  <a:gd fmla="*/ 66 w 84" name="T22"/>
                  <a:gd fmla="*/ 237 h 237" name="T23"/>
                  <a:gd fmla="*/ 66 w 84" name="T24"/>
                  <a:gd fmla="*/ 64 h 237" name="T25"/>
                  <a:gd fmla="*/ 79 w 84" name="T26"/>
                  <a:gd fmla="*/ 64 h 23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36" w="84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6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gdLst>
                  <a:gd fmla="*/ 8 w 512" name="T0"/>
                  <a:gd fmla="*/ 268 h 276" name="T1"/>
                  <a:gd fmla="*/ 8 w 512" name="T2"/>
                  <a:gd fmla="*/ 4 h 276" name="T3"/>
                  <a:gd fmla="*/ 7 w 512" name="T4"/>
                  <a:gd fmla="*/ 1 h 276" name="T5"/>
                  <a:gd fmla="*/ 4 w 512" name="T6"/>
                  <a:gd fmla="*/ 0 h 276" name="T7"/>
                  <a:gd fmla="*/ 4 w 512" name="T8"/>
                  <a:gd fmla="*/ 0 h 276" name="T9"/>
                  <a:gd fmla="*/ 1 w 512" name="T10"/>
                  <a:gd fmla="*/ 1 h 276" name="T11"/>
                  <a:gd fmla="*/ 0 w 512" name="T12"/>
                  <a:gd fmla="*/ 4 h 276" name="T13"/>
                  <a:gd fmla="*/ 0 w 512" name="T14"/>
                  <a:gd fmla="*/ 276 h 276" name="T15"/>
                  <a:gd fmla="*/ 508 w 512" name="T16"/>
                  <a:gd fmla="*/ 276 h 276" name="T17"/>
                  <a:gd fmla="*/ 511 w 512" name="T18"/>
                  <a:gd fmla="*/ 275 h 276" name="T19"/>
                  <a:gd fmla="*/ 512 w 512" name="T20"/>
                  <a:gd fmla="*/ 272 h 276" name="T21"/>
                  <a:gd fmla="*/ 512 w 512" name="T22"/>
                  <a:gd fmla="*/ 272 h 276" name="T23"/>
                  <a:gd fmla="*/ 511 w 512" name="T24"/>
                  <a:gd fmla="*/ 269 h 276" name="T25"/>
                  <a:gd fmla="*/ 508 w 512" name="T26"/>
                  <a:gd fmla="*/ 268 h 276" name="T27"/>
                  <a:gd fmla="*/ 8 w 512" name="T28"/>
                  <a:gd fmla="*/ 268 h 27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76" w="512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733" name="组合 1"/>
            <p:cNvGrpSpPr/>
            <p:nvPr/>
          </p:nvGrpSpPr>
          <p:grpSpPr>
            <a:xfrm>
              <a:off x="1115834" y="3752525"/>
              <a:ext cx="1490521" cy="118478"/>
              <a:chOff x="4840431" y="2041402"/>
              <a:chExt cx="2505257" cy="199137"/>
            </a:xfrm>
          </p:grpSpPr>
          <p:cxnSp>
            <p:nvCxnSpPr>
              <p:cNvPr id="736" name="直接连接符 346"/>
              <p:cNvCxnSpPr/>
              <p:nvPr/>
            </p:nvCxnSpPr>
            <p:spPr>
              <a:xfrm>
                <a:off x="4840431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直接连接符 347"/>
              <p:cNvCxnSpPr/>
              <p:nvPr/>
            </p:nvCxnSpPr>
            <p:spPr>
              <a:xfrm>
                <a:off x="6218348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8" name="椭圆 737"/>
              <p:cNvSpPr/>
              <p:nvPr/>
            </p:nvSpPr>
            <p:spPr>
              <a:xfrm>
                <a:off x="5996400" y="2041402"/>
                <a:ext cx="199137" cy="199137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34" name="矩形 733"/>
            <p:cNvSpPr/>
            <p:nvPr/>
          </p:nvSpPr>
          <p:spPr>
            <a:xfrm>
              <a:off x="1463259" y="3874532"/>
              <a:ext cx="7924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lvl="0"/>
              <a:r>
                <a:rPr altLang="en-US" b="1" kern="0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  <p:cxnSp>
          <p:nvCxnSpPr>
            <p:cNvPr id="735" name="直接连接符 110"/>
            <p:cNvCxnSpPr/>
            <p:nvPr/>
          </p:nvCxnSpPr>
          <p:spPr>
            <a:xfrm flipH="1" rot="3070588">
              <a:off x="2698587" y="256084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59714172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1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课题目的</a:t>
            </a:r>
          </a:p>
        </p:txBody>
      </p:sp>
      <p:sp>
        <p:nvSpPr>
          <p:cNvPr id="4" name="矩形 3"/>
          <p:cNvSpPr/>
          <p:nvPr/>
        </p:nvSpPr>
        <p:spPr>
          <a:xfrm>
            <a:off x="6671733" y="0"/>
            <a:ext cx="42333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文本框 4"/>
          <p:cNvSpPr txBox="1"/>
          <p:nvPr/>
        </p:nvSpPr>
        <p:spPr>
          <a:xfrm>
            <a:off x="7100277" y="1168399"/>
            <a:ext cx="3343592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z="11500">
                <a:solidFill>
                  <a:schemeClr val="accent2">
                    <a:lumMod val="20000"/>
                    <a:lumOff val="80000"/>
                  </a:schemeClr>
                </a:solidFill>
              </a:rPr>
              <a:t>30%</a:t>
            </a:r>
          </a:p>
        </p:txBody>
      </p:sp>
      <p:sp>
        <p:nvSpPr>
          <p:cNvPr id="283" name="矩形 282"/>
          <p:cNvSpPr/>
          <p:nvPr/>
        </p:nvSpPr>
        <p:spPr>
          <a:xfrm>
            <a:off x="7358319" y="3260418"/>
            <a:ext cx="2418080" cy="2072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altLang="en-US" b="1" lang="zh-CN" sz="2000">
                <a:solidFill>
                  <a:srgbClr val="F5F0EA"/>
                </a:solidFill>
                <a:ea typeface="微软雅黑"/>
              </a:rPr>
              <a:t>▷ 点击此处添加标题</a:t>
            </a:r>
          </a:p>
          <a:p>
            <a:pPr defTabSz="609585">
              <a:lnSpc>
                <a:spcPct val="130000"/>
              </a:lnSpc>
            </a:pPr>
            <a:r>
              <a:rPr altLang="en-US" b="1" lang="zh-CN" sz="2000">
                <a:solidFill>
                  <a:srgbClr val="F5F0EA"/>
                </a:solidFill>
                <a:ea typeface="微软雅黑"/>
              </a:rPr>
              <a:t>▷ 点击此处添加标题</a:t>
            </a:r>
          </a:p>
          <a:p>
            <a:pPr defTabSz="609585">
              <a:lnSpc>
                <a:spcPct val="130000"/>
              </a:lnSpc>
            </a:pPr>
            <a:r>
              <a:rPr altLang="en-US" b="1" lang="zh-CN" sz="2000">
                <a:solidFill>
                  <a:srgbClr val="F5F0EA"/>
                </a:solidFill>
                <a:ea typeface="微软雅黑"/>
              </a:rPr>
              <a:t>▷ 点击此处添加标题</a:t>
            </a:r>
          </a:p>
          <a:p>
            <a:pPr defTabSz="609585">
              <a:lnSpc>
                <a:spcPct val="130000"/>
              </a:lnSpc>
            </a:pPr>
            <a:r>
              <a:rPr altLang="en-US" b="1" lang="zh-CN" sz="2000">
                <a:solidFill>
                  <a:srgbClr val="F5F0EA"/>
                </a:solidFill>
                <a:ea typeface="微软雅黑"/>
              </a:rPr>
              <a:t>▷ 点击此处添加标题</a:t>
            </a:r>
          </a:p>
          <a:p>
            <a:pPr defTabSz="609585">
              <a:lnSpc>
                <a:spcPct val="130000"/>
              </a:lnSpc>
            </a:pPr>
            <a:r>
              <a:rPr altLang="en-US" b="1" lang="zh-CN" sz="2000">
                <a:solidFill>
                  <a:srgbClr val="F5F0EA"/>
                </a:solidFill>
                <a:ea typeface="微软雅黑"/>
              </a:rPr>
              <a:t>▷ 点击此处添加标题</a:t>
            </a:r>
          </a:p>
        </p:txBody>
      </p:sp>
      <p:graphicFrame>
        <p:nvGraphicFramePr>
          <p:cNvPr id="317" name="图表 316"/>
          <p:cNvGraphicFramePr/>
          <p:nvPr>
            <p:extLst>
              <p:ext uri="{D42A27DB-BD31-4B8C-83A1-F6EECF244321}">
                <p14:modId val="1469834481"/>
              </p:ext>
            </p:extLst>
          </p:nvPr>
        </p:nvGraphicFramePr>
        <p:xfrm>
          <a:off x="1068897" y="1290734"/>
          <a:ext cx="4957032" cy="456904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val="172695642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第二部分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altLang="en-US" kumimoji="1" lang="zh-CN"/>
              <a:t>进展成果</a:t>
            </a:r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gdLst>
                <a:gd fmla="*/ 2372 w 2506" name="T0"/>
                <a:gd fmla="*/ 1716 h 1970" name="T1"/>
                <a:gd fmla="*/ 2372 w 2506" name="T2"/>
                <a:gd fmla="*/ 1716 h 1970" name="T3"/>
                <a:gd fmla="*/ 1858 w 2506" name="T4"/>
                <a:gd fmla="*/ 1575 h 1970" name="T5"/>
                <a:gd fmla="*/ 1818 w 2506" name="T6"/>
                <a:gd fmla="*/ 1576 h 1970" name="T7"/>
                <a:gd fmla="*/ 1323 w 2506" name="T8"/>
                <a:gd fmla="*/ 1715 h 1970" name="T9"/>
                <a:gd fmla="*/ 1323 w 2506" name="T10"/>
                <a:gd fmla="*/ 308 h 1970" name="T11"/>
                <a:gd fmla="*/ 1847 w 2506" name="T12"/>
                <a:gd fmla="*/ 133 h 1970" name="T13"/>
                <a:gd fmla="*/ 2372 w 2506" name="T14"/>
                <a:gd fmla="*/ 310 h 1970" name="T15"/>
                <a:gd fmla="*/ 2372 w 2506" name="T16"/>
                <a:gd fmla="*/ 1716 h 1970" name="T17"/>
                <a:gd fmla="*/ 1182 w 2506" name="T18"/>
                <a:gd fmla="*/ 1715 h 1970" name="T19"/>
                <a:gd fmla="*/ 1182 w 2506" name="T20"/>
                <a:gd fmla="*/ 1715 h 1970" name="T21"/>
                <a:gd fmla="*/ 688 w 2506" name="T22"/>
                <a:gd fmla="*/ 1576 h 1970" name="T23"/>
                <a:gd fmla="*/ 647 w 2506" name="T24"/>
                <a:gd fmla="*/ 1575 h 1970" name="T25"/>
                <a:gd fmla="*/ 133 w 2506" name="T26"/>
                <a:gd fmla="*/ 1716 h 1970" name="T27"/>
                <a:gd fmla="*/ 133 w 2506" name="T28"/>
                <a:gd fmla="*/ 310 h 1970" name="T29"/>
                <a:gd fmla="*/ 659 w 2506" name="T30"/>
                <a:gd fmla="*/ 133 h 1970" name="T31"/>
                <a:gd fmla="*/ 1182 w 2506" name="T32"/>
                <a:gd fmla="*/ 308 h 1970" name="T33"/>
                <a:gd fmla="*/ 1182 w 2506" name="T34"/>
                <a:gd fmla="*/ 1715 h 1970" name="T35"/>
                <a:gd fmla="*/ 1849 w 2506" name="T36"/>
                <a:gd fmla="*/ 0 h 1970" name="T37"/>
                <a:gd fmla="*/ 1849 w 2506" name="T38"/>
                <a:gd fmla="*/ 0 h 1970" name="T39"/>
                <a:gd fmla="*/ 1823 w 2506" name="T40"/>
                <a:gd fmla="*/ 0 h 1970" name="T41"/>
                <a:gd fmla="*/ 1253 w 2506" name="T42"/>
                <a:gd fmla="*/ 184 h 1970" name="T43"/>
                <a:gd fmla="*/ 683 w 2506" name="T44"/>
                <a:gd fmla="*/ 0 h 1970" name="T45"/>
                <a:gd fmla="*/ 657 w 2506" name="T46"/>
                <a:gd fmla="*/ 0 h 1970" name="T47"/>
                <a:gd fmla="*/ 5 w 2506" name="T48"/>
                <a:gd fmla="*/ 267 h 1970" name="T49"/>
                <a:gd fmla="*/ 0 w 2506" name="T50"/>
                <a:gd fmla="*/ 279 h 1970" name="T51"/>
                <a:gd fmla="*/ 0 w 2506" name="T52"/>
                <a:gd fmla="*/ 1970 h 1970" name="T53"/>
                <a:gd fmla="*/ 107 w 2506" name="T54"/>
                <a:gd fmla="*/ 1889 h 1970" name="T55"/>
                <a:gd fmla="*/ 682 w 2506" name="T56"/>
                <a:gd fmla="*/ 1709 h 1970" name="T57"/>
                <a:gd fmla="*/ 1190 w 2506" name="T58"/>
                <a:gd fmla="*/ 1876 h 1970" name="T59"/>
                <a:gd fmla="*/ 1208 w 2506" name="T60"/>
                <a:gd fmla="*/ 1888 h 1970" name="T61"/>
                <a:gd fmla="*/ 1253 w 2506" name="T62"/>
                <a:gd fmla="*/ 1924 h 1970" name="T63"/>
                <a:gd fmla="*/ 1298 w 2506" name="T64"/>
                <a:gd fmla="*/ 1888 h 1970" name="T65"/>
                <a:gd fmla="*/ 1316 w 2506" name="T66"/>
                <a:gd fmla="*/ 1876 h 1970" name="T67"/>
                <a:gd fmla="*/ 1824 w 2506" name="T68"/>
                <a:gd fmla="*/ 1709 h 1970" name="T69"/>
                <a:gd fmla="*/ 2399 w 2506" name="T70"/>
                <a:gd fmla="*/ 1889 h 1970" name="T71"/>
                <a:gd fmla="*/ 2506 w 2506" name="T72"/>
                <a:gd fmla="*/ 1970 h 1970" name="T73"/>
                <a:gd fmla="*/ 2506 w 2506" name="T74"/>
                <a:gd fmla="*/ 279 h 1970" name="T75"/>
                <a:gd fmla="*/ 2501 w 2506" name="T76"/>
                <a:gd fmla="*/ 267 h 1970" name="T77"/>
                <a:gd fmla="*/ 1849 w 2506" name="T78"/>
                <a:gd fmla="*/ 0 h 197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969" w="2506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0 h 206" name="T11"/>
                <a:gd fmla="*/ 68 w 844" name="T12"/>
                <a:gd fmla="*/ 193 h 206" name="T13"/>
                <a:gd fmla="*/ 437 w 844" name="T14"/>
                <a:gd fmla="*/ 89 h 206" name="T15"/>
                <a:gd fmla="*/ 775 w 844" name="T16"/>
                <a:gd fmla="*/ 193 h 206" name="T17"/>
                <a:gd fmla="*/ 831 w 844" name="T18"/>
                <a:gd fmla="*/ 183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4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8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gdLst>
                <a:gd fmla="*/ 822 w 844" name="T0"/>
                <a:gd fmla="*/ 127 h 205" name="T1"/>
                <a:gd fmla="*/ 822 w 844" name="T2"/>
                <a:gd fmla="*/ 127 h 205" name="T3"/>
                <a:gd fmla="*/ 441 w 844" name="T4"/>
                <a:gd fmla="*/ 9 h 205" name="T5"/>
                <a:gd fmla="*/ 23 w 844" name="T6"/>
                <a:gd fmla="*/ 127 h 205" name="T7"/>
                <a:gd fmla="*/ 12 w 844" name="T8"/>
                <a:gd fmla="*/ 182 h 205" name="T9"/>
                <a:gd fmla="*/ 45 w 844" name="T10"/>
                <a:gd fmla="*/ 200 h 205" name="T11"/>
                <a:gd fmla="*/ 67 w 844" name="T12"/>
                <a:gd fmla="*/ 193 h 205" name="T13"/>
                <a:gd fmla="*/ 437 w 844" name="T14"/>
                <a:gd fmla="*/ 89 h 205" name="T15"/>
                <a:gd fmla="*/ 775 w 844" name="T16"/>
                <a:gd fmla="*/ 193 h 205" name="T17"/>
                <a:gd fmla="*/ 831 w 844" name="T18"/>
                <a:gd fmla="*/ 183 h 205" name="T19"/>
                <a:gd fmla="*/ 822 w 844" name="T20"/>
                <a:gd fmla="*/ 127 h 2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5" w="844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8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gdLst>
                <a:gd fmla="*/ 822 w 844" name="T0"/>
                <a:gd fmla="*/ 128 h 206" name="T1"/>
                <a:gd fmla="*/ 822 w 844" name="T2"/>
                <a:gd fmla="*/ 128 h 206" name="T3"/>
                <a:gd fmla="*/ 441 w 844" name="T4"/>
                <a:gd fmla="*/ 10 h 206" name="T5"/>
                <a:gd fmla="*/ 23 w 844" name="T6"/>
                <a:gd fmla="*/ 127 h 206" name="T7"/>
                <a:gd fmla="*/ 12 w 844" name="T8"/>
                <a:gd fmla="*/ 183 h 206" name="T9"/>
                <a:gd fmla="*/ 45 w 844" name="T10"/>
                <a:gd fmla="*/ 201 h 206" name="T11"/>
                <a:gd fmla="*/ 67 w 844" name="T12"/>
                <a:gd fmla="*/ 194 h 206" name="T13"/>
                <a:gd fmla="*/ 437 w 844" name="T14"/>
                <a:gd fmla="*/ 90 h 206" name="T15"/>
                <a:gd fmla="*/ 775 w 844" name="T16"/>
                <a:gd fmla="*/ 193 h 206" name="T17"/>
                <a:gd fmla="*/ 831 w 844" name="T18"/>
                <a:gd fmla="*/ 184 h 206" name="T19"/>
                <a:gd fmla="*/ 822 w 844" name="T20"/>
                <a:gd fmla="*/ 128 h 20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6" w="844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120048829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2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进展成果</a:t>
            </a:r>
          </a:p>
        </p:txBody>
      </p:sp>
      <p:sp>
        <p:nvSpPr>
          <p:cNvPr id="283" name="菱形 282"/>
          <p:cNvSpPr/>
          <p:nvPr/>
        </p:nvSpPr>
        <p:spPr>
          <a:xfrm>
            <a:off x="3271943" y="719666"/>
            <a:ext cx="5648114" cy="564811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317" name="矩形 316"/>
          <p:cNvSpPr/>
          <p:nvPr/>
        </p:nvSpPr>
        <p:spPr>
          <a:xfrm>
            <a:off x="3808513" y="1256236"/>
            <a:ext cx="2202764" cy="22027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78422" lIns="278422" numCol="1" rIns="278422" spcCol="1270" spcFirstLastPara="0" tIns="278422" vert="horz" wrap="square">
            <a:noAutofit/>
          </a:bodyPr>
          <a:lstStyle/>
          <a:p>
            <a:pPr algn="ctr" defTabSz="20447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600"/>
          </a:p>
        </p:txBody>
      </p:sp>
      <p:sp>
        <p:nvSpPr>
          <p:cNvPr id="318" name="矩形 317"/>
          <p:cNvSpPr/>
          <p:nvPr/>
        </p:nvSpPr>
        <p:spPr>
          <a:xfrm>
            <a:off x="6180722" y="1256236"/>
            <a:ext cx="2202764" cy="22027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78422" lIns="278422" numCol="1" rIns="278422" spcCol="1270" spcFirstLastPara="0" tIns="278422" vert="horz" wrap="square">
            <a:noAutofit/>
          </a:bodyPr>
          <a:lstStyle/>
          <a:p>
            <a:pPr algn="ctr" defTabSz="20447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600"/>
          </a:p>
        </p:txBody>
      </p:sp>
      <p:sp>
        <p:nvSpPr>
          <p:cNvPr id="319" name="矩形 318"/>
          <p:cNvSpPr/>
          <p:nvPr/>
        </p:nvSpPr>
        <p:spPr>
          <a:xfrm>
            <a:off x="3808513" y="3628444"/>
            <a:ext cx="2202764" cy="22027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78422" lIns="278422" numCol="1" rIns="278422" spcCol="1270" spcFirstLastPara="0" tIns="278422" vert="horz" wrap="square">
            <a:noAutofit/>
          </a:bodyPr>
          <a:lstStyle/>
          <a:p>
            <a:pPr algn="ctr" defTabSz="20447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600"/>
          </a:p>
        </p:txBody>
      </p:sp>
      <p:sp>
        <p:nvSpPr>
          <p:cNvPr id="320" name="矩形 319"/>
          <p:cNvSpPr/>
          <p:nvPr/>
        </p:nvSpPr>
        <p:spPr>
          <a:xfrm>
            <a:off x="6180722" y="3628444"/>
            <a:ext cx="2202764" cy="22027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78422" lIns="278422" numCol="1" rIns="278422" spcCol="1270" spcFirstLastPara="0" tIns="278422" vert="horz" wrap="square">
            <a:noAutofit/>
          </a:bodyPr>
          <a:lstStyle/>
          <a:p>
            <a:pPr algn="ctr" defTabSz="20447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600"/>
          </a:p>
        </p:txBody>
      </p:sp>
      <p:grpSp>
        <p:nvGrpSpPr>
          <p:cNvPr id="321" name="Group 11"/>
          <p:cNvGrpSpPr>
            <a:grpSpLocks noChangeAspect="1"/>
          </p:cNvGrpSpPr>
          <p:nvPr/>
        </p:nvGrpSpPr>
        <p:grpSpPr>
          <a:xfrm>
            <a:off x="4316416" y="1680771"/>
            <a:ext cx="1199546" cy="851678"/>
            <a:chOff x="1407" y="1098"/>
            <a:chExt cx="800" cy="5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22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gdLst>
                <a:gd fmla="*/ 621 w 628" name="T0"/>
                <a:gd fmla="*/ 7 h 423" name="T1"/>
                <a:gd fmla="*/ 605 w 628" name="T2"/>
                <a:gd fmla="*/ 0 h 423" name="T3"/>
                <a:gd fmla="*/ 23 w 628" name="T4"/>
                <a:gd fmla="*/ 0 h 423" name="T5"/>
                <a:gd fmla="*/ 7 w 628" name="T6"/>
                <a:gd fmla="*/ 7 h 423" name="T7"/>
                <a:gd fmla="*/ 0 w 628" name="T8"/>
                <a:gd fmla="*/ 23 h 423" name="T9"/>
                <a:gd fmla="*/ 0 w 628" name="T10"/>
                <a:gd fmla="*/ 423 h 423" name="T11"/>
                <a:gd fmla="*/ 628 w 628" name="T12"/>
                <a:gd fmla="*/ 423 h 423" name="T13"/>
                <a:gd fmla="*/ 628 w 628" name="T14"/>
                <a:gd fmla="*/ 23 h 423" name="T15"/>
                <a:gd fmla="*/ 621 w 628" name="T16"/>
                <a:gd fmla="*/ 7 h 423" name="T17"/>
                <a:gd fmla="*/ 314 w 628" name="T18"/>
                <a:gd fmla="*/ 13 h 423" name="T19"/>
                <a:gd fmla="*/ 321 w 628" name="T20"/>
                <a:gd fmla="*/ 20 h 423" name="T21"/>
                <a:gd fmla="*/ 314 w 628" name="T22"/>
                <a:gd fmla="*/ 27 h 423" name="T23"/>
                <a:gd fmla="*/ 307 w 628" name="T24"/>
                <a:gd fmla="*/ 20 h 423" name="T25"/>
                <a:gd fmla="*/ 314 w 628" name="T26"/>
                <a:gd fmla="*/ 13 h 423" name="T27"/>
                <a:gd fmla="*/ 587 w 628" name="T28"/>
                <a:gd fmla="*/ 382 h 423" name="T29"/>
                <a:gd fmla="*/ 41 w 628" name="T30"/>
                <a:gd fmla="*/ 382 h 423" name="T31"/>
                <a:gd fmla="*/ 41 w 628" name="T32"/>
                <a:gd fmla="*/ 41 h 423" name="T33"/>
                <a:gd fmla="*/ 587 w 628" name="T34"/>
                <a:gd fmla="*/ 41 h 423" name="T35"/>
                <a:gd fmla="*/ 587 w 628" name="T36"/>
                <a:gd fmla="*/ 382 h 42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22" w="628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3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gdLst>
                <a:gd fmla="*/ 87 w 802" name="T0"/>
                <a:gd fmla="*/ 0 h 97" name="T1"/>
                <a:gd fmla="*/ 4 w 802" name="T2"/>
                <a:gd fmla="*/ 83 h 97" name="T3"/>
                <a:gd fmla="*/ 2 w 802" name="T4"/>
                <a:gd fmla="*/ 92 h 97" name="T5"/>
                <a:gd fmla="*/ 10 w 802" name="T6"/>
                <a:gd fmla="*/ 97 h 97" name="T7"/>
                <a:gd fmla="*/ 792 w 802" name="T8"/>
                <a:gd fmla="*/ 97 h 97" name="T9"/>
                <a:gd fmla="*/ 800 w 802" name="T10"/>
                <a:gd fmla="*/ 92 h 97" name="T11"/>
                <a:gd fmla="*/ 798 w 802" name="T12"/>
                <a:gd fmla="*/ 83 h 97" name="T13"/>
                <a:gd fmla="*/ 715 w 802" name="T14"/>
                <a:gd fmla="*/ 0 h 97" name="T15"/>
                <a:gd fmla="*/ 87 w 802" name="T16"/>
                <a:gd fmla="*/ 0 h 97" name="T17"/>
                <a:gd fmla="*/ 711 w 802" name="T18"/>
                <a:gd fmla="*/ 47 h 97" name="T19"/>
                <a:gd fmla="*/ 712 w 802" name="T20"/>
                <a:gd fmla="*/ 54 h 97" name="T21"/>
                <a:gd fmla="*/ 706 w 802" name="T22"/>
                <a:gd fmla="*/ 58 h 97" name="T23"/>
                <a:gd fmla="*/ 484 w 802" name="T24"/>
                <a:gd fmla="*/ 58 h 97" name="T25"/>
                <a:gd fmla="*/ 485 w 802" name="T26"/>
                <a:gd fmla="*/ 64 h 97" name="T27"/>
                <a:gd fmla="*/ 484 w 802" name="T28"/>
                <a:gd fmla="*/ 67 h 97" name="T29"/>
                <a:gd fmla="*/ 481 w 802" name="T30"/>
                <a:gd fmla="*/ 69 h 97" name="T31"/>
                <a:gd fmla="*/ 321 w 802" name="T32"/>
                <a:gd fmla="*/ 69 h 97" name="T33"/>
                <a:gd fmla="*/ 318 w 802" name="T34"/>
                <a:gd fmla="*/ 67 h 97" name="T35"/>
                <a:gd fmla="*/ 317 w 802" name="T36"/>
                <a:gd fmla="*/ 64 h 97" name="T37"/>
                <a:gd fmla="*/ 318 w 802" name="T38"/>
                <a:gd fmla="*/ 58 h 97" name="T39"/>
                <a:gd fmla="*/ 96 w 802" name="T40"/>
                <a:gd fmla="*/ 58 h 97" name="T41"/>
                <a:gd fmla="*/ 90 w 802" name="T42"/>
                <a:gd fmla="*/ 54 h 97" name="T43"/>
                <a:gd fmla="*/ 91 w 802" name="T44"/>
                <a:gd fmla="*/ 47 h 97" name="T45"/>
                <a:gd fmla="*/ 113 w 802" name="T46"/>
                <a:gd fmla="*/ 20 h 97" name="T47"/>
                <a:gd fmla="*/ 689 w 802" name="T48"/>
                <a:gd fmla="*/ 20 h 97" name="T49"/>
                <a:gd fmla="*/ 711 w 802" name="T50"/>
                <a:gd fmla="*/ 47 h 9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97" w="802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gdLst>
                <a:gd fmla="*/ 791 w 800" name="T0"/>
                <a:gd fmla="*/ 3 h 29" name="T1"/>
                <a:gd fmla="*/ 469 w 800" name="T2"/>
                <a:gd fmla="*/ 3 h 29" name="T3"/>
                <a:gd fmla="*/ 468 w 800" name="T4"/>
                <a:gd fmla="*/ 6 h 29" name="T5"/>
                <a:gd fmla="*/ 461 w 800" name="T6"/>
                <a:gd fmla="*/ 9 h 29" name="T7"/>
                <a:gd fmla="*/ 339 w 800" name="T8"/>
                <a:gd fmla="*/ 9 h 29" name="T9"/>
                <a:gd fmla="*/ 332 w 800" name="T10"/>
                <a:gd fmla="*/ 6 h 29" name="T11"/>
                <a:gd fmla="*/ 331 w 800" name="T12"/>
                <a:gd fmla="*/ 3 h 29" name="T13"/>
                <a:gd fmla="*/ 9 w 800" name="T14"/>
                <a:gd fmla="*/ 3 h 29" name="T15"/>
                <a:gd fmla="*/ 0 w 800" name="T16"/>
                <a:gd fmla="*/ 0 h 29" name="T17"/>
                <a:gd fmla="*/ 0 w 800" name="T18"/>
                <a:gd fmla="*/ 9 h 29" name="T19"/>
                <a:gd fmla="*/ 6 w 800" name="T20"/>
                <a:gd fmla="*/ 23 h 29" name="T21"/>
                <a:gd fmla="*/ 21 w 800" name="T22"/>
                <a:gd fmla="*/ 29 h 29" name="T23"/>
                <a:gd fmla="*/ 779 w 800" name="T24"/>
                <a:gd fmla="*/ 29 h 29" name="T25"/>
                <a:gd fmla="*/ 794 w 800" name="T26"/>
                <a:gd fmla="*/ 23 h 29" name="T27"/>
                <a:gd fmla="*/ 800 w 800" name="T28"/>
                <a:gd fmla="*/ 9 h 29" name="T29"/>
                <a:gd fmla="*/ 800 w 800" name="T30"/>
                <a:gd fmla="*/ 0 h 29" name="T31"/>
                <a:gd fmla="*/ 791 w 800" name="T32"/>
                <a:gd fmla="*/ 3 h 29" name="T33"/>
                <a:gd fmla="*/ 72 w 800" name="T34"/>
                <a:gd fmla="*/ 21 h 29" name="T35"/>
                <a:gd fmla="*/ 68 w 800" name="T36"/>
                <a:gd fmla="*/ 16 h 29" name="T37"/>
                <a:gd fmla="*/ 72 w 800" name="T38"/>
                <a:gd fmla="*/ 12 h 29" name="T39"/>
                <a:gd fmla="*/ 77 w 800" name="T40"/>
                <a:gd fmla="*/ 16 h 29" name="T41"/>
                <a:gd fmla="*/ 72 w 800" name="T42"/>
                <a:gd fmla="*/ 21 h 29" name="T43"/>
                <a:gd fmla="*/ 94 w 800" name="T44"/>
                <a:gd fmla="*/ 21 h 29" name="T45"/>
                <a:gd fmla="*/ 89 w 800" name="T46"/>
                <a:gd fmla="*/ 16 h 29" name="T47"/>
                <a:gd fmla="*/ 94 w 800" name="T48"/>
                <a:gd fmla="*/ 12 h 29" name="T49"/>
                <a:gd fmla="*/ 98 w 800" name="T50"/>
                <a:gd fmla="*/ 16 h 29" name="T51"/>
                <a:gd fmla="*/ 94 w 800" name="T52"/>
                <a:gd fmla="*/ 21 h 29" name="T53"/>
                <a:gd fmla="*/ 115 w 800" name="T54"/>
                <a:gd fmla="*/ 21 h 29" name="T55"/>
                <a:gd fmla="*/ 111 w 800" name="T56"/>
                <a:gd fmla="*/ 16 h 29" name="T57"/>
                <a:gd fmla="*/ 115 w 800" name="T58"/>
                <a:gd fmla="*/ 12 h 29" name="T59"/>
                <a:gd fmla="*/ 120 w 800" name="T60"/>
                <a:gd fmla="*/ 16 h 29" name="T61"/>
                <a:gd fmla="*/ 115 w 800" name="T62"/>
                <a:gd fmla="*/ 21 h 2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" w="800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5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gdLst>
                <a:gd fmla="*/ 48 w 48" name="T0"/>
                <a:gd fmla="*/ 56 h 56" name="T1"/>
                <a:gd fmla="*/ 0 w 48" name="T2"/>
                <a:gd fmla="*/ 56 h 56" name="T3"/>
                <a:gd fmla="*/ 0 w 48" name="T4"/>
                <a:gd fmla="*/ 5 h 56" name="T5"/>
                <a:gd fmla="*/ 2 w 48" name="T6"/>
                <a:gd fmla="*/ 2 h 56" name="T7"/>
                <a:gd fmla="*/ 5 w 48" name="T8"/>
                <a:gd fmla="*/ 0 h 56" name="T9"/>
                <a:gd fmla="*/ 43 w 48" name="T10"/>
                <a:gd fmla="*/ 0 h 56" name="T11"/>
                <a:gd fmla="*/ 47 w 48" name="T12"/>
                <a:gd fmla="*/ 2 h 56" name="T13"/>
                <a:gd fmla="*/ 48 w 48" name="T14"/>
                <a:gd fmla="*/ 5 h 56" name="T15"/>
                <a:gd fmla="*/ 48 w 48" name="T16"/>
                <a:gd fmla="*/ 56 h 5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6" w="48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6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gdLst>
                <a:gd fmla="*/ 47 w 47" name="T0"/>
                <a:gd fmla="*/ 128 h 128" name="T1"/>
                <a:gd fmla="*/ 0 w 47" name="T2"/>
                <a:gd fmla="*/ 128 h 128" name="T3"/>
                <a:gd fmla="*/ 0 w 47" name="T4"/>
                <a:gd fmla="*/ 5 h 128" name="T5"/>
                <a:gd fmla="*/ 1 w 47" name="T6"/>
                <a:gd fmla="*/ 2 h 128" name="T7"/>
                <a:gd fmla="*/ 5 w 47" name="T8"/>
                <a:gd fmla="*/ 0 h 128" name="T9"/>
                <a:gd fmla="*/ 42 w 47" name="T10"/>
                <a:gd fmla="*/ 0 h 128" name="T11"/>
                <a:gd fmla="*/ 46 w 47" name="T12"/>
                <a:gd fmla="*/ 2 h 128" name="T13"/>
                <a:gd fmla="*/ 47 w 47" name="T14"/>
                <a:gd fmla="*/ 5 h 128" name="T15"/>
                <a:gd fmla="*/ 47 w 47" name="T16"/>
                <a:gd fmla="*/ 128 h 1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8" w="47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7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gdLst>
                <a:gd fmla="*/ 48 w 48" name="T0"/>
                <a:gd fmla="*/ 89 h 89" name="T1"/>
                <a:gd fmla="*/ 0 w 48" name="T2"/>
                <a:gd fmla="*/ 89 h 89" name="T3"/>
                <a:gd fmla="*/ 0 w 48" name="T4"/>
                <a:gd fmla="*/ 6 h 89" name="T5"/>
                <a:gd fmla="*/ 1 w 48" name="T6"/>
                <a:gd fmla="*/ 2 h 89" name="T7"/>
                <a:gd fmla="*/ 5 w 48" name="T8"/>
                <a:gd fmla="*/ 0 h 89" name="T9"/>
                <a:gd fmla="*/ 43 w 48" name="T10"/>
                <a:gd fmla="*/ 0 h 89" name="T11"/>
                <a:gd fmla="*/ 46 w 48" name="T12"/>
                <a:gd fmla="*/ 2 h 89" name="T13"/>
                <a:gd fmla="*/ 48 w 48" name="T14"/>
                <a:gd fmla="*/ 6 h 89" name="T15"/>
                <a:gd fmla="*/ 48 w 48" name="T16"/>
                <a:gd fmla="*/ 89 h 8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9" w="48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8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gdLst>
                <a:gd fmla="*/ 79 w 84" name="T0"/>
                <a:gd fmla="*/ 64 h 237" name="T1"/>
                <a:gd fmla="*/ 84 w 84" name="T2"/>
                <a:gd fmla="*/ 62 h 237" name="T3"/>
                <a:gd fmla="*/ 83 w 84" name="T4"/>
                <a:gd fmla="*/ 56 h 237" name="T5"/>
                <a:gd fmla="*/ 46 w 84" name="T6"/>
                <a:gd fmla="*/ 2 h 237" name="T7"/>
                <a:gd fmla="*/ 42 w 84" name="T8"/>
                <a:gd fmla="*/ 0 h 237" name="T9"/>
                <a:gd fmla="*/ 38 w 84" name="T10"/>
                <a:gd fmla="*/ 2 h 237" name="T11"/>
                <a:gd fmla="*/ 1 w 84" name="T12"/>
                <a:gd fmla="*/ 56 h 237" name="T13"/>
                <a:gd fmla="*/ 1 w 84" name="T14"/>
                <a:gd fmla="*/ 62 h 237" name="T15"/>
                <a:gd fmla="*/ 5 w 84" name="T16"/>
                <a:gd fmla="*/ 64 h 237" name="T17"/>
                <a:gd fmla="*/ 18 w 84" name="T18"/>
                <a:gd fmla="*/ 64 h 237" name="T19"/>
                <a:gd fmla="*/ 18 w 84" name="T20"/>
                <a:gd fmla="*/ 237 h 237" name="T21"/>
                <a:gd fmla="*/ 66 w 84" name="T22"/>
                <a:gd fmla="*/ 237 h 237" name="T23"/>
                <a:gd fmla="*/ 66 w 84" name="T24"/>
                <a:gd fmla="*/ 64 h 237" name="T25"/>
                <a:gd fmla="*/ 79 w 84" name="T26"/>
                <a:gd fmla="*/ 64 h 23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36" w="84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9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gdLst>
                <a:gd fmla="*/ 8 w 512" name="T0"/>
                <a:gd fmla="*/ 268 h 276" name="T1"/>
                <a:gd fmla="*/ 8 w 512" name="T2"/>
                <a:gd fmla="*/ 4 h 276" name="T3"/>
                <a:gd fmla="*/ 7 w 512" name="T4"/>
                <a:gd fmla="*/ 1 h 276" name="T5"/>
                <a:gd fmla="*/ 4 w 512" name="T6"/>
                <a:gd fmla="*/ 0 h 276" name="T7"/>
                <a:gd fmla="*/ 4 w 512" name="T8"/>
                <a:gd fmla="*/ 0 h 276" name="T9"/>
                <a:gd fmla="*/ 1 w 512" name="T10"/>
                <a:gd fmla="*/ 1 h 276" name="T11"/>
                <a:gd fmla="*/ 0 w 512" name="T12"/>
                <a:gd fmla="*/ 4 h 276" name="T13"/>
                <a:gd fmla="*/ 0 w 512" name="T14"/>
                <a:gd fmla="*/ 276 h 276" name="T15"/>
                <a:gd fmla="*/ 508 w 512" name="T16"/>
                <a:gd fmla="*/ 276 h 276" name="T17"/>
                <a:gd fmla="*/ 511 w 512" name="T18"/>
                <a:gd fmla="*/ 275 h 276" name="T19"/>
                <a:gd fmla="*/ 512 w 512" name="T20"/>
                <a:gd fmla="*/ 272 h 276" name="T21"/>
                <a:gd fmla="*/ 512 w 512" name="T22"/>
                <a:gd fmla="*/ 272 h 276" name="T23"/>
                <a:gd fmla="*/ 511 w 512" name="T24"/>
                <a:gd fmla="*/ 269 h 276" name="T25"/>
                <a:gd fmla="*/ 508 w 512" name="T26"/>
                <a:gd fmla="*/ 268 h 276" name="T27"/>
                <a:gd fmla="*/ 8 w 512" name="T28"/>
                <a:gd fmla="*/ 268 h 27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6" w="512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30" name="Group 32"/>
          <p:cNvGrpSpPr>
            <a:grpSpLocks noChangeAspect="1"/>
          </p:cNvGrpSpPr>
          <p:nvPr/>
        </p:nvGrpSpPr>
        <p:grpSpPr>
          <a:xfrm>
            <a:off x="4321171" y="3953146"/>
            <a:ext cx="1199543" cy="851677"/>
            <a:chOff x="4354" y="1098"/>
            <a:chExt cx="800" cy="5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31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gdLst>
                <a:gd fmla="*/ 621 w 628" name="T0"/>
                <a:gd fmla="*/ 7 h 423" name="T1"/>
                <a:gd fmla="*/ 605 w 628" name="T2"/>
                <a:gd fmla="*/ 0 h 423" name="T3"/>
                <a:gd fmla="*/ 24 w 628" name="T4"/>
                <a:gd fmla="*/ 0 h 423" name="T5"/>
                <a:gd fmla="*/ 7 w 628" name="T6"/>
                <a:gd fmla="*/ 7 h 423" name="T7"/>
                <a:gd fmla="*/ 0 w 628" name="T8"/>
                <a:gd fmla="*/ 23 h 423" name="T9"/>
                <a:gd fmla="*/ 0 w 628" name="T10"/>
                <a:gd fmla="*/ 423 h 423" name="T11"/>
                <a:gd fmla="*/ 628 w 628" name="T12"/>
                <a:gd fmla="*/ 423 h 423" name="T13"/>
                <a:gd fmla="*/ 628 w 628" name="T14"/>
                <a:gd fmla="*/ 23 h 423" name="T15"/>
                <a:gd fmla="*/ 621 w 628" name="T16"/>
                <a:gd fmla="*/ 7 h 423" name="T17"/>
                <a:gd fmla="*/ 314 w 628" name="T18"/>
                <a:gd fmla="*/ 13 h 423" name="T19"/>
                <a:gd fmla="*/ 321 w 628" name="T20"/>
                <a:gd fmla="*/ 20 h 423" name="T21"/>
                <a:gd fmla="*/ 314 w 628" name="T22"/>
                <a:gd fmla="*/ 27 h 423" name="T23"/>
                <a:gd fmla="*/ 307 w 628" name="T24"/>
                <a:gd fmla="*/ 20 h 423" name="T25"/>
                <a:gd fmla="*/ 314 w 628" name="T26"/>
                <a:gd fmla="*/ 13 h 423" name="T27"/>
                <a:gd fmla="*/ 587 w 628" name="T28"/>
                <a:gd fmla="*/ 382 h 423" name="T29"/>
                <a:gd fmla="*/ 41 w 628" name="T30"/>
                <a:gd fmla="*/ 382 h 423" name="T31"/>
                <a:gd fmla="*/ 41 w 628" name="T32"/>
                <a:gd fmla="*/ 41 h 423" name="T33"/>
                <a:gd fmla="*/ 587 w 628" name="T34"/>
                <a:gd fmla="*/ 41 h 423" name="T35"/>
                <a:gd fmla="*/ 587 w 628" name="T36"/>
                <a:gd fmla="*/ 382 h 42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22" w="628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2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gdLst>
                <a:gd fmla="*/ 87 w 802" name="T0"/>
                <a:gd fmla="*/ 0 h 97" name="T1"/>
                <a:gd fmla="*/ 4 w 802" name="T2"/>
                <a:gd fmla="*/ 83 h 97" name="T3"/>
                <a:gd fmla="*/ 2 w 802" name="T4"/>
                <a:gd fmla="*/ 92 h 97" name="T5"/>
                <a:gd fmla="*/ 10 w 802" name="T6"/>
                <a:gd fmla="*/ 97 h 97" name="T7"/>
                <a:gd fmla="*/ 792 w 802" name="T8"/>
                <a:gd fmla="*/ 97 h 97" name="T9"/>
                <a:gd fmla="*/ 800 w 802" name="T10"/>
                <a:gd fmla="*/ 92 h 97" name="T11"/>
                <a:gd fmla="*/ 798 w 802" name="T12"/>
                <a:gd fmla="*/ 83 h 97" name="T13"/>
                <a:gd fmla="*/ 715 w 802" name="T14"/>
                <a:gd fmla="*/ 0 h 97" name="T15"/>
                <a:gd fmla="*/ 87 w 802" name="T16"/>
                <a:gd fmla="*/ 0 h 97" name="T17"/>
                <a:gd fmla="*/ 711 w 802" name="T18"/>
                <a:gd fmla="*/ 47 h 97" name="T19"/>
                <a:gd fmla="*/ 712 w 802" name="T20"/>
                <a:gd fmla="*/ 54 h 97" name="T21"/>
                <a:gd fmla="*/ 706 w 802" name="T22"/>
                <a:gd fmla="*/ 58 h 97" name="T23"/>
                <a:gd fmla="*/ 484 w 802" name="T24"/>
                <a:gd fmla="*/ 58 h 97" name="T25"/>
                <a:gd fmla="*/ 485 w 802" name="T26"/>
                <a:gd fmla="*/ 64 h 97" name="T27"/>
                <a:gd fmla="*/ 484 w 802" name="T28"/>
                <a:gd fmla="*/ 67 h 97" name="T29"/>
                <a:gd fmla="*/ 481 w 802" name="T30"/>
                <a:gd fmla="*/ 69 h 97" name="T31"/>
                <a:gd fmla="*/ 321 w 802" name="T32"/>
                <a:gd fmla="*/ 69 h 97" name="T33"/>
                <a:gd fmla="*/ 318 w 802" name="T34"/>
                <a:gd fmla="*/ 67 h 97" name="T35"/>
                <a:gd fmla="*/ 317 w 802" name="T36"/>
                <a:gd fmla="*/ 64 h 97" name="T37"/>
                <a:gd fmla="*/ 318 w 802" name="T38"/>
                <a:gd fmla="*/ 58 h 97" name="T39"/>
                <a:gd fmla="*/ 96 w 802" name="T40"/>
                <a:gd fmla="*/ 58 h 97" name="T41"/>
                <a:gd fmla="*/ 90 w 802" name="T42"/>
                <a:gd fmla="*/ 54 h 97" name="T43"/>
                <a:gd fmla="*/ 91 w 802" name="T44"/>
                <a:gd fmla="*/ 47 h 97" name="T45"/>
                <a:gd fmla="*/ 113 w 802" name="T46"/>
                <a:gd fmla="*/ 20 h 97" name="T47"/>
                <a:gd fmla="*/ 689 w 802" name="T48"/>
                <a:gd fmla="*/ 20 h 97" name="T49"/>
                <a:gd fmla="*/ 711 w 802" name="T50"/>
                <a:gd fmla="*/ 47 h 9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97" w="802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3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gdLst>
                <a:gd fmla="*/ 791 w 800" name="T0"/>
                <a:gd fmla="*/ 3 h 29" name="T1"/>
                <a:gd fmla="*/ 469 w 800" name="T2"/>
                <a:gd fmla="*/ 3 h 29" name="T3"/>
                <a:gd fmla="*/ 468 w 800" name="T4"/>
                <a:gd fmla="*/ 6 h 29" name="T5"/>
                <a:gd fmla="*/ 461 w 800" name="T6"/>
                <a:gd fmla="*/ 9 h 29" name="T7"/>
                <a:gd fmla="*/ 339 w 800" name="T8"/>
                <a:gd fmla="*/ 9 h 29" name="T9"/>
                <a:gd fmla="*/ 332 w 800" name="T10"/>
                <a:gd fmla="*/ 6 h 29" name="T11"/>
                <a:gd fmla="*/ 331 w 800" name="T12"/>
                <a:gd fmla="*/ 3 h 29" name="T13"/>
                <a:gd fmla="*/ 9 w 800" name="T14"/>
                <a:gd fmla="*/ 3 h 29" name="T15"/>
                <a:gd fmla="*/ 0 w 800" name="T16"/>
                <a:gd fmla="*/ 0 h 29" name="T17"/>
                <a:gd fmla="*/ 0 w 800" name="T18"/>
                <a:gd fmla="*/ 9 h 29" name="T19"/>
                <a:gd fmla="*/ 6 w 800" name="T20"/>
                <a:gd fmla="*/ 23 h 29" name="T21"/>
                <a:gd fmla="*/ 21 w 800" name="T22"/>
                <a:gd fmla="*/ 29 h 29" name="T23"/>
                <a:gd fmla="*/ 779 w 800" name="T24"/>
                <a:gd fmla="*/ 29 h 29" name="T25"/>
                <a:gd fmla="*/ 794 w 800" name="T26"/>
                <a:gd fmla="*/ 23 h 29" name="T27"/>
                <a:gd fmla="*/ 800 w 800" name="T28"/>
                <a:gd fmla="*/ 9 h 29" name="T29"/>
                <a:gd fmla="*/ 800 w 800" name="T30"/>
                <a:gd fmla="*/ 0 h 29" name="T31"/>
                <a:gd fmla="*/ 791 w 800" name="T32"/>
                <a:gd fmla="*/ 3 h 29" name="T33"/>
                <a:gd fmla="*/ 72 w 800" name="T34"/>
                <a:gd fmla="*/ 21 h 29" name="T35"/>
                <a:gd fmla="*/ 68 w 800" name="T36"/>
                <a:gd fmla="*/ 16 h 29" name="T37"/>
                <a:gd fmla="*/ 72 w 800" name="T38"/>
                <a:gd fmla="*/ 12 h 29" name="T39"/>
                <a:gd fmla="*/ 77 w 800" name="T40"/>
                <a:gd fmla="*/ 16 h 29" name="T41"/>
                <a:gd fmla="*/ 72 w 800" name="T42"/>
                <a:gd fmla="*/ 21 h 29" name="T43"/>
                <a:gd fmla="*/ 94 w 800" name="T44"/>
                <a:gd fmla="*/ 21 h 29" name="T45"/>
                <a:gd fmla="*/ 89 w 800" name="T46"/>
                <a:gd fmla="*/ 16 h 29" name="T47"/>
                <a:gd fmla="*/ 94 w 800" name="T48"/>
                <a:gd fmla="*/ 12 h 29" name="T49"/>
                <a:gd fmla="*/ 98 w 800" name="T50"/>
                <a:gd fmla="*/ 16 h 29" name="T51"/>
                <a:gd fmla="*/ 94 w 800" name="T52"/>
                <a:gd fmla="*/ 21 h 29" name="T53"/>
                <a:gd fmla="*/ 115 w 800" name="T54"/>
                <a:gd fmla="*/ 21 h 29" name="T55"/>
                <a:gd fmla="*/ 111 w 800" name="T56"/>
                <a:gd fmla="*/ 16 h 29" name="T57"/>
                <a:gd fmla="*/ 115 w 800" name="T58"/>
                <a:gd fmla="*/ 12 h 29" name="T59"/>
                <a:gd fmla="*/ 120 w 800" name="T60"/>
                <a:gd fmla="*/ 16 h 29" name="T61"/>
                <a:gd fmla="*/ 115 w 800" name="T62"/>
                <a:gd fmla="*/ 21 h 2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" w="800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4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gdLst>
                <a:gd fmla="*/ 50 w 50" name="T0"/>
                <a:gd fmla="*/ 24 h 48" name="T1"/>
                <a:gd fmla="*/ 47 w 50" name="T2"/>
                <a:gd fmla="*/ 36 h 48" name="T3"/>
                <a:gd fmla="*/ 40 w 50" name="T4"/>
                <a:gd fmla="*/ 30 h 48" name="T5"/>
                <a:gd fmla="*/ 41 w 50" name="T6"/>
                <a:gd fmla="*/ 24 h 48" name="T7"/>
                <a:gd fmla="*/ 25 w 50" name="T8"/>
                <a:gd fmla="*/ 8 h 48" name="T9"/>
                <a:gd fmla="*/ 9 w 50" name="T10"/>
                <a:gd fmla="*/ 24 h 48" name="T11"/>
                <a:gd fmla="*/ 19 w 50" name="T12"/>
                <a:gd fmla="*/ 40 h 48" name="T13"/>
                <a:gd fmla="*/ 19 w 50" name="T14"/>
                <a:gd fmla="*/ 48 h 48" name="T15"/>
                <a:gd fmla="*/ 0 w 50" name="T16"/>
                <a:gd fmla="*/ 24 h 48" name="T17"/>
                <a:gd fmla="*/ 25 w 50" name="T18"/>
                <a:gd fmla="*/ 0 h 48" name="T19"/>
                <a:gd fmla="*/ 50 w 50" name="T20"/>
                <a:gd fmla="*/ 24 h 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" w="50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5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gdLst>
                <a:gd fmla="*/ 45 w 90" name="T0"/>
                <a:gd fmla="*/ 0 h 90" name="T1"/>
                <a:gd fmla="*/ 0 w 90" name="T2"/>
                <a:gd fmla="*/ 45 h 90" name="T3"/>
                <a:gd fmla="*/ 39 w 90" name="T4"/>
                <a:gd fmla="*/ 90 h 90" name="T5"/>
                <a:gd fmla="*/ 39 w 90" name="T6"/>
                <a:gd fmla="*/ 82 h 90" name="T7"/>
                <a:gd fmla="*/ 8 w 90" name="T8"/>
                <a:gd fmla="*/ 45 h 90" name="T9"/>
                <a:gd fmla="*/ 45 w 90" name="T10"/>
                <a:gd fmla="*/ 9 h 90" name="T11"/>
                <a:gd fmla="*/ 82 w 90" name="T12"/>
                <a:gd fmla="*/ 45 h 90" name="T13"/>
                <a:gd fmla="*/ 75 w 90" name="T14"/>
                <a:gd fmla="*/ 66 h 90" name="T15"/>
                <a:gd fmla="*/ 81 w 90" name="T16"/>
                <a:gd fmla="*/ 72 h 90" name="T17"/>
                <a:gd fmla="*/ 90 w 90" name="T18"/>
                <a:gd fmla="*/ 45 h 90" name="T19"/>
                <a:gd fmla="*/ 45 w 90" name="T20"/>
                <a:gd fmla="*/ 0 h 9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0" w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6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gdLst>
                <a:gd fmla="*/ 0 w 99" name="T0"/>
                <a:gd fmla="*/ 1 h 167" name="T1"/>
                <a:gd fmla="*/ 0 w 99" name="T2"/>
                <a:gd fmla="*/ 1 h 167" name="T3"/>
                <a:gd fmla="*/ 0 w 99" name="T4"/>
                <a:gd fmla="*/ 143 h 167" name="T5"/>
                <a:gd fmla="*/ 0 w 99" name="T6"/>
                <a:gd fmla="*/ 143 h 167" name="T7"/>
                <a:gd fmla="*/ 1 w 99" name="T8"/>
                <a:gd fmla="*/ 143 h 167" name="T9"/>
                <a:gd fmla="*/ 1 w 99" name="T10"/>
                <a:gd fmla="*/ 143 h 167" name="T11"/>
                <a:gd fmla="*/ 29 w 99" name="T12"/>
                <a:gd fmla="*/ 119 h 167" name="T13"/>
                <a:gd fmla="*/ 29 w 99" name="T14"/>
                <a:gd fmla="*/ 119 h 167" name="T15"/>
                <a:gd fmla="*/ 29 w 99" name="T16"/>
                <a:gd fmla="*/ 119 h 167" name="T17"/>
                <a:gd fmla="*/ 30 w 99" name="T18"/>
                <a:gd fmla="*/ 119 h 167" name="T19"/>
                <a:gd fmla="*/ 47 w 99" name="T20"/>
                <a:gd fmla="*/ 163 h 167" name="T21"/>
                <a:gd fmla="*/ 50 w 99" name="T22"/>
                <a:gd fmla="*/ 166 h 167" name="T23"/>
                <a:gd fmla="*/ 54 w 99" name="T24"/>
                <a:gd fmla="*/ 166 h 167" name="T25"/>
                <a:gd fmla="*/ 76 w 99" name="T26"/>
                <a:gd fmla="*/ 157 h 167" name="T27"/>
                <a:gd fmla="*/ 79 w 99" name="T28"/>
                <a:gd fmla="*/ 155 h 167" name="T29"/>
                <a:gd fmla="*/ 79 w 99" name="T30"/>
                <a:gd fmla="*/ 151 h 167" name="T31"/>
                <a:gd fmla="*/ 61 w 99" name="T32"/>
                <a:gd fmla="*/ 107 h 167" name="T33"/>
                <a:gd fmla="*/ 61 w 99" name="T34"/>
                <a:gd fmla="*/ 106 h 167" name="T35"/>
                <a:gd fmla="*/ 61 w 99" name="T36"/>
                <a:gd fmla="*/ 106 h 167" name="T37"/>
                <a:gd fmla="*/ 62 w 99" name="T38"/>
                <a:gd fmla="*/ 106 h 167" name="T39"/>
                <a:gd fmla="*/ 98 w 99" name="T40"/>
                <a:gd fmla="*/ 104 h 167" name="T41"/>
                <a:gd fmla="*/ 99 w 99" name="T42"/>
                <a:gd fmla="*/ 104 h 167" name="T43"/>
                <a:gd fmla="*/ 99 w 99" name="T44"/>
                <a:gd fmla="*/ 104 h 167" name="T45"/>
                <a:gd fmla="*/ 99 w 99" name="T46"/>
                <a:gd fmla="*/ 103 h 167" name="T47"/>
                <a:gd fmla="*/ 1 w 99" name="T48"/>
                <a:gd fmla="*/ 1 h 167" name="T49"/>
                <a:gd fmla="*/ 0 w 99" name="T50"/>
                <a:gd fmla="*/ 1 h 16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67" w="99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37" name="Group 41"/>
          <p:cNvGrpSpPr>
            <a:grpSpLocks noChangeAspect="1"/>
          </p:cNvGrpSpPr>
          <p:nvPr/>
        </p:nvGrpSpPr>
        <p:grpSpPr>
          <a:xfrm>
            <a:off x="6758802" y="3944900"/>
            <a:ext cx="1141068" cy="850178"/>
            <a:chOff x="5314" y="1097"/>
            <a:chExt cx="761" cy="56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38" name="Freeform 42"/>
            <p:cNvSpPr/>
            <p:nvPr/>
          </p:nvSpPr>
          <p:spPr bwMode="auto">
            <a:xfrm>
              <a:off x="5481" y="1573"/>
              <a:ext cx="244" cy="91"/>
            </a:xfrm>
            <a:custGeom>
              <a:gdLst>
                <a:gd fmla="*/ 204 w 257" name="T0"/>
                <a:gd fmla="*/ 54 h 95" name="T1"/>
                <a:gd fmla="*/ 204 w 257" name="T2"/>
                <a:gd fmla="*/ 10 h 95" name="T3"/>
                <a:gd fmla="*/ 201 w 257" name="T4"/>
                <a:gd fmla="*/ 3 h 95" name="T5"/>
                <a:gd fmla="*/ 194 w 257" name="T6"/>
                <a:gd fmla="*/ 0 h 95" name="T7"/>
                <a:gd fmla="*/ 63 w 257" name="T8"/>
                <a:gd fmla="*/ 0 h 95" name="T9"/>
                <a:gd fmla="*/ 56 w 257" name="T10"/>
                <a:gd fmla="*/ 3 h 95" name="T11"/>
                <a:gd fmla="*/ 53 w 257" name="T12"/>
                <a:gd fmla="*/ 10 h 95" name="T13"/>
                <a:gd fmla="*/ 53 w 257" name="T14"/>
                <a:gd fmla="*/ 54 h 95" name="T15"/>
                <a:gd fmla="*/ 1 w 257" name="T16"/>
                <a:gd fmla="*/ 82 h 95" name="T17"/>
                <a:gd fmla="*/ 0 w 257" name="T18"/>
                <a:gd fmla="*/ 84 h 95" name="T19"/>
                <a:gd fmla="*/ 0 w 257" name="T20"/>
                <a:gd fmla="*/ 85 h 95" name="T21"/>
                <a:gd fmla="*/ 0 w 257" name="T22"/>
                <a:gd fmla="*/ 92 h 95" name="T23"/>
                <a:gd fmla="*/ 1 w 257" name="T24"/>
                <a:gd fmla="*/ 94 h 95" name="T25"/>
                <a:gd fmla="*/ 3 w 257" name="T26"/>
                <a:gd fmla="*/ 95 h 95" name="T27"/>
                <a:gd fmla="*/ 254 w 257" name="T28"/>
                <a:gd fmla="*/ 95 h 95" name="T29"/>
                <a:gd fmla="*/ 256 w 257" name="T30"/>
                <a:gd fmla="*/ 94 h 95" name="T31"/>
                <a:gd fmla="*/ 257 w 257" name="T32"/>
                <a:gd fmla="*/ 92 h 95" name="T33"/>
                <a:gd fmla="*/ 257 w 257" name="T34"/>
                <a:gd fmla="*/ 85 h 95" name="T35"/>
                <a:gd fmla="*/ 257 w 257" name="T36"/>
                <a:gd fmla="*/ 84 h 95" name="T37"/>
                <a:gd fmla="*/ 256 w 257" name="T38"/>
                <a:gd fmla="*/ 82 h 95" name="T39"/>
                <a:gd fmla="*/ 204 w 257" name="T40"/>
                <a:gd fmla="*/ 54 h 9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5" w="257">
                  <a:moveTo>
                    <a:pt x="204" y="54"/>
                  </a:moveTo>
                  <a:cubicBezTo>
                    <a:pt x="204" y="10"/>
                    <a:pt x="204" y="10"/>
                    <a:pt x="204" y="10"/>
                  </a:cubicBezTo>
                  <a:cubicBezTo>
                    <a:pt x="204" y="7"/>
                    <a:pt x="203" y="5"/>
                    <a:pt x="201" y="3"/>
                  </a:cubicBezTo>
                  <a:cubicBezTo>
                    <a:pt x="199" y="1"/>
                    <a:pt x="197" y="0"/>
                    <a:pt x="1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8" y="1"/>
                    <a:pt x="56" y="3"/>
                  </a:cubicBezTo>
                  <a:cubicBezTo>
                    <a:pt x="54" y="5"/>
                    <a:pt x="53" y="7"/>
                    <a:pt x="53" y="1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3"/>
                    <a:pt x="0" y="83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1" y="94"/>
                  </a:cubicBezTo>
                  <a:cubicBezTo>
                    <a:pt x="1" y="95"/>
                    <a:pt x="2" y="95"/>
                    <a:pt x="3" y="95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5" y="95"/>
                    <a:pt x="256" y="95"/>
                    <a:pt x="256" y="94"/>
                  </a:cubicBezTo>
                  <a:cubicBezTo>
                    <a:pt x="257" y="93"/>
                    <a:pt x="257" y="93"/>
                    <a:pt x="257" y="92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57" y="85"/>
                    <a:pt x="257" y="84"/>
                    <a:pt x="257" y="84"/>
                  </a:cubicBezTo>
                  <a:cubicBezTo>
                    <a:pt x="257" y="83"/>
                    <a:pt x="256" y="83"/>
                    <a:pt x="256" y="82"/>
                  </a:cubicBezTo>
                  <a:lnTo>
                    <a:pt x="20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9" name="Freeform 43"/>
            <p:cNvSpPr>
              <a:spLocks noEditPoints="1"/>
            </p:cNvSpPr>
            <p:nvPr/>
          </p:nvSpPr>
          <p:spPr bwMode="auto">
            <a:xfrm>
              <a:off x="5314" y="1172"/>
              <a:ext cx="577" cy="390"/>
            </a:xfrm>
            <a:custGeom>
              <a:gdLst>
                <a:gd fmla="*/ 600 w 607" name="T0"/>
                <a:gd fmla="*/ 7 h 409" name="T1"/>
                <a:gd fmla="*/ 584 w 607" name="T2"/>
                <a:gd fmla="*/ 0 h 409" name="T3"/>
                <a:gd fmla="*/ 23 w 607" name="T4"/>
                <a:gd fmla="*/ 0 h 409" name="T5"/>
                <a:gd fmla="*/ 7 w 607" name="T6"/>
                <a:gd fmla="*/ 7 h 409" name="T7"/>
                <a:gd fmla="*/ 0 w 607" name="T8"/>
                <a:gd fmla="*/ 23 h 409" name="T9"/>
                <a:gd fmla="*/ 0 w 607" name="T10"/>
                <a:gd fmla="*/ 386 h 409" name="T11"/>
                <a:gd fmla="*/ 7 w 607" name="T12"/>
                <a:gd fmla="*/ 403 h 409" name="T13"/>
                <a:gd fmla="*/ 23 w 607" name="T14"/>
                <a:gd fmla="*/ 409 h 409" name="T15"/>
                <a:gd fmla="*/ 584 w 607" name="T16"/>
                <a:gd fmla="*/ 409 h 409" name="T17"/>
                <a:gd fmla="*/ 600 w 607" name="T18"/>
                <a:gd fmla="*/ 403 h 409" name="T19"/>
                <a:gd fmla="*/ 607 w 607" name="T20"/>
                <a:gd fmla="*/ 386 h 409" name="T21"/>
                <a:gd fmla="*/ 607 w 607" name="T22"/>
                <a:gd fmla="*/ 23 h 409" name="T23"/>
                <a:gd fmla="*/ 600 w 607" name="T24"/>
                <a:gd fmla="*/ 7 h 409" name="T25"/>
                <a:gd fmla="*/ 304 w 607" name="T26"/>
                <a:gd fmla="*/ 400 h 409" name="T27"/>
                <a:gd fmla="*/ 293 w 607" name="T28"/>
                <a:gd fmla="*/ 390 h 409" name="T29"/>
                <a:gd fmla="*/ 304 w 607" name="T30"/>
                <a:gd fmla="*/ 379 h 409" name="T31"/>
                <a:gd fmla="*/ 314 w 607" name="T32"/>
                <a:gd fmla="*/ 390 h 409" name="T33"/>
                <a:gd fmla="*/ 304 w 607" name="T34"/>
                <a:gd fmla="*/ 400 h 409" name="T35"/>
                <a:gd fmla="*/ 567 w 607" name="T36"/>
                <a:gd fmla="*/ 370 h 409" name="T37"/>
                <a:gd fmla="*/ 40 w 607" name="T38"/>
                <a:gd fmla="*/ 370 h 409" name="T39"/>
                <a:gd fmla="*/ 40 w 607" name="T40"/>
                <a:gd fmla="*/ 40 h 409" name="T41"/>
                <a:gd fmla="*/ 567 w 607" name="T42"/>
                <a:gd fmla="*/ 40 h 409" name="T43"/>
                <a:gd fmla="*/ 567 w 607" name="T44"/>
                <a:gd fmla="*/ 370 h 40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409" w="607">
                  <a:moveTo>
                    <a:pt x="600" y="7"/>
                  </a:moveTo>
                  <a:cubicBezTo>
                    <a:pt x="596" y="2"/>
                    <a:pt x="590" y="0"/>
                    <a:pt x="58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0" y="392"/>
                    <a:pt x="2" y="398"/>
                    <a:pt x="7" y="403"/>
                  </a:cubicBezTo>
                  <a:cubicBezTo>
                    <a:pt x="11" y="407"/>
                    <a:pt x="17" y="409"/>
                    <a:pt x="23" y="409"/>
                  </a:cubicBezTo>
                  <a:cubicBezTo>
                    <a:pt x="584" y="409"/>
                    <a:pt x="584" y="409"/>
                    <a:pt x="584" y="409"/>
                  </a:cubicBezTo>
                  <a:cubicBezTo>
                    <a:pt x="590" y="409"/>
                    <a:pt x="596" y="407"/>
                    <a:pt x="600" y="403"/>
                  </a:cubicBezTo>
                  <a:cubicBezTo>
                    <a:pt x="605" y="398"/>
                    <a:pt x="607" y="392"/>
                    <a:pt x="607" y="386"/>
                  </a:cubicBezTo>
                  <a:cubicBezTo>
                    <a:pt x="607" y="23"/>
                    <a:pt x="607" y="23"/>
                    <a:pt x="607" y="23"/>
                  </a:cubicBezTo>
                  <a:cubicBezTo>
                    <a:pt x="607" y="17"/>
                    <a:pt x="605" y="11"/>
                    <a:pt x="600" y="7"/>
                  </a:cubicBezTo>
                  <a:close/>
                  <a:moveTo>
                    <a:pt x="304" y="400"/>
                  </a:moveTo>
                  <a:cubicBezTo>
                    <a:pt x="298" y="400"/>
                    <a:pt x="293" y="395"/>
                    <a:pt x="293" y="390"/>
                  </a:cubicBezTo>
                  <a:cubicBezTo>
                    <a:pt x="293" y="384"/>
                    <a:pt x="298" y="379"/>
                    <a:pt x="304" y="379"/>
                  </a:cubicBezTo>
                  <a:cubicBezTo>
                    <a:pt x="309" y="379"/>
                    <a:pt x="314" y="384"/>
                    <a:pt x="314" y="390"/>
                  </a:cubicBezTo>
                  <a:cubicBezTo>
                    <a:pt x="314" y="395"/>
                    <a:pt x="309" y="400"/>
                    <a:pt x="304" y="400"/>
                  </a:cubicBezTo>
                  <a:close/>
                  <a:moveTo>
                    <a:pt x="567" y="370"/>
                  </a:moveTo>
                  <a:cubicBezTo>
                    <a:pt x="40" y="370"/>
                    <a:pt x="40" y="370"/>
                    <a:pt x="40" y="37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7" y="40"/>
                    <a:pt x="567" y="40"/>
                    <a:pt x="567" y="40"/>
                  </a:cubicBezTo>
                  <a:lnTo>
                    <a:pt x="567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0" name="Freeform 44"/>
            <p:cNvSpPr>
              <a:spLocks noEditPoints="1"/>
            </p:cNvSpPr>
            <p:nvPr/>
          </p:nvSpPr>
          <p:spPr bwMode="auto">
            <a:xfrm>
              <a:off x="5827" y="1118"/>
              <a:ext cx="227" cy="509"/>
            </a:xfrm>
            <a:custGeom>
              <a:gdLst>
                <a:gd fmla="*/ 200 w 239" name="T0"/>
                <a:gd fmla="*/ 150 h 533" name="T1"/>
                <a:gd fmla="*/ 85 w 239" name="T2"/>
                <a:gd fmla="*/ 150 h 533" name="T3"/>
                <a:gd fmla="*/ 85 w 239" name="T4"/>
                <a:gd fmla="*/ 442 h 533" name="T5"/>
                <a:gd fmla="*/ 73 w 239" name="T6"/>
                <a:gd fmla="*/ 471 h 533" name="T7"/>
                <a:gd fmla="*/ 45 w 239" name="T8"/>
                <a:gd fmla="*/ 482 h 533" name="T9"/>
                <a:gd fmla="*/ 0 w 239" name="T10"/>
                <a:gd fmla="*/ 482 h 533" name="T11"/>
                <a:gd fmla="*/ 0 w 239" name="T12"/>
                <a:gd fmla="*/ 517 h 533" name="T13"/>
                <a:gd fmla="*/ 16 w 239" name="T14"/>
                <a:gd fmla="*/ 533 h 533" name="T15"/>
                <a:gd fmla="*/ 222 w 239" name="T16"/>
                <a:gd fmla="*/ 533 h 533" name="T17"/>
                <a:gd fmla="*/ 239 w 239" name="T18"/>
                <a:gd fmla="*/ 517 h 533" name="T19"/>
                <a:gd fmla="*/ 239 w 239" name="T20"/>
                <a:gd fmla="*/ 16 h 533" name="T21"/>
                <a:gd fmla="*/ 222 w 239" name="T22"/>
                <a:gd fmla="*/ 0 h 533" name="T23"/>
                <a:gd fmla="*/ 16 w 239" name="T24"/>
                <a:gd fmla="*/ 0 h 533" name="T25"/>
                <a:gd fmla="*/ 0 w 239" name="T26"/>
                <a:gd fmla="*/ 16 h 533" name="T27"/>
                <a:gd fmla="*/ 0 w 239" name="T28"/>
                <a:gd fmla="*/ 39 h 533" name="T29"/>
                <a:gd fmla="*/ 26 w 239" name="T30"/>
                <a:gd fmla="*/ 39 h 533" name="T31"/>
                <a:gd fmla="*/ 26 w 239" name="T32"/>
                <a:gd fmla="*/ 39 h 533" name="T33"/>
                <a:gd fmla="*/ 39 w 239" name="T34"/>
                <a:gd fmla="*/ 26 h 533" name="T35"/>
                <a:gd fmla="*/ 200 w 239" name="T36"/>
                <a:gd fmla="*/ 26 h 533" name="T37"/>
                <a:gd fmla="*/ 213 w 239" name="T38"/>
                <a:gd fmla="*/ 39 h 533" name="T39"/>
                <a:gd fmla="*/ 200 w 239" name="T40"/>
                <a:gd fmla="*/ 52 h 533" name="T41"/>
                <a:gd fmla="*/ 74 w 239" name="T42"/>
                <a:gd fmla="*/ 52 h 533" name="T43"/>
                <a:gd fmla="*/ 85 w 239" name="T44"/>
                <a:gd fmla="*/ 75 h 533" name="T45"/>
                <a:gd fmla="*/ 200 w 239" name="T46"/>
                <a:gd fmla="*/ 75 h 533" name="T47"/>
                <a:gd fmla="*/ 213 w 239" name="T48"/>
                <a:gd fmla="*/ 88 h 533" name="T49"/>
                <a:gd fmla="*/ 200 w 239" name="T50"/>
                <a:gd fmla="*/ 101 h 533" name="T51"/>
                <a:gd fmla="*/ 85 w 239" name="T52"/>
                <a:gd fmla="*/ 101 h 533" name="T53"/>
                <a:gd fmla="*/ 85 w 239" name="T54"/>
                <a:gd fmla="*/ 125 h 533" name="T55"/>
                <a:gd fmla="*/ 200 w 239" name="T56"/>
                <a:gd fmla="*/ 125 h 533" name="T57"/>
                <a:gd fmla="*/ 213 w 239" name="T58"/>
                <a:gd fmla="*/ 138 h 533" name="T59"/>
                <a:gd fmla="*/ 200 w 239" name="T60"/>
                <a:gd fmla="*/ 150 h 533" name="T61"/>
                <a:gd fmla="*/ 126 w 239" name="T62"/>
                <a:gd fmla="*/ 448 h 533" name="T63"/>
                <a:gd fmla="*/ 119 w 239" name="T64"/>
                <a:gd fmla="*/ 454 h 533" name="T65"/>
                <a:gd fmla="*/ 113 w 239" name="T66"/>
                <a:gd fmla="*/ 448 h 533" name="T67"/>
                <a:gd fmla="*/ 113 w 239" name="T68"/>
                <a:gd fmla="*/ 428 h 533" name="T69"/>
                <a:gd fmla="*/ 119 w 239" name="T70"/>
                <a:gd fmla="*/ 422 h 533" name="T71"/>
                <a:gd fmla="*/ 126 w 239" name="T72"/>
                <a:gd fmla="*/ 428 h 533" name="T73"/>
                <a:gd fmla="*/ 126 w 239" name="T74"/>
                <a:gd fmla="*/ 448 h 533" name="T75"/>
                <a:gd fmla="*/ 119 w 239" name="T76"/>
                <a:gd fmla="*/ 399 h 533" name="T77"/>
                <a:gd fmla="*/ 100 w 239" name="T78"/>
                <a:gd fmla="*/ 380 h 533" name="T79"/>
                <a:gd fmla="*/ 119 w 239" name="T80"/>
                <a:gd fmla="*/ 361 h 533" name="T81"/>
                <a:gd fmla="*/ 139 w 239" name="T82"/>
                <a:gd fmla="*/ 380 h 533" name="T83"/>
                <a:gd fmla="*/ 119 w 239" name="T84"/>
                <a:gd fmla="*/ 399 h 53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33" w="239">
                  <a:moveTo>
                    <a:pt x="200" y="150"/>
                  </a:moveTo>
                  <a:cubicBezTo>
                    <a:pt x="85" y="150"/>
                    <a:pt x="85" y="150"/>
                    <a:pt x="85" y="150"/>
                  </a:cubicBezTo>
                  <a:cubicBezTo>
                    <a:pt x="85" y="442"/>
                    <a:pt x="85" y="442"/>
                    <a:pt x="85" y="442"/>
                  </a:cubicBezTo>
                  <a:cubicBezTo>
                    <a:pt x="85" y="453"/>
                    <a:pt x="81" y="463"/>
                    <a:pt x="73" y="471"/>
                  </a:cubicBezTo>
                  <a:cubicBezTo>
                    <a:pt x="66" y="478"/>
                    <a:pt x="56" y="482"/>
                    <a:pt x="45" y="482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26"/>
                    <a:pt x="7" y="533"/>
                    <a:pt x="16" y="533"/>
                  </a:cubicBezTo>
                  <a:cubicBezTo>
                    <a:pt x="222" y="533"/>
                    <a:pt x="222" y="533"/>
                    <a:pt x="222" y="533"/>
                  </a:cubicBezTo>
                  <a:cubicBezTo>
                    <a:pt x="231" y="533"/>
                    <a:pt x="239" y="526"/>
                    <a:pt x="239" y="517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8"/>
                    <a:pt x="231" y="0"/>
                    <a:pt x="22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2"/>
                    <a:pt x="32" y="26"/>
                    <a:pt x="39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7" y="26"/>
                    <a:pt x="213" y="32"/>
                    <a:pt x="213" y="39"/>
                  </a:cubicBezTo>
                  <a:cubicBezTo>
                    <a:pt x="213" y="46"/>
                    <a:pt x="207" y="52"/>
                    <a:pt x="200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80" y="58"/>
                    <a:pt x="84" y="67"/>
                    <a:pt x="85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7" y="75"/>
                    <a:pt x="213" y="81"/>
                    <a:pt x="213" y="88"/>
                  </a:cubicBezTo>
                  <a:cubicBezTo>
                    <a:pt x="213" y="95"/>
                    <a:pt x="207" y="101"/>
                    <a:pt x="200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7" y="125"/>
                    <a:pt x="213" y="131"/>
                    <a:pt x="213" y="138"/>
                  </a:cubicBezTo>
                  <a:cubicBezTo>
                    <a:pt x="213" y="145"/>
                    <a:pt x="207" y="150"/>
                    <a:pt x="200" y="150"/>
                  </a:cubicBezTo>
                  <a:close/>
                  <a:moveTo>
                    <a:pt x="126" y="448"/>
                  </a:moveTo>
                  <a:cubicBezTo>
                    <a:pt x="126" y="451"/>
                    <a:pt x="123" y="454"/>
                    <a:pt x="119" y="454"/>
                  </a:cubicBezTo>
                  <a:cubicBezTo>
                    <a:pt x="116" y="454"/>
                    <a:pt x="113" y="451"/>
                    <a:pt x="113" y="448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3" y="425"/>
                    <a:pt x="116" y="422"/>
                    <a:pt x="119" y="422"/>
                  </a:cubicBezTo>
                  <a:cubicBezTo>
                    <a:pt x="123" y="422"/>
                    <a:pt x="126" y="425"/>
                    <a:pt x="126" y="428"/>
                  </a:cubicBezTo>
                  <a:lnTo>
                    <a:pt x="126" y="448"/>
                  </a:lnTo>
                  <a:close/>
                  <a:moveTo>
                    <a:pt x="119" y="399"/>
                  </a:moveTo>
                  <a:cubicBezTo>
                    <a:pt x="109" y="399"/>
                    <a:pt x="100" y="391"/>
                    <a:pt x="100" y="380"/>
                  </a:cubicBezTo>
                  <a:cubicBezTo>
                    <a:pt x="100" y="370"/>
                    <a:pt x="109" y="361"/>
                    <a:pt x="119" y="361"/>
                  </a:cubicBezTo>
                  <a:cubicBezTo>
                    <a:pt x="130" y="361"/>
                    <a:pt x="139" y="370"/>
                    <a:pt x="139" y="380"/>
                  </a:cubicBezTo>
                  <a:cubicBezTo>
                    <a:pt x="139" y="391"/>
                    <a:pt x="130" y="399"/>
                    <a:pt x="119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1" name="Freeform 45"/>
            <p:cNvSpPr/>
            <p:nvPr/>
          </p:nvSpPr>
          <p:spPr bwMode="auto">
            <a:xfrm>
              <a:off x="5806" y="1097"/>
              <a:ext cx="269" cy="567"/>
            </a:xfrm>
            <a:custGeom>
              <a:gdLst>
                <a:gd fmla="*/ 244 w 283" name="T0"/>
                <a:gd fmla="*/ 0 h 594" name="T1"/>
                <a:gd fmla="*/ 38 w 283" name="T2"/>
                <a:gd fmla="*/ 0 h 594" name="T3"/>
                <a:gd fmla="*/ 0 w 283" name="T4"/>
                <a:gd fmla="*/ 38 h 594" name="T5"/>
                <a:gd fmla="*/ 0 w 283" name="T6"/>
                <a:gd fmla="*/ 61 h 594" name="T7"/>
                <a:gd fmla="*/ 16 w 283" name="T8"/>
                <a:gd fmla="*/ 61 h 594" name="T9"/>
                <a:gd fmla="*/ 16 w 283" name="T10"/>
                <a:gd fmla="*/ 38 h 594" name="T11"/>
                <a:gd fmla="*/ 38 w 283" name="T12"/>
                <a:gd fmla="*/ 16 h 594" name="T13"/>
                <a:gd fmla="*/ 244 w 283" name="T14"/>
                <a:gd fmla="*/ 16 h 594" name="T15"/>
                <a:gd fmla="*/ 267 w 283" name="T16"/>
                <a:gd fmla="*/ 38 h 594" name="T17"/>
                <a:gd fmla="*/ 267 w 283" name="T18"/>
                <a:gd fmla="*/ 539 h 594" name="T19"/>
                <a:gd fmla="*/ 244 w 283" name="T20"/>
                <a:gd fmla="*/ 562 h 594" name="T21"/>
                <a:gd fmla="*/ 38 w 283" name="T22"/>
                <a:gd fmla="*/ 562 h 594" name="T23"/>
                <a:gd fmla="*/ 16 w 283" name="T24"/>
                <a:gd fmla="*/ 539 h 594" name="T25"/>
                <a:gd fmla="*/ 16 w 283" name="T26"/>
                <a:gd fmla="*/ 504 h 594" name="T27"/>
                <a:gd fmla="*/ 0 w 283" name="T28"/>
                <a:gd fmla="*/ 504 h 594" name="T29"/>
                <a:gd fmla="*/ 0 w 283" name="T30"/>
                <a:gd fmla="*/ 539 h 594" name="T31"/>
                <a:gd fmla="*/ 38 w 283" name="T32"/>
                <a:gd fmla="*/ 578 h 594" name="T33"/>
                <a:gd fmla="*/ 51 w 283" name="T34"/>
                <a:gd fmla="*/ 578 h 594" name="T35"/>
                <a:gd fmla="*/ 51 w 283" name="T36"/>
                <a:gd fmla="*/ 581 h 594" name="T37"/>
                <a:gd fmla="*/ 55 w 283" name="T38"/>
                <a:gd fmla="*/ 590 h 594" name="T39"/>
                <a:gd fmla="*/ 64 w 283" name="T40"/>
                <a:gd fmla="*/ 594 h 594" name="T41"/>
                <a:gd fmla="*/ 71 w 283" name="T42"/>
                <a:gd fmla="*/ 594 h 594" name="T43"/>
                <a:gd fmla="*/ 80 w 283" name="T44"/>
                <a:gd fmla="*/ 590 h 594" name="T45"/>
                <a:gd fmla="*/ 83 w 283" name="T46"/>
                <a:gd fmla="*/ 581 h 594" name="T47"/>
                <a:gd fmla="*/ 83 w 283" name="T48"/>
                <a:gd fmla="*/ 578 h 594" name="T49"/>
                <a:gd fmla="*/ 199 w 283" name="T50"/>
                <a:gd fmla="*/ 578 h 594" name="T51"/>
                <a:gd fmla="*/ 199 w 283" name="T52"/>
                <a:gd fmla="*/ 581 h 594" name="T53"/>
                <a:gd fmla="*/ 203 w 283" name="T54"/>
                <a:gd fmla="*/ 590 h 594" name="T55"/>
                <a:gd fmla="*/ 212 w 283" name="T56"/>
                <a:gd fmla="*/ 594 h 594" name="T57"/>
                <a:gd fmla="*/ 218 w 283" name="T58"/>
                <a:gd fmla="*/ 594 h 594" name="T59"/>
                <a:gd fmla="*/ 227 w 283" name="T60"/>
                <a:gd fmla="*/ 590 h 594" name="T61"/>
                <a:gd fmla="*/ 231 w 283" name="T62"/>
                <a:gd fmla="*/ 581 h 594" name="T63"/>
                <a:gd fmla="*/ 231 w 283" name="T64"/>
                <a:gd fmla="*/ 578 h 594" name="T65"/>
                <a:gd fmla="*/ 244 w 283" name="T66"/>
                <a:gd fmla="*/ 578 h 594" name="T67"/>
                <a:gd fmla="*/ 283 w 283" name="T68"/>
                <a:gd fmla="*/ 539 h 594" name="T69"/>
                <a:gd fmla="*/ 283 w 283" name="T70"/>
                <a:gd fmla="*/ 38 h 594" name="T71"/>
                <a:gd fmla="*/ 244 w 283" name="T72"/>
                <a:gd fmla="*/ 0 h 59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594" w="283">
                  <a:moveTo>
                    <a:pt x="24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26"/>
                    <a:pt x="26" y="16"/>
                    <a:pt x="38" y="16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57" y="16"/>
                    <a:pt x="267" y="26"/>
                    <a:pt x="267" y="38"/>
                  </a:cubicBezTo>
                  <a:cubicBezTo>
                    <a:pt x="267" y="539"/>
                    <a:pt x="267" y="539"/>
                    <a:pt x="267" y="539"/>
                  </a:cubicBezTo>
                  <a:cubicBezTo>
                    <a:pt x="267" y="552"/>
                    <a:pt x="257" y="562"/>
                    <a:pt x="244" y="562"/>
                  </a:cubicBezTo>
                  <a:cubicBezTo>
                    <a:pt x="38" y="562"/>
                    <a:pt x="38" y="562"/>
                    <a:pt x="38" y="562"/>
                  </a:cubicBezTo>
                  <a:cubicBezTo>
                    <a:pt x="26" y="562"/>
                    <a:pt x="16" y="552"/>
                    <a:pt x="16" y="539"/>
                  </a:cubicBezTo>
                  <a:cubicBezTo>
                    <a:pt x="16" y="504"/>
                    <a:pt x="16" y="504"/>
                    <a:pt x="16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560"/>
                    <a:pt x="17" y="578"/>
                    <a:pt x="38" y="578"/>
                  </a:cubicBezTo>
                  <a:cubicBezTo>
                    <a:pt x="51" y="578"/>
                    <a:pt x="51" y="578"/>
                    <a:pt x="51" y="578"/>
                  </a:cubicBezTo>
                  <a:cubicBezTo>
                    <a:pt x="51" y="581"/>
                    <a:pt x="51" y="581"/>
                    <a:pt x="51" y="581"/>
                  </a:cubicBezTo>
                  <a:cubicBezTo>
                    <a:pt x="51" y="584"/>
                    <a:pt x="53" y="588"/>
                    <a:pt x="55" y="590"/>
                  </a:cubicBezTo>
                  <a:cubicBezTo>
                    <a:pt x="58" y="593"/>
                    <a:pt x="61" y="594"/>
                    <a:pt x="64" y="594"/>
                  </a:cubicBezTo>
                  <a:cubicBezTo>
                    <a:pt x="71" y="594"/>
                    <a:pt x="71" y="594"/>
                    <a:pt x="71" y="594"/>
                  </a:cubicBezTo>
                  <a:cubicBezTo>
                    <a:pt x="74" y="594"/>
                    <a:pt x="77" y="593"/>
                    <a:pt x="80" y="590"/>
                  </a:cubicBezTo>
                  <a:cubicBezTo>
                    <a:pt x="82" y="588"/>
                    <a:pt x="83" y="584"/>
                    <a:pt x="83" y="581"/>
                  </a:cubicBezTo>
                  <a:cubicBezTo>
                    <a:pt x="83" y="578"/>
                    <a:pt x="83" y="578"/>
                    <a:pt x="83" y="578"/>
                  </a:cubicBezTo>
                  <a:cubicBezTo>
                    <a:pt x="199" y="578"/>
                    <a:pt x="199" y="578"/>
                    <a:pt x="199" y="578"/>
                  </a:cubicBezTo>
                  <a:cubicBezTo>
                    <a:pt x="199" y="581"/>
                    <a:pt x="199" y="581"/>
                    <a:pt x="199" y="581"/>
                  </a:cubicBezTo>
                  <a:cubicBezTo>
                    <a:pt x="199" y="584"/>
                    <a:pt x="200" y="588"/>
                    <a:pt x="203" y="590"/>
                  </a:cubicBezTo>
                  <a:cubicBezTo>
                    <a:pt x="205" y="593"/>
                    <a:pt x="209" y="594"/>
                    <a:pt x="212" y="594"/>
                  </a:cubicBezTo>
                  <a:cubicBezTo>
                    <a:pt x="218" y="594"/>
                    <a:pt x="218" y="594"/>
                    <a:pt x="218" y="594"/>
                  </a:cubicBezTo>
                  <a:cubicBezTo>
                    <a:pt x="222" y="594"/>
                    <a:pt x="225" y="593"/>
                    <a:pt x="227" y="590"/>
                  </a:cubicBezTo>
                  <a:cubicBezTo>
                    <a:pt x="230" y="588"/>
                    <a:pt x="231" y="584"/>
                    <a:pt x="231" y="581"/>
                  </a:cubicBezTo>
                  <a:cubicBezTo>
                    <a:pt x="231" y="578"/>
                    <a:pt x="231" y="578"/>
                    <a:pt x="231" y="578"/>
                  </a:cubicBezTo>
                  <a:cubicBezTo>
                    <a:pt x="244" y="578"/>
                    <a:pt x="244" y="578"/>
                    <a:pt x="244" y="578"/>
                  </a:cubicBezTo>
                  <a:cubicBezTo>
                    <a:pt x="266" y="578"/>
                    <a:pt x="283" y="560"/>
                    <a:pt x="283" y="539"/>
                  </a:cubicBezTo>
                  <a:cubicBezTo>
                    <a:pt x="283" y="38"/>
                    <a:pt x="283" y="38"/>
                    <a:pt x="283" y="38"/>
                  </a:cubicBezTo>
                  <a:cubicBezTo>
                    <a:pt x="283" y="17"/>
                    <a:pt x="266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2" name="Freeform 46"/>
            <p:cNvSpPr/>
            <p:nvPr/>
          </p:nvSpPr>
          <p:spPr bwMode="auto">
            <a:xfrm>
              <a:off x="5545" y="1315"/>
              <a:ext cx="114" cy="143"/>
            </a:xfrm>
            <a:custGeom>
              <a:gdLst>
                <a:gd fmla="*/ 117 w 120" name="T0"/>
                <a:gd fmla="*/ 54 h 150" name="T1"/>
                <a:gd fmla="*/ 108 w 120" name="T2"/>
                <a:gd fmla="*/ 50 h 150" name="T3"/>
                <a:gd fmla="*/ 99 w 120" name="T4"/>
                <a:gd fmla="*/ 54 h 150" name="T5"/>
                <a:gd fmla="*/ 96 w 120" name="T6"/>
                <a:gd fmla="*/ 48 h 150" name="T7"/>
                <a:gd fmla="*/ 87 w 120" name="T8"/>
                <a:gd fmla="*/ 44 h 150" name="T9"/>
                <a:gd fmla="*/ 78 w 120" name="T10"/>
                <a:gd fmla="*/ 48 h 150" name="T11"/>
                <a:gd fmla="*/ 75 w 120" name="T12"/>
                <a:gd fmla="*/ 42 h 150" name="T13"/>
                <a:gd fmla="*/ 66 w 120" name="T14"/>
                <a:gd fmla="*/ 38 h 150" name="T15"/>
                <a:gd fmla="*/ 58 w 120" name="T16"/>
                <a:gd fmla="*/ 41 h 150" name="T17"/>
                <a:gd fmla="*/ 58 w 120" name="T18"/>
                <a:gd fmla="*/ 13 h 150" name="T19"/>
                <a:gd fmla="*/ 54 w 120" name="T20"/>
                <a:gd fmla="*/ 4 h 150" name="T21"/>
                <a:gd fmla="*/ 45 w 120" name="T22"/>
                <a:gd fmla="*/ 0 h 150" name="T23"/>
                <a:gd fmla="*/ 36 w 120" name="T24"/>
                <a:gd fmla="*/ 4 h 150" name="T25"/>
                <a:gd fmla="*/ 33 w 120" name="T26"/>
                <a:gd fmla="*/ 13 h 150" name="T27"/>
                <a:gd fmla="*/ 33 w 120" name="T28"/>
                <a:gd fmla="*/ 84 h 150" name="T29"/>
                <a:gd fmla="*/ 23 w 120" name="T30"/>
                <a:gd fmla="*/ 73 h 150" name="T31"/>
                <a:gd fmla="*/ 15 w 120" name="T32"/>
                <a:gd fmla="*/ 69 h 150" name="T33"/>
                <a:gd fmla="*/ 14 w 120" name="T34"/>
                <a:gd fmla="*/ 69 h 150" name="T35"/>
                <a:gd fmla="*/ 6 w 120" name="T36"/>
                <a:gd fmla="*/ 72 h 150" name="T37"/>
                <a:gd fmla="*/ 5 w 120" name="T38"/>
                <a:gd fmla="*/ 73 h 150" name="T39"/>
                <a:gd fmla="*/ 1 w 120" name="T40"/>
                <a:gd fmla="*/ 81 h 150" name="T41"/>
                <a:gd fmla="*/ 3 w 120" name="T42"/>
                <a:gd fmla="*/ 90 h 150" name="T43"/>
                <a:gd fmla="*/ 37 w 120" name="T44"/>
                <a:gd fmla="*/ 137 h 150" name="T45"/>
                <a:gd fmla="*/ 41 w 120" name="T46"/>
                <a:gd fmla="*/ 146 h 150" name="T47"/>
                <a:gd fmla="*/ 52 w 120" name="T48"/>
                <a:gd fmla="*/ 150 h 150" name="T49"/>
                <a:gd fmla="*/ 95 w 120" name="T50"/>
                <a:gd fmla="*/ 150 h 150" name="T51"/>
                <a:gd fmla="*/ 105 w 120" name="T52"/>
                <a:gd fmla="*/ 146 h 150" name="T53"/>
                <a:gd fmla="*/ 110 w 120" name="T54"/>
                <a:gd fmla="*/ 136 h 150" name="T55"/>
                <a:gd fmla="*/ 118 w 120" name="T56"/>
                <a:gd fmla="*/ 108 h 150" name="T57"/>
                <a:gd fmla="*/ 120 w 120" name="T58"/>
                <a:gd fmla="*/ 101 h 150" name="T59"/>
                <a:gd fmla="*/ 120 w 120" name="T60"/>
                <a:gd fmla="*/ 94 h 150" name="T61"/>
                <a:gd fmla="*/ 120 w 120" name="T62"/>
                <a:gd fmla="*/ 63 h 150" name="T63"/>
                <a:gd fmla="*/ 117 w 120" name="T64"/>
                <a:gd fmla="*/ 54 h 150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50" w="120">
                  <a:moveTo>
                    <a:pt x="117" y="54"/>
                  </a:moveTo>
                  <a:cubicBezTo>
                    <a:pt x="114" y="52"/>
                    <a:pt x="111" y="50"/>
                    <a:pt x="108" y="50"/>
                  </a:cubicBezTo>
                  <a:cubicBezTo>
                    <a:pt x="104" y="50"/>
                    <a:pt x="101" y="51"/>
                    <a:pt x="99" y="54"/>
                  </a:cubicBezTo>
                  <a:cubicBezTo>
                    <a:pt x="98" y="52"/>
                    <a:pt x="97" y="50"/>
                    <a:pt x="96" y="48"/>
                  </a:cubicBezTo>
                  <a:cubicBezTo>
                    <a:pt x="93" y="46"/>
                    <a:pt x="90" y="44"/>
                    <a:pt x="87" y="44"/>
                  </a:cubicBezTo>
                  <a:cubicBezTo>
                    <a:pt x="83" y="44"/>
                    <a:pt x="80" y="46"/>
                    <a:pt x="78" y="48"/>
                  </a:cubicBezTo>
                  <a:cubicBezTo>
                    <a:pt x="77" y="46"/>
                    <a:pt x="76" y="44"/>
                    <a:pt x="75" y="42"/>
                  </a:cubicBezTo>
                  <a:cubicBezTo>
                    <a:pt x="72" y="40"/>
                    <a:pt x="69" y="38"/>
                    <a:pt x="66" y="38"/>
                  </a:cubicBezTo>
                  <a:cubicBezTo>
                    <a:pt x="63" y="38"/>
                    <a:pt x="60" y="39"/>
                    <a:pt x="58" y="4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9"/>
                    <a:pt x="56" y="6"/>
                    <a:pt x="54" y="4"/>
                  </a:cubicBezTo>
                  <a:cubicBezTo>
                    <a:pt x="52" y="1"/>
                    <a:pt x="49" y="0"/>
                    <a:pt x="45" y="0"/>
                  </a:cubicBezTo>
                  <a:cubicBezTo>
                    <a:pt x="42" y="0"/>
                    <a:pt x="39" y="1"/>
                    <a:pt x="36" y="4"/>
                  </a:cubicBezTo>
                  <a:cubicBezTo>
                    <a:pt x="34" y="6"/>
                    <a:pt x="33" y="9"/>
                    <a:pt x="33" y="1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1" y="71"/>
                    <a:pt x="18" y="70"/>
                    <a:pt x="1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1" y="69"/>
                    <a:pt x="8" y="70"/>
                    <a:pt x="6" y="7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5"/>
                    <a:pt x="1" y="78"/>
                    <a:pt x="1" y="81"/>
                  </a:cubicBezTo>
                  <a:cubicBezTo>
                    <a:pt x="0" y="84"/>
                    <a:pt x="1" y="87"/>
                    <a:pt x="3" y="90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41"/>
                    <a:pt x="39" y="144"/>
                    <a:pt x="41" y="146"/>
                  </a:cubicBezTo>
                  <a:cubicBezTo>
                    <a:pt x="44" y="149"/>
                    <a:pt x="48" y="150"/>
                    <a:pt x="52" y="150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9" y="150"/>
                    <a:pt x="103" y="149"/>
                    <a:pt x="105" y="146"/>
                  </a:cubicBezTo>
                  <a:cubicBezTo>
                    <a:pt x="108" y="143"/>
                    <a:pt x="110" y="140"/>
                    <a:pt x="110" y="136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5"/>
                    <a:pt x="119" y="103"/>
                    <a:pt x="120" y="101"/>
                  </a:cubicBezTo>
                  <a:cubicBezTo>
                    <a:pt x="120" y="98"/>
                    <a:pt x="120" y="96"/>
                    <a:pt x="120" y="9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59"/>
                    <a:pt x="119" y="56"/>
                    <a:pt x="1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3" name="Freeform 47"/>
            <p:cNvSpPr>
              <a:spLocks noEditPoints="1"/>
            </p:cNvSpPr>
            <p:nvPr/>
          </p:nvSpPr>
          <p:spPr bwMode="auto">
            <a:xfrm>
              <a:off x="5549" y="1276"/>
              <a:ext cx="78" cy="75"/>
            </a:xfrm>
            <a:custGeom>
              <a:gdLst>
                <a:gd fmla="*/ 0 w 82" name="T0"/>
                <a:gd fmla="*/ 41 h 79" name="T1"/>
                <a:gd fmla="*/ 41 w 82" name="T2"/>
                <a:gd fmla="*/ 0 h 79" name="T3"/>
                <a:gd fmla="*/ 82 w 82" name="T4"/>
                <a:gd fmla="*/ 41 h 79" name="T5"/>
                <a:gd fmla="*/ 62 w 82" name="T6"/>
                <a:gd fmla="*/ 76 h 79" name="T7"/>
                <a:gd fmla="*/ 62 w 82" name="T8"/>
                <a:gd fmla="*/ 76 h 79" name="T9"/>
                <a:gd fmla="*/ 57 w 82" name="T10"/>
                <a:gd fmla="*/ 77 h 79" name="T11"/>
                <a:gd fmla="*/ 57 w 82" name="T12"/>
                <a:gd fmla="*/ 70 h 79" name="T13"/>
                <a:gd fmla="*/ 74 w 82" name="T14"/>
                <a:gd fmla="*/ 41 h 79" name="T15"/>
                <a:gd fmla="*/ 41 w 82" name="T16"/>
                <a:gd fmla="*/ 8 h 79" name="T17"/>
                <a:gd fmla="*/ 8 w 82" name="T18"/>
                <a:gd fmla="*/ 41 h 79" name="T19"/>
                <a:gd fmla="*/ 25 w 82" name="T20"/>
                <a:gd fmla="*/ 70 h 79" name="T21"/>
                <a:gd fmla="*/ 25 w 82" name="T22"/>
                <a:gd fmla="*/ 79 h 79" name="T23"/>
                <a:gd fmla="*/ 0 w 82" name="T24"/>
                <a:gd fmla="*/ 41 h 79" name="T25"/>
                <a:gd fmla="*/ 63 w 82" name="T26"/>
                <a:gd fmla="*/ 41 h 79" name="T27"/>
                <a:gd fmla="*/ 41 w 82" name="T28"/>
                <a:gd fmla="*/ 19 h 79" name="T29"/>
                <a:gd fmla="*/ 19 w 82" name="T30"/>
                <a:gd fmla="*/ 41 h 79" name="T31"/>
                <a:gd fmla="*/ 25 w 82" name="T32"/>
                <a:gd fmla="*/ 56 h 79" name="T33"/>
                <a:gd fmla="*/ 25 w 82" name="T34"/>
                <a:gd fmla="*/ 54 h 79" name="T35"/>
                <a:gd fmla="*/ 27 w 82" name="T36"/>
                <a:gd fmla="*/ 46 h 79" name="T37"/>
                <a:gd fmla="*/ 26 w 82" name="T38"/>
                <a:gd fmla="*/ 41 h 79" name="T39"/>
                <a:gd fmla="*/ 41 w 82" name="T40"/>
                <a:gd fmla="*/ 26 h 79" name="T41"/>
                <a:gd fmla="*/ 56 w 82" name="T42"/>
                <a:gd fmla="*/ 41 h 79" name="T43"/>
                <a:gd fmla="*/ 55 w 82" name="T44"/>
                <a:gd fmla="*/ 46 h 79" name="T45"/>
                <a:gd fmla="*/ 57 w 82" name="T46"/>
                <a:gd fmla="*/ 54 h 79" name="T47"/>
                <a:gd fmla="*/ 57 w 82" name="T48"/>
                <a:gd fmla="*/ 57 h 79" name="T49"/>
                <a:gd fmla="*/ 63 w 82" name="T50"/>
                <a:gd fmla="*/ 41 h 7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79" w="82">
                  <a:moveTo>
                    <a:pt x="0" y="41"/>
                  </a:move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56"/>
                    <a:pt x="74" y="69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0" y="76"/>
                    <a:pt x="59" y="76"/>
                    <a:pt x="57" y="77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7" y="64"/>
                    <a:pt x="74" y="54"/>
                    <a:pt x="74" y="41"/>
                  </a:cubicBezTo>
                  <a:cubicBezTo>
                    <a:pt x="74" y="23"/>
                    <a:pt x="60" y="8"/>
                    <a:pt x="41" y="8"/>
                  </a:cubicBezTo>
                  <a:cubicBezTo>
                    <a:pt x="23" y="8"/>
                    <a:pt x="8" y="23"/>
                    <a:pt x="8" y="41"/>
                  </a:cubicBezTo>
                  <a:cubicBezTo>
                    <a:pt x="8" y="54"/>
                    <a:pt x="15" y="64"/>
                    <a:pt x="25" y="7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11" y="72"/>
                    <a:pt x="0" y="58"/>
                    <a:pt x="0" y="41"/>
                  </a:cubicBezTo>
                  <a:close/>
                  <a:moveTo>
                    <a:pt x="63" y="41"/>
                  </a:moveTo>
                  <a:cubicBezTo>
                    <a:pt x="63" y="29"/>
                    <a:pt x="53" y="19"/>
                    <a:pt x="41" y="19"/>
                  </a:cubicBezTo>
                  <a:cubicBezTo>
                    <a:pt x="29" y="19"/>
                    <a:pt x="19" y="29"/>
                    <a:pt x="19" y="41"/>
                  </a:cubicBezTo>
                  <a:cubicBezTo>
                    <a:pt x="19" y="47"/>
                    <a:pt x="21" y="52"/>
                    <a:pt x="25" y="56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1"/>
                    <a:pt x="26" y="48"/>
                    <a:pt x="27" y="46"/>
                  </a:cubicBezTo>
                  <a:cubicBezTo>
                    <a:pt x="27" y="44"/>
                    <a:pt x="26" y="43"/>
                    <a:pt x="26" y="41"/>
                  </a:cubicBezTo>
                  <a:cubicBezTo>
                    <a:pt x="26" y="33"/>
                    <a:pt x="33" y="26"/>
                    <a:pt x="41" y="26"/>
                  </a:cubicBezTo>
                  <a:cubicBezTo>
                    <a:pt x="49" y="26"/>
                    <a:pt x="56" y="33"/>
                    <a:pt x="56" y="41"/>
                  </a:cubicBezTo>
                  <a:cubicBezTo>
                    <a:pt x="56" y="43"/>
                    <a:pt x="56" y="44"/>
                    <a:pt x="55" y="46"/>
                  </a:cubicBezTo>
                  <a:cubicBezTo>
                    <a:pt x="56" y="48"/>
                    <a:pt x="57" y="51"/>
                    <a:pt x="57" y="5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1" y="53"/>
                    <a:pt x="63" y="47"/>
                    <a:pt x="6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44" name="Group 121"/>
          <p:cNvGrpSpPr>
            <a:grpSpLocks noChangeAspect="1"/>
          </p:cNvGrpSpPr>
          <p:nvPr/>
        </p:nvGrpSpPr>
        <p:grpSpPr>
          <a:xfrm>
            <a:off x="6783543" y="1680771"/>
            <a:ext cx="997122" cy="848678"/>
            <a:chOff x="515" y="3088"/>
            <a:chExt cx="665" cy="56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45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gdLst>
                <a:gd fmla="*/ 269 w 340" name="T0"/>
                <a:gd fmla="*/ 71 h 125" name="T1"/>
                <a:gd fmla="*/ 269 w 340" name="T2"/>
                <a:gd fmla="*/ 12 h 125" name="T3"/>
                <a:gd fmla="*/ 266 w 340" name="T4"/>
                <a:gd fmla="*/ 3 h 125" name="T5"/>
                <a:gd fmla="*/ 257 w 340" name="T6"/>
                <a:gd fmla="*/ 0 h 125" name="T7"/>
                <a:gd fmla="*/ 83 w 340" name="T8"/>
                <a:gd fmla="*/ 0 h 125" name="T9"/>
                <a:gd fmla="*/ 74 w 340" name="T10"/>
                <a:gd fmla="*/ 3 h 125" name="T11"/>
                <a:gd fmla="*/ 71 w 340" name="T12"/>
                <a:gd fmla="*/ 12 h 125" name="T13"/>
                <a:gd fmla="*/ 71 w 340" name="T14"/>
                <a:gd fmla="*/ 71 h 125" name="T15"/>
                <a:gd fmla="*/ 2 w 340" name="T16"/>
                <a:gd fmla="*/ 108 h 125" name="T17"/>
                <a:gd fmla="*/ 1 w 340" name="T18"/>
                <a:gd fmla="*/ 110 h 125" name="T19"/>
                <a:gd fmla="*/ 0 w 340" name="T20"/>
                <a:gd fmla="*/ 112 h 125" name="T21"/>
                <a:gd fmla="*/ 0 w 340" name="T22"/>
                <a:gd fmla="*/ 120 h 125" name="T23"/>
                <a:gd fmla="*/ 1 w 340" name="T24"/>
                <a:gd fmla="*/ 124 h 125" name="T25"/>
                <a:gd fmla="*/ 5 w 340" name="T26"/>
                <a:gd fmla="*/ 125 h 125" name="T27"/>
                <a:gd fmla="*/ 335 w 340" name="T28"/>
                <a:gd fmla="*/ 125 h 125" name="T29"/>
                <a:gd fmla="*/ 339 w 340" name="T30"/>
                <a:gd fmla="*/ 124 h 125" name="T31"/>
                <a:gd fmla="*/ 340 w 340" name="T32"/>
                <a:gd fmla="*/ 120 h 125" name="T33"/>
                <a:gd fmla="*/ 340 w 340" name="T34"/>
                <a:gd fmla="*/ 112 h 125" name="T35"/>
                <a:gd fmla="*/ 339 w 340" name="T36"/>
                <a:gd fmla="*/ 110 h 125" name="T37"/>
                <a:gd fmla="*/ 338 w 340" name="T38"/>
                <a:gd fmla="*/ 108 h 125" name="T39"/>
                <a:gd fmla="*/ 269 w 340" name="T40"/>
                <a:gd fmla="*/ 71 h 12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5" w="340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6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gdLst>
                <a:gd fmla="*/ 791 w 800" name="T0"/>
                <a:gd fmla="*/ 9 h 539" name="T1"/>
                <a:gd fmla="*/ 770 w 800" name="T2"/>
                <a:gd fmla="*/ 0 h 539" name="T3"/>
                <a:gd fmla="*/ 30 w 800" name="T4"/>
                <a:gd fmla="*/ 0 h 539" name="T5"/>
                <a:gd fmla="*/ 9 w 800" name="T6"/>
                <a:gd fmla="*/ 9 h 539" name="T7"/>
                <a:gd fmla="*/ 0 w 800" name="T8"/>
                <a:gd fmla="*/ 30 h 539" name="T9"/>
                <a:gd fmla="*/ 0 w 800" name="T10"/>
                <a:gd fmla="*/ 509 h 539" name="T11"/>
                <a:gd fmla="*/ 9 w 800" name="T12"/>
                <a:gd fmla="*/ 530 h 539" name="T13"/>
                <a:gd fmla="*/ 30 w 800" name="T14"/>
                <a:gd fmla="*/ 539 h 539" name="T15"/>
                <a:gd fmla="*/ 770 w 800" name="T16"/>
                <a:gd fmla="*/ 539 h 539" name="T17"/>
                <a:gd fmla="*/ 791 w 800" name="T18"/>
                <a:gd fmla="*/ 530 h 539" name="T19"/>
                <a:gd fmla="*/ 800 w 800" name="T20"/>
                <a:gd fmla="*/ 509 h 539" name="T21"/>
                <a:gd fmla="*/ 800 w 800" name="T22"/>
                <a:gd fmla="*/ 30 h 539" name="T23"/>
                <a:gd fmla="*/ 791 w 800" name="T24"/>
                <a:gd fmla="*/ 9 h 539" name="T25"/>
                <a:gd fmla="*/ 400 w 800" name="T26"/>
                <a:gd fmla="*/ 526 h 539" name="T27"/>
                <a:gd fmla="*/ 387 w 800" name="T28"/>
                <a:gd fmla="*/ 513 h 539" name="T29"/>
                <a:gd fmla="*/ 400 w 800" name="T30"/>
                <a:gd fmla="*/ 500 h 539" name="T31"/>
                <a:gd fmla="*/ 413 w 800" name="T32"/>
                <a:gd fmla="*/ 513 h 539" name="T33"/>
                <a:gd fmla="*/ 400 w 800" name="T34"/>
                <a:gd fmla="*/ 526 h 539" name="T35"/>
                <a:gd fmla="*/ 748 w 800" name="T36"/>
                <a:gd fmla="*/ 487 h 539" name="T37"/>
                <a:gd fmla="*/ 52 w 800" name="T38"/>
                <a:gd fmla="*/ 487 h 539" name="T39"/>
                <a:gd fmla="*/ 52 w 800" name="T40"/>
                <a:gd fmla="*/ 52 h 539" name="T41"/>
                <a:gd fmla="*/ 748 w 800" name="T42"/>
                <a:gd fmla="*/ 52 h 539" name="T43"/>
                <a:gd fmla="*/ 748 w 800" name="T44"/>
                <a:gd fmla="*/ 487 h 53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39" w="800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7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gdLst>
                <a:gd fmla="*/ 6 w 67" name="T0"/>
                <a:gd fmla="*/ 0 h 11" name="T1"/>
                <a:gd fmla="*/ 2 w 67" name="T2"/>
                <a:gd fmla="*/ 2 h 11" name="T3"/>
                <a:gd fmla="*/ 0 w 67" name="T4"/>
                <a:gd fmla="*/ 6 h 11" name="T5"/>
                <a:gd fmla="*/ 0 w 67" name="T6"/>
                <a:gd fmla="*/ 11 h 11" name="T7"/>
                <a:gd fmla="*/ 67 w 67" name="T8"/>
                <a:gd fmla="*/ 11 h 11" name="T9"/>
                <a:gd fmla="*/ 67 w 67" name="T10"/>
                <a:gd fmla="*/ 6 h 11" name="T11"/>
                <a:gd fmla="*/ 65 w 67" name="T12"/>
                <a:gd fmla="*/ 2 h 11" name="T13"/>
                <a:gd fmla="*/ 61 w 67" name="T14"/>
                <a:gd fmla="*/ 0 h 11" name="T15"/>
                <a:gd fmla="*/ 6 w 67" name="T16"/>
                <a:gd fmla="*/ 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67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8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gdLst>
                <a:gd fmla="*/ 6 w 67" name="T0"/>
                <a:gd fmla="*/ 0 h 88" name="T1"/>
                <a:gd fmla="*/ 2 w 67" name="T2"/>
                <a:gd fmla="*/ 1 h 88" name="T3"/>
                <a:gd fmla="*/ 0 w 67" name="T4"/>
                <a:gd fmla="*/ 6 h 88" name="T5"/>
                <a:gd fmla="*/ 0 w 67" name="T6"/>
                <a:gd fmla="*/ 88 h 88" name="T7"/>
                <a:gd fmla="*/ 67 w 67" name="T8"/>
                <a:gd fmla="*/ 88 h 88" name="T9"/>
                <a:gd fmla="*/ 67 w 67" name="T10"/>
                <a:gd fmla="*/ 6 h 88" name="T11"/>
                <a:gd fmla="*/ 65 w 67" name="T12"/>
                <a:gd fmla="*/ 1 h 88" name="T13"/>
                <a:gd fmla="*/ 61 w 67" name="T14"/>
                <a:gd fmla="*/ 0 h 88" name="T15"/>
                <a:gd fmla="*/ 6 w 67" name="T16"/>
                <a:gd fmla="*/ 0 h 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8" w="67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9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gdLst>
                <a:gd fmla="*/ 6 w 67" name="T0"/>
                <a:gd fmla="*/ 0 h 120" name="T1"/>
                <a:gd fmla="*/ 2 w 67" name="T2"/>
                <a:gd fmla="*/ 2 h 120" name="T3"/>
                <a:gd fmla="*/ 0 w 67" name="T4"/>
                <a:gd fmla="*/ 6 h 120" name="T5"/>
                <a:gd fmla="*/ 0 w 67" name="T6"/>
                <a:gd fmla="*/ 120 h 120" name="T7"/>
                <a:gd fmla="*/ 67 w 67" name="T8"/>
                <a:gd fmla="*/ 120 h 120" name="T9"/>
                <a:gd fmla="*/ 67 w 67" name="T10"/>
                <a:gd fmla="*/ 6 h 120" name="T11"/>
                <a:gd fmla="*/ 65 w 67" name="T12"/>
                <a:gd fmla="*/ 2 h 120" name="T13"/>
                <a:gd fmla="*/ 61 w 67" name="T14"/>
                <a:gd fmla="*/ 0 h 120" name="T15"/>
                <a:gd fmla="*/ 6 w 67" name="T16"/>
                <a:gd fmla="*/ 0 h 12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0" w="67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0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gdLst>
                <a:gd fmla="*/ 6 w 67" name="T0"/>
                <a:gd fmla="*/ 0 h 107" name="T1"/>
                <a:gd fmla="*/ 2 w 67" name="T2"/>
                <a:gd fmla="*/ 2 h 107" name="T3"/>
                <a:gd fmla="*/ 0 w 67" name="T4"/>
                <a:gd fmla="*/ 6 h 107" name="T5"/>
                <a:gd fmla="*/ 0 w 67" name="T6"/>
                <a:gd fmla="*/ 107 h 107" name="T7"/>
                <a:gd fmla="*/ 67 w 67" name="T8"/>
                <a:gd fmla="*/ 107 h 107" name="T9"/>
                <a:gd fmla="*/ 67 w 67" name="T10"/>
                <a:gd fmla="*/ 6 h 107" name="T11"/>
                <a:gd fmla="*/ 65 w 67" name="T12"/>
                <a:gd fmla="*/ 2 h 107" name="T13"/>
                <a:gd fmla="*/ 61 w 67" name="T14"/>
                <a:gd fmla="*/ 0 h 107" name="T15"/>
                <a:gd fmla="*/ 6 w 67" name="T16"/>
                <a:gd fmla="*/ 0 h 10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7" w="6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1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gdLst>
                <a:gd fmla="*/ 6 w 67" name="T0"/>
                <a:gd fmla="*/ 0 h 158" name="T1"/>
                <a:gd fmla="*/ 2 w 67" name="T2"/>
                <a:gd fmla="*/ 1 h 158" name="T3"/>
                <a:gd fmla="*/ 0 w 67" name="T4"/>
                <a:gd fmla="*/ 6 h 158" name="T5"/>
                <a:gd fmla="*/ 0 w 67" name="T6"/>
                <a:gd fmla="*/ 158 h 158" name="T7"/>
                <a:gd fmla="*/ 67 w 67" name="T8"/>
                <a:gd fmla="*/ 158 h 158" name="T9"/>
                <a:gd fmla="*/ 67 w 67" name="T10"/>
                <a:gd fmla="*/ 6 h 158" name="T11"/>
                <a:gd fmla="*/ 65 w 67" name="T12"/>
                <a:gd fmla="*/ 1 h 158" name="T13"/>
                <a:gd fmla="*/ 61 w 67" name="T14"/>
                <a:gd fmla="*/ 0 h 158" name="T15"/>
                <a:gd fmla="*/ 6 w 67" name="T16"/>
                <a:gd fmla="*/ 0 h 15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8" w="67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2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gdLst>
                <a:gd fmla="*/ 6 w 67" name="T0"/>
                <a:gd fmla="*/ 0 h 222" name="T1"/>
                <a:gd fmla="*/ 2 w 67" name="T2"/>
                <a:gd fmla="*/ 1 h 222" name="T3"/>
                <a:gd fmla="*/ 0 w 67" name="T4"/>
                <a:gd fmla="*/ 6 h 222" name="T5"/>
                <a:gd fmla="*/ 0 w 67" name="T6"/>
                <a:gd fmla="*/ 222 h 222" name="T7"/>
                <a:gd fmla="*/ 67 w 67" name="T8"/>
                <a:gd fmla="*/ 222 h 222" name="T9"/>
                <a:gd fmla="*/ 67 w 67" name="T10"/>
                <a:gd fmla="*/ 6 h 222" name="T11"/>
                <a:gd fmla="*/ 65 w 67" name="T12"/>
                <a:gd fmla="*/ 1 h 222" name="T13"/>
                <a:gd fmla="*/ 61 w 67" name="T14"/>
                <a:gd fmla="*/ 0 h 222" name="T15"/>
                <a:gd fmla="*/ 6 w 67" name="T16"/>
                <a:gd fmla="*/ 0 h 22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1" w="67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3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gdLst>
                <a:gd fmla="*/ 572 w 572" name="T0"/>
                <a:gd fmla="*/ 7 h 347" name="T1"/>
                <a:gd fmla="*/ 571 w 572" name="T2"/>
                <a:gd fmla="*/ 2 h 347" name="T3"/>
                <a:gd fmla="*/ 567 w 572" name="T4"/>
                <a:gd fmla="*/ 1 h 347" name="T5"/>
                <a:gd fmla="*/ 500 w 572" name="T6"/>
                <a:gd fmla="*/ 20 h 347" name="T7"/>
                <a:gd fmla="*/ 497 w 572" name="T8"/>
                <a:gd fmla="*/ 23 h 347" name="T9"/>
                <a:gd fmla="*/ 498 w 572" name="T10"/>
                <a:gd fmla="*/ 27 h 347" name="T11"/>
                <a:gd fmla="*/ 506 w 572" name="T12"/>
                <a:gd fmla="*/ 37 h 347" name="T13"/>
                <a:gd fmla="*/ 302 w 572" name="T14"/>
                <a:gd fmla="*/ 196 h 347" name="T15"/>
                <a:gd fmla="*/ 190 w 572" name="T16"/>
                <a:gd fmla="*/ 148 h 347" name="T17"/>
                <a:gd fmla="*/ 2 w 572" name="T18"/>
                <a:gd fmla="*/ 327 h 347" name="T19"/>
                <a:gd fmla="*/ 0 w 572" name="T20"/>
                <a:gd fmla="*/ 331 h 347" name="T21"/>
                <a:gd fmla="*/ 2 w 572" name="T22"/>
                <a:gd fmla="*/ 336 h 347" name="T23"/>
                <a:gd fmla="*/ 10 w 572" name="T24"/>
                <a:gd fmla="*/ 345 h 347" name="T25"/>
                <a:gd fmla="*/ 15 w 572" name="T26"/>
                <a:gd fmla="*/ 347 h 347" name="T27"/>
                <a:gd fmla="*/ 19 w 572" name="T28"/>
                <a:gd fmla="*/ 345 h 347" name="T29"/>
                <a:gd fmla="*/ 195 w 572" name="T30"/>
                <a:gd fmla="*/ 178 h 347" name="T31"/>
                <a:gd fmla="*/ 306 w 572" name="T32"/>
                <a:gd fmla="*/ 225 h 347" name="T33"/>
                <a:gd fmla="*/ 521 w 572" name="T34"/>
                <a:gd fmla="*/ 57 h 347" name="T35"/>
                <a:gd fmla="*/ 529 w 572" name="T36"/>
                <a:gd fmla="*/ 68 h 347" name="T37"/>
                <a:gd fmla="*/ 533 w 572" name="T38"/>
                <a:gd fmla="*/ 69 h 347" name="T39"/>
                <a:gd fmla="*/ 536 w 572" name="T40"/>
                <a:gd fmla="*/ 67 h 347" name="T41"/>
                <a:gd fmla="*/ 572 w 572" name="T42"/>
                <a:gd fmla="*/ 7 h 34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47" w="572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54" name="组合 48"/>
          <p:cNvGrpSpPr/>
          <p:nvPr/>
        </p:nvGrpSpPr>
        <p:grpSpPr>
          <a:xfrm>
            <a:off x="4164634" y="2651643"/>
            <a:ext cx="1490521" cy="118478"/>
            <a:chOff x="4840431" y="2041402"/>
            <a:chExt cx="2505257" cy="199137"/>
          </a:xfrm>
        </p:grpSpPr>
        <p:cxnSp>
          <p:nvCxnSpPr>
            <p:cNvPr id="355" name="直接连接符 49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接连接符 50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椭圆 356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358" name="组合 52"/>
          <p:cNvGrpSpPr/>
          <p:nvPr/>
        </p:nvGrpSpPr>
        <p:grpSpPr>
          <a:xfrm>
            <a:off x="6482864" y="2651643"/>
            <a:ext cx="1490521" cy="118478"/>
            <a:chOff x="4840431" y="2041402"/>
            <a:chExt cx="2505257" cy="199137"/>
          </a:xfrm>
        </p:grpSpPr>
        <p:cxnSp>
          <p:nvCxnSpPr>
            <p:cNvPr id="359" name="直接连接符 53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直接连接符 54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椭圆 360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362" name="组合 56"/>
          <p:cNvGrpSpPr/>
          <p:nvPr/>
        </p:nvGrpSpPr>
        <p:grpSpPr>
          <a:xfrm>
            <a:off x="6482864" y="4954018"/>
            <a:ext cx="1490521" cy="118478"/>
            <a:chOff x="4840431" y="2041402"/>
            <a:chExt cx="2505257" cy="199137"/>
          </a:xfrm>
        </p:grpSpPr>
        <p:cxnSp>
          <p:nvCxnSpPr>
            <p:cNvPr id="363" name="直接连接符 57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58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椭圆 364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366" name="组合 68"/>
          <p:cNvGrpSpPr/>
          <p:nvPr/>
        </p:nvGrpSpPr>
        <p:grpSpPr>
          <a:xfrm>
            <a:off x="4172682" y="4954018"/>
            <a:ext cx="1490521" cy="118478"/>
            <a:chOff x="4840431" y="2041402"/>
            <a:chExt cx="2505257" cy="199137"/>
          </a:xfrm>
        </p:grpSpPr>
        <p:cxnSp>
          <p:nvCxnSpPr>
            <p:cNvPr id="367" name="直接连接符 69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70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椭圆 368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370" name="矩形 369"/>
          <p:cNvSpPr/>
          <p:nvPr/>
        </p:nvSpPr>
        <p:spPr>
          <a:xfrm>
            <a:off x="3893924" y="2791869"/>
            <a:ext cx="2031943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accent2">
                    <a:lumMod val="20000"/>
                    <a:lumOff val="80000"/>
                  </a:schemeClr>
                </a:solidFill>
              </a:rPr>
              <a:t>标题数字等都可以通过点击和重新输入进行更改。</a:t>
            </a:r>
          </a:p>
        </p:txBody>
      </p:sp>
      <p:sp>
        <p:nvSpPr>
          <p:cNvPr id="371" name="矩形 370"/>
          <p:cNvSpPr/>
          <p:nvPr/>
        </p:nvSpPr>
        <p:spPr>
          <a:xfrm>
            <a:off x="6212153" y="2791869"/>
            <a:ext cx="2031943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accent2">
                    <a:lumMod val="20000"/>
                    <a:lumOff val="80000"/>
                  </a:schemeClr>
                </a:solidFill>
              </a:rPr>
              <a:t>标题数字等都可以通过点击和重新输入进行更改。</a:t>
            </a:r>
          </a:p>
        </p:txBody>
      </p:sp>
      <p:sp>
        <p:nvSpPr>
          <p:cNvPr id="372" name="矩形 371"/>
          <p:cNvSpPr/>
          <p:nvPr/>
        </p:nvSpPr>
        <p:spPr>
          <a:xfrm>
            <a:off x="3893924" y="5110990"/>
            <a:ext cx="2031943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accent2">
                    <a:lumMod val="20000"/>
                    <a:lumOff val="80000"/>
                  </a:schemeClr>
                </a:solidFill>
              </a:rPr>
              <a:t>标题数字等都可以通过点击和重新输入进行更改。</a:t>
            </a:r>
          </a:p>
        </p:txBody>
      </p:sp>
      <p:sp>
        <p:nvSpPr>
          <p:cNvPr id="373" name="矩形 372"/>
          <p:cNvSpPr/>
          <p:nvPr/>
        </p:nvSpPr>
        <p:spPr>
          <a:xfrm>
            <a:off x="6212153" y="5110990"/>
            <a:ext cx="2031943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200">
                <a:solidFill>
                  <a:schemeClr val="accent2">
                    <a:lumMod val="20000"/>
                    <a:lumOff val="80000"/>
                  </a:schemeClr>
                </a:solidFill>
              </a:rPr>
              <a:t>标题数字等都可以通过点击和重新输入进行更改。</a:t>
            </a:r>
          </a:p>
        </p:txBody>
      </p:sp>
    </p:spTree>
    <p:extLst>
      <p:ext uri="{BB962C8B-B14F-4D97-AF65-F5344CB8AC3E}">
        <p14:creationId val="198227585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2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kumimoji="1" lang="zh-CN"/>
              <a:t>进展成果</a:t>
            </a:r>
          </a:p>
        </p:txBody>
      </p:sp>
      <p:grpSp>
        <p:nvGrpSpPr>
          <p:cNvPr id="62" name="组合 14"/>
          <p:cNvGrpSpPr/>
          <p:nvPr/>
        </p:nvGrpSpPr>
        <p:grpSpPr>
          <a:xfrm>
            <a:off x="762148" y="2069753"/>
            <a:ext cx="10782442" cy="643467"/>
            <a:chOff x="715150" y="3107266"/>
            <a:chExt cx="10782442" cy="643467"/>
          </a:xfrm>
        </p:grpSpPr>
        <p:cxnSp>
          <p:nvCxnSpPr>
            <p:cNvPr id="63" name="直接连接符 2"/>
            <p:cNvCxnSpPr/>
            <p:nvPr/>
          </p:nvCxnSpPr>
          <p:spPr>
            <a:xfrm>
              <a:off x="1037167" y="3429000"/>
              <a:ext cx="10460425" cy="0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  <a:tailEnd len="lg" type="triangl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组合 13"/>
            <p:cNvGrpSpPr/>
            <p:nvPr/>
          </p:nvGrpSpPr>
          <p:grpSpPr>
            <a:xfrm>
              <a:off x="715150" y="3107266"/>
              <a:ext cx="760724" cy="643467"/>
              <a:chOff x="877502" y="2895600"/>
              <a:chExt cx="1001802" cy="1066800"/>
            </a:xfrm>
          </p:grpSpPr>
          <p:sp>
            <p:nvSpPr>
              <p:cNvPr id="65" name="平行四边形 64"/>
              <p:cNvSpPr/>
              <p:nvPr/>
            </p:nvSpPr>
            <p:spPr>
              <a:xfrm flipH="1">
                <a:off x="877502" y="2895600"/>
                <a:ext cx="414867" cy="533400"/>
              </a:xfrm>
              <a:prstGeom prst="parallelogram">
                <a:avLst>
                  <a:gd fmla="val 41326" name="adj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6" name="平行四边形 65"/>
              <p:cNvSpPr/>
              <p:nvPr/>
            </p:nvSpPr>
            <p:spPr>
              <a:xfrm flipH="1">
                <a:off x="1164601" y="2895600"/>
                <a:ext cx="414867" cy="533400"/>
              </a:xfrm>
              <a:prstGeom prst="parallelogram">
                <a:avLst>
                  <a:gd fmla="val 41326" name="adj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7" name="平行四边形 66"/>
              <p:cNvSpPr/>
              <p:nvPr/>
            </p:nvSpPr>
            <p:spPr>
              <a:xfrm flipH="1">
                <a:off x="1464437" y="2895600"/>
                <a:ext cx="414867" cy="533400"/>
              </a:xfrm>
              <a:prstGeom prst="parallelogram">
                <a:avLst>
                  <a:gd fmla="val 41326" name="adj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" name="平行四边形 67"/>
              <p:cNvSpPr/>
              <p:nvPr/>
            </p:nvSpPr>
            <p:spPr>
              <a:xfrm>
                <a:off x="877502" y="3429000"/>
                <a:ext cx="414867" cy="533400"/>
              </a:xfrm>
              <a:prstGeom prst="parallelogram">
                <a:avLst>
                  <a:gd fmla="val 41326" name="adj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" name="平行四边形 68"/>
              <p:cNvSpPr/>
              <p:nvPr/>
            </p:nvSpPr>
            <p:spPr>
              <a:xfrm>
                <a:off x="1164601" y="3429000"/>
                <a:ext cx="414867" cy="533400"/>
              </a:xfrm>
              <a:prstGeom prst="parallelogram">
                <a:avLst>
                  <a:gd fmla="val 41326" name="adj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" name="平行四边形 69"/>
              <p:cNvSpPr/>
              <p:nvPr/>
            </p:nvSpPr>
            <p:spPr>
              <a:xfrm>
                <a:off x="1464437" y="3429000"/>
                <a:ext cx="414867" cy="533400"/>
              </a:xfrm>
              <a:prstGeom prst="parallelogram">
                <a:avLst>
                  <a:gd fmla="val 41326" name="adj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2092664" y="2209454"/>
            <a:ext cx="2175933" cy="1007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rgbClr val="F5F0EA"/>
                </a:solidFill>
                <a:ea typeface="微软雅黑"/>
              </a:rPr>
              <a:t>点击此处添加标题</a:t>
            </a:r>
          </a:p>
        </p:txBody>
      </p:sp>
      <p:sp>
        <p:nvSpPr>
          <p:cNvPr id="72" name="矩形 71"/>
          <p:cNvSpPr/>
          <p:nvPr/>
        </p:nvSpPr>
        <p:spPr>
          <a:xfrm>
            <a:off x="5382401" y="2209453"/>
            <a:ext cx="2175933" cy="1007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rgbClr val="F5F0EA"/>
                </a:solidFill>
                <a:ea typeface="微软雅黑"/>
              </a:rPr>
              <a:t>点击此处添加标题</a:t>
            </a:r>
          </a:p>
        </p:txBody>
      </p:sp>
      <p:sp>
        <p:nvSpPr>
          <p:cNvPr id="73" name="矩形 72"/>
          <p:cNvSpPr/>
          <p:nvPr/>
        </p:nvSpPr>
        <p:spPr>
          <a:xfrm>
            <a:off x="8672138" y="2209453"/>
            <a:ext cx="2175933" cy="1007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rgbClr val="F5F0EA"/>
                </a:solidFill>
                <a:ea typeface="微软雅黑"/>
              </a:rPr>
              <a:t>点击此处添加标题</a:t>
            </a:r>
          </a:p>
        </p:txBody>
      </p:sp>
      <p:sp>
        <p:nvSpPr>
          <p:cNvPr id="74" name="等腰三角形 18"/>
          <p:cNvSpPr/>
          <p:nvPr/>
        </p:nvSpPr>
        <p:spPr>
          <a:xfrm flipH="1">
            <a:off x="1950551" y="2209453"/>
            <a:ext cx="142113" cy="182033"/>
          </a:xfrm>
          <a:prstGeom prst="triangle">
            <a:avLst>
              <a:gd fmla="val 0" name="adj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等腰三角形 20"/>
          <p:cNvSpPr/>
          <p:nvPr/>
        </p:nvSpPr>
        <p:spPr>
          <a:xfrm flipH="1">
            <a:off x="5240288" y="2209453"/>
            <a:ext cx="142113" cy="182033"/>
          </a:xfrm>
          <a:prstGeom prst="triangle">
            <a:avLst>
              <a:gd fmla="val 0" name="adj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等腰三角形 21"/>
          <p:cNvSpPr/>
          <p:nvPr/>
        </p:nvSpPr>
        <p:spPr>
          <a:xfrm flipH="1">
            <a:off x="8530025" y="2209453"/>
            <a:ext cx="142113" cy="182033"/>
          </a:xfrm>
          <a:prstGeom prst="triangle">
            <a:avLst>
              <a:gd fmla="val 0" name="adj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矩形 76"/>
          <p:cNvSpPr/>
          <p:nvPr/>
        </p:nvSpPr>
        <p:spPr>
          <a:xfrm>
            <a:off x="2092663" y="3360115"/>
            <a:ext cx="2175933" cy="162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78" name="矩形 77"/>
          <p:cNvSpPr/>
          <p:nvPr/>
        </p:nvSpPr>
        <p:spPr>
          <a:xfrm>
            <a:off x="5382400" y="3360115"/>
            <a:ext cx="2175933" cy="162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79" name="矩形 78"/>
          <p:cNvSpPr/>
          <p:nvPr/>
        </p:nvSpPr>
        <p:spPr>
          <a:xfrm>
            <a:off x="8691649" y="3360115"/>
            <a:ext cx="2175933" cy="162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2186940" y="5110307"/>
            <a:ext cx="1981835" cy="161214"/>
            <a:chOff x="2186940" y="5110307"/>
            <a:chExt cx="1981835" cy="161214"/>
          </a:xfrm>
        </p:grpSpPr>
        <p:cxnSp>
          <p:nvCxnSpPr>
            <p:cNvPr id="81" name="直接连接符 31"/>
            <p:cNvCxnSpPr/>
            <p:nvPr/>
          </p:nvCxnSpPr>
          <p:spPr>
            <a:xfrm>
              <a:off x="2186940" y="5190914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34"/>
            <p:cNvCxnSpPr/>
            <p:nvPr/>
          </p:nvCxnSpPr>
          <p:spPr>
            <a:xfrm>
              <a:off x="3406140" y="5190914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平行四边形 82"/>
            <p:cNvSpPr/>
            <p:nvPr/>
          </p:nvSpPr>
          <p:spPr>
            <a:xfrm flipH="1">
              <a:off x="3131018" y="5110307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平行四边形 83"/>
            <p:cNvSpPr/>
            <p:nvPr/>
          </p:nvSpPr>
          <p:spPr>
            <a:xfrm flipH="1">
              <a:off x="3067986" y="5110307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5" name="平行四边形 84"/>
            <p:cNvSpPr/>
            <p:nvPr/>
          </p:nvSpPr>
          <p:spPr>
            <a:xfrm flipH="1">
              <a:off x="3191343" y="5110307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5479448" y="5109821"/>
            <a:ext cx="1981835" cy="161214"/>
            <a:chOff x="5479448" y="5109821"/>
            <a:chExt cx="1981835" cy="161214"/>
          </a:xfrm>
        </p:grpSpPr>
        <p:cxnSp>
          <p:nvCxnSpPr>
            <p:cNvPr id="87" name="直接连接符 41"/>
            <p:cNvCxnSpPr/>
            <p:nvPr/>
          </p:nvCxnSpPr>
          <p:spPr>
            <a:xfrm>
              <a:off x="5479448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42"/>
            <p:cNvCxnSpPr/>
            <p:nvPr/>
          </p:nvCxnSpPr>
          <p:spPr>
            <a:xfrm>
              <a:off x="6698648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平行四边形 88"/>
            <p:cNvSpPr/>
            <p:nvPr/>
          </p:nvSpPr>
          <p:spPr>
            <a:xfrm flipH="1">
              <a:off x="6423526" y="5109821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平行四边形 89"/>
            <p:cNvSpPr/>
            <p:nvPr/>
          </p:nvSpPr>
          <p:spPr>
            <a:xfrm flipH="1">
              <a:off x="6360494" y="5109821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平行四边形 90"/>
            <p:cNvSpPr/>
            <p:nvPr/>
          </p:nvSpPr>
          <p:spPr>
            <a:xfrm flipH="1">
              <a:off x="6483851" y="5109821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769186" y="5109821"/>
            <a:ext cx="1981835" cy="161214"/>
            <a:chOff x="8769186" y="5109821"/>
            <a:chExt cx="1981835" cy="161214"/>
          </a:xfrm>
        </p:grpSpPr>
        <p:cxnSp>
          <p:nvCxnSpPr>
            <p:cNvPr id="93" name="直接连接符 47"/>
            <p:cNvCxnSpPr/>
            <p:nvPr/>
          </p:nvCxnSpPr>
          <p:spPr>
            <a:xfrm>
              <a:off x="8769186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48"/>
            <p:cNvCxnSpPr/>
            <p:nvPr/>
          </p:nvCxnSpPr>
          <p:spPr>
            <a:xfrm>
              <a:off x="9988386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平行四边形 94"/>
            <p:cNvSpPr/>
            <p:nvPr/>
          </p:nvSpPr>
          <p:spPr>
            <a:xfrm flipH="1">
              <a:off x="9713264" y="5109821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6" name="平行四边形 95"/>
            <p:cNvSpPr/>
            <p:nvPr/>
          </p:nvSpPr>
          <p:spPr>
            <a:xfrm flipH="1">
              <a:off x="9650232" y="5109821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平行四边形 96"/>
            <p:cNvSpPr/>
            <p:nvPr/>
          </p:nvSpPr>
          <p:spPr>
            <a:xfrm flipH="1">
              <a:off x="9773589" y="5109821"/>
              <a:ext cx="93678" cy="161214"/>
            </a:xfrm>
            <a:prstGeom prst="parallelogram">
              <a:avLst>
                <a:gd fmla="val 53189" name="adj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70604332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9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78A4B1"/>
      </a:accent1>
      <a:accent2>
        <a:srgbClr val="CDCAC2"/>
      </a:accent2>
      <a:accent3>
        <a:srgbClr val="456D79"/>
      </a:accent3>
      <a:accent4>
        <a:srgbClr val="F4EFE9"/>
      </a:accent4>
      <a:accent5>
        <a:srgbClr val="5C91A1"/>
      </a:accent5>
      <a:accent6>
        <a:srgbClr val="666560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anchor="ctr" rtlCol="0"/>
      <a:lstStyle>
        <a:defPPr algn="ctr">
          <a:lnSpc>
            <a:spcPct val="130000"/>
          </a:lnSpc>
          <a:defRPr dirty="0" sz="1200"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rtlCol="0" wrap="square">
        <a:spAutoFit/>
      </a:bodyPr>
      <a:lstStyle>
        <a:defPPr>
          <a:lnSpc>
            <a:spcPct val="130000"/>
          </a:lnSpc>
          <a:spcBef>
            <a:spcPts val="600"/>
          </a:spcBef>
          <a:defRPr dirty="0" kern="0" sz="1200">
            <a:latin charset="-122" panose="020B0503020204020204" pitchFamily="34" typeface="微软雅黑"/>
            <a:ea charset="-122" panose="020B0503020204020204" pitchFamily="34" typeface="微软雅黑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99">
    <a:dk1>
      <a:srgbClr val="000000"/>
    </a:dk1>
    <a:lt1>
      <a:srgbClr val="FFFFFF"/>
    </a:lt1>
    <a:dk2>
      <a:srgbClr val="000000"/>
    </a:dk2>
    <a:lt2>
      <a:srgbClr val="FFFDFD"/>
    </a:lt2>
    <a:accent1>
      <a:srgbClr val="78A4B1"/>
    </a:accent1>
    <a:accent2>
      <a:srgbClr val="CDCAC2"/>
    </a:accent2>
    <a:accent3>
      <a:srgbClr val="456D79"/>
    </a:accent3>
    <a:accent4>
      <a:srgbClr val="F4EFE9"/>
    </a:accent4>
    <a:accent5>
      <a:srgbClr val="5C91A1"/>
    </a:accent5>
    <a:accent6>
      <a:srgbClr val="666560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130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2">
      <vt:lpstr>Arial</vt:lpstr>
      <vt:lpstr>微软雅黑</vt:lpstr>
      <vt:lpstr>Segoe UI Light</vt:lpstr>
      <vt:lpstr>Century Gothic</vt:lpstr>
      <vt:lpstr>Calibri Light</vt:lpstr>
      <vt:lpstr>Calibri</vt:lpstr>
      <vt:lpstr>Microsoft YaHei</vt:lpstr>
      <vt:lpstr>宋体</vt:lpstr>
      <vt:lpstr>MS PGothic</vt:lpstr>
      <vt:lpstr>模板页面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2021-08-22T12:06:49Z</dcterms:created>
  <cp:lastPrinted>2021-08-22T12:06:49Z</cp:lastPrinted>
  <dcterms:modified xsi:type="dcterms:W3CDTF">2021-08-22T05:44:24Z</dcterms:modified>
  <cp:revision>1</cp:revision>
</cp:coreProperties>
</file>